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6"/>
  </p:notesMasterIdLst>
  <p:sldIdLst>
    <p:sldId id="256" r:id="rId2"/>
    <p:sldId id="257" r:id="rId3"/>
    <p:sldId id="260" r:id="rId4"/>
    <p:sldId id="258" r:id="rId5"/>
    <p:sldId id="261" r:id="rId6"/>
    <p:sldId id="262" r:id="rId7"/>
    <p:sldId id="265" r:id="rId8"/>
    <p:sldId id="266" r:id="rId9"/>
    <p:sldId id="299" r:id="rId10"/>
    <p:sldId id="268" r:id="rId11"/>
    <p:sldId id="300" r:id="rId12"/>
    <p:sldId id="301" r:id="rId13"/>
    <p:sldId id="269" r:id="rId14"/>
    <p:sldId id="302" r:id="rId15"/>
  </p:sldIdLst>
  <p:sldSz cx="9144000" cy="5143500" type="screen16x9"/>
  <p:notesSz cx="6858000" cy="9144000"/>
  <p:embeddedFontLst>
    <p:embeddedFont>
      <p:font typeface="Questrial" charset="0"/>
      <p:regular r:id="rId17"/>
    </p:embeddedFont>
    <p:embeddedFont>
      <p:font typeface="Lato" charset="0"/>
      <p:regular r:id="rId18"/>
      <p:bold r:id="rId19"/>
      <p:italic r:id="rId20"/>
      <p:boldItalic r:id="rId21"/>
    </p:embeddedFont>
    <p:embeddedFont>
      <p:font typeface="Montserrat" charset="0"/>
      <p:regular r:id="rId22"/>
      <p:bold r:id="rId23"/>
      <p:italic r:id="rId24"/>
      <p:boldItalic r:id="rId25"/>
    </p:embeddedFont>
    <p:embeddedFont>
      <p:font typeface="Aharoni" pitchFamily="2" charset="-79"/>
      <p:bold r:id="rId26"/>
    </p:embeddedFont>
    <p:embeddedFont>
      <p:font typeface="Tahoma" pitchFamily="34" charset="0"/>
      <p:regular r:id="rId27"/>
      <p:bold r:id="rId28"/>
    </p:embeddedFont>
    <p:embeddedFont>
      <p:font typeface="Rozha One" charset="0"/>
      <p:regular r:id="rId29"/>
    </p:embeddedFont>
    <p:embeddedFont>
      <p:font typeface="Raleway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67D302C-ED75-41EC-9AC3-E85BB96F20F0}">
  <a:tblStyle styleId="{367D302C-ED75-41EC-9AC3-E85BB96F20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37610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gbbd08280bc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8" name="Google Shape;2748;gbbd08280bc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gbbd08280bc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4" name="Google Shape;2764;gbbd08280bc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gbabd699d6d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7" name="Google Shape;2287;gbabd699d6d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gbabd699d6d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2" name="Google Shape;2392;gbabd699d6d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gbabd699d6d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3" name="Google Shape;2293;gbabd699d6d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bbd08280bc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bbd08280bc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0" name="Google Shape;2480;gbabd699d6d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1" name="Google Shape;2481;gbabd699d6d_0_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babd699d6d_0_1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babd699d6d_0_1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gbabd699d6d_0_1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0" name="Google Shape;2570;gbabd699d6d_0_1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gbbd08280bc_1_2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5" name="Google Shape;3225;gbbd08280bc_1_2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373900" y="1381150"/>
            <a:ext cx="4396200" cy="16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81900" y="3091400"/>
            <a:ext cx="3980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47474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85514" y="-727090"/>
            <a:ext cx="2316062" cy="4438244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343642" y="2834151"/>
            <a:ext cx="1180203" cy="2293938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361871" y="4404137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C1D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00726" y="341034"/>
            <a:ext cx="1067818" cy="209289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420423" y="2822285"/>
            <a:ext cx="762356" cy="2054655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0536" y="3586006"/>
            <a:ext cx="2942689" cy="1928623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431784">
            <a:off x="-548313" y="-818797"/>
            <a:ext cx="3321601" cy="2957180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2349540" y="189577"/>
            <a:ext cx="504705" cy="538324"/>
            <a:chOff x="2501940" y="418177"/>
            <a:chExt cx="504705" cy="538324"/>
          </a:xfrm>
        </p:grpSpPr>
        <p:sp>
          <p:nvSpPr>
            <p:cNvPr id="19" name="Google Shape;19;p2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6231119" y="4134092"/>
            <a:ext cx="453457" cy="521788"/>
            <a:chOff x="6383519" y="4134092"/>
            <a:chExt cx="453457" cy="521788"/>
          </a:xfrm>
        </p:grpSpPr>
        <p:sp>
          <p:nvSpPr>
            <p:cNvPr id="26" name="Google Shape;26;p2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7968865" y="3309500"/>
            <a:ext cx="1505790" cy="2024569"/>
            <a:chOff x="7570415" y="3649325"/>
            <a:chExt cx="1505790" cy="2024569"/>
          </a:xfrm>
        </p:grpSpPr>
        <p:sp>
          <p:nvSpPr>
            <p:cNvPr id="34" name="Google Shape;34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086647">
            <a:off x="-572579" y="-1518195"/>
            <a:ext cx="2406838" cy="3236049"/>
            <a:chOff x="7570415" y="3649325"/>
            <a:chExt cx="1505790" cy="2024569"/>
          </a:xfrm>
        </p:grpSpPr>
        <p:sp>
          <p:nvSpPr>
            <p:cNvPr id="57" name="Google Shape;57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 rot="-4692804" flipH="1">
            <a:off x="7842382" y="3855272"/>
            <a:ext cx="1210428" cy="1627687"/>
            <a:chOff x="7570415" y="3649325"/>
            <a:chExt cx="1505790" cy="2024569"/>
          </a:xfrm>
        </p:grpSpPr>
        <p:sp>
          <p:nvSpPr>
            <p:cNvPr id="80" name="Google Shape;80;p2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7"/>
          <p:cNvSpPr txBox="1">
            <a:spLocks noGrp="1"/>
          </p:cNvSpPr>
          <p:nvPr>
            <p:ph type="title"/>
          </p:nvPr>
        </p:nvSpPr>
        <p:spPr>
          <a:xfrm>
            <a:off x="747000" y="3688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17"/>
          <p:cNvSpPr/>
          <p:nvPr/>
        </p:nvSpPr>
        <p:spPr>
          <a:xfrm rot="-5676527">
            <a:off x="205768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7"/>
          <p:cNvSpPr/>
          <p:nvPr/>
        </p:nvSpPr>
        <p:spPr>
          <a:xfrm>
            <a:off x="-2479603" y="-6664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4" name="Google Shape;1244;p17"/>
          <p:cNvGrpSpPr/>
          <p:nvPr/>
        </p:nvGrpSpPr>
        <p:grpSpPr>
          <a:xfrm rot="5406415" flipH="1">
            <a:off x="-284444" y="-416892"/>
            <a:ext cx="1210356" cy="1627757"/>
            <a:chOff x="7570415" y="3649325"/>
            <a:chExt cx="1505790" cy="2024569"/>
          </a:xfrm>
        </p:grpSpPr>
        <p:sp>
          <p:nvSpPr>
            <p:cNvPr id="1245" name="Google Shape;1245;p1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17"/>
          <p:cNvGrpSpPr/>
          <p:nvPr/>
        </p:nvGrpSpPr>
        <p:grpSpPr>
          <a:xfrm rot="-5400000" flipH="1">
            <a:off x="1329823" y="127827"/>
            <a:ext cx="504705" cy="538324"/>
            <a:chOff x="2501940" y="418177"/>
            <a:chExt cx="504705" cy="538324"/>
          </a:xfrm>
        </p:grpSpPr>
        <p:sp>
          <p:nvSpPr>
            <p:cNvPr id="1268" name="Google Shape;1268;p1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7"/>
          <p:cNvSpPr/>
          <p:nvPr/>
        </p:nvSpPr>
        <p:spPr>
          <a:xfrm rot="5676527" flipH="1">
            <a:off x="7870486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7"/>
          <p:cNvSpPr/>
          <p:nvPr/>
        </p:nvSpPr>
        <p:spPr>
          <a:xfrm flipH="1">
            <a:off x="8302082" y="-6664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6" name="Google Shape;1276;p17"/>
          <p:cNvGrpSpPr/>
          <p:nvPr/>
        </p:nvGrpSpPr>
        <p:grpSpPr>
          <a:xfrm rot="-5406415">
            <a:off x="8218121" y="-416892"/>
            <a:ext cx="1210356" cy="1627757"/>
            <a:chOff x="7570415" y="3649325"/>
            <a:chExt cx="1505790" cy="2024569"/>
          </a:xfrm>
        </p:grpSpPr>
        <p:sp>
          <p:nvSpPr>
            <p:cNvPr id="1277" name="Google Shape;1277;p1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17"/>
          <p:cNvGrpSpPr/>
          <p:nvPr/>
        </p:nvGrpSpPr>
        <p:grpSpPr>
          <a:xfrm rot="5400000">
            <a:off x="7309506" y="127827"/>
            <a:ext cx="504705" cy="538324"/>
            <a:chOff x="2501940" y="418177"/>
            <a:chExt cx="504705" cy="538324"/>
          </a:xfrm>
        </p:grpSpPr>
        <p:sp>
          <p:nvSpPr>
            <p:cNvPr id="1300" name="Google Shape;1300;p1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6" name="Google Shape;1306;p17"/>
          <p:cNvSpPr/>
          <p:nvPr/>
        </p:nvSpPr>
        <p:spPr>
          <a:xfrm rot="-5123473" flipH="1">
            <a:off x="53368" y="4264205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 rot="10800000" flipH="1">
            <a:off x="-2632003" y="3053027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 rot="5123473">
            <a:off x="8022886" y="4264205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 rot="10800000">
            <a:off x="8454482" y="3053027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"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"/>
          <p:cNvSpPr txBox="1">
            <a:spLocks noGrp="1"/>
          </p:cNvSpPr>
          <p:nvPr>
            <p:ph type="title"/>
          </p:nvPr>
        </p:nvSpPr>
        <p:spPr>
          <a:xfrm>
            <a:off x="747000" y="3688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19"/>
          <p:cNvSpPr/>
          <p:nvPr/>
        </p:nvSpPr>
        <p:spPr>
          <a:xfrm rot="-5676527">
            <a:off x="205768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19"/>
          <p:cNvSpPr/>
          <p:nvPr/>
        </p:nvSpPr>
        <p:spPr>
          <a:xfrm>
            <a:off x="-2479603" y="-6664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2" name="Google Shape;1452;p19"/>
          <p:cNvGrpSpPr/>
          <p:nvPr/>
        </p:nvGrpSpPr>
        <p:grpSpPr>
          <a:xfrm rot="5406415" flipH="1">
            <a:off x="-284444" y="-416892"/>
            <a:ext cx="1210356" cy="1627757"/>
            <a:chOff x="7570415" y="3649325"/>
            <a:chExt cx="1505790" cy="2024569"/>
          </a:xfrm>
        </p:grpSpPr>
        <p:sp>
          <p:nvSpPr>
            <p:cNvPr id="1453" name="Google Shape;1453;p19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9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9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9"/>
          <p:cNvGrpSpPr/>
          <p:nvPr/>
        </p:nvGrpSpPr>
        <p:grpSpPr>
          <a:xfrm rot="-5400000" flipH="1">
            <a:off x="1329823" y="127827"/>
            <a:ext cx="504705" cy="538324"/>
            <a:chOff x="2501940" y="418177"/>
            <a:chExt cx="504705" cy="538324"/>
          </a:xfrm>
        </p:grpSpPr>
        <p:sp>
          <p:nvSpPr>
            <p:cNvPr id="1476" name="Google Shape;1476;p19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2" name="Google Shape;1482;p19"/>
          <p:cNvSpPr/>
          <p:nvPr/>
        </p:nvSpPr>
        <p:spPr>
          <a:xfrm rot="5676527" flipH="1">
            <a:off x="7870486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19"/>
          <p:cNvSpPr/>
          <p:nvPr/>
        </p:nvSpPr>
        <p:spPr>
          <a:xfrm flipH="1">
            <a:off x="8302082" y="-6664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4" name="Google Shape;1484;p19"/>
          <p:cNvGrpSpPr/>
          <p:nvPr/>
        </p:nvGrpSpPr>
        <p:grpSpPr>
          <a:xfrm rot="-5406415">
            <a:off x="8218121" y="-416892"/>
            <a:ext cx="1210356" cy="1627757"/>
            <a:chOff x="7570415" y="3649325"/>
            <a:chExt cx="1505790" cy="2024569"/>
          </a:xfrm>
        </p:grpSpPr>
        <p:sp>
          <p:nvSpPr>
            <p:cNvPr id="1485" name="Google Shape;1485;p19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9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9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9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9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9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19"/>
          <p:cNvGrpSpPr/>
          <p:nvPr/>
        </p:nvGrpSpPr>
        <p:grpSpPr>
          <a:xfrm rot="5400000">
            <a:off x="7309506" y="127827"/>
            <a:ext cx="504705" cy="538324"/>
            <a:chOff x="2501940" y="418177"/>
            <a:chExt cx="504705" cy="538324"/>
          </a:xfrm>
        </p:grpSpPr>
        <p:sp>
          <p:nvSpPr>
            <p:cNvPr id="1508" name="Google Shape;1508;p19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9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9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9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9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9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24"/>
          <p:cNvSpPr txBox="1">
            <a:spLocks noGrp="1"/>
          </p:cNvSpPr>
          <p:nvPr>
            <p:ph type="title"/>
          </p:nvPr>
        </p:nvSpPr>
        <p:spPr>
          <a:xfrm>
            <a:off x="747000" y="3688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25"/>
          <p:cNvSpPr/>
          <p:nvPr/>
        </p:nvSpPr>
        <p:spPr>
          <a:xfrm>
            <a:off x="-785514" y="-727090"/>
            <a:ext cx="2316062" cy="4438244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25"/>
          <p:cNvSpPr/>
          <p:nvPr/>
        </p:nvSpPr>
        <p:spPr>
          <a:xfrm>
            <a:off x="8343642" y="2834151"/>
            <a:ext cx="1180203" cy="2293938"/>
          </a:xfrm>
          <a:custGeom>
            <a:avLst/>
            <a:gdLst/>
            <a:ahLst/>
            <a:cxnLst/>
            <a:rect l="l" t="t" r="r" b="b"/>
            <a:pathLst>
              <a:path w="36755" h="71440" extrusionOk="0">
                <a:moveTo>
                  <a:pt x="28028" y="0"/>
                </a:moveTo>
                <a:cubicBezTo>
                  <a:pt x="26432" y="36"/>
                  <a:pt x="25289" y="715"/>
                  <a:pt x="24027" y="1703"/>
                </a:cubicBezTo>
                <a:cubicBezTo>
                  <a:pt x="18491" y="5977"/>
                  <a:pt x="13847" y="11633"/>
                  <a:pt x="11776" y="18312"/>
                </a:cubicBezTo>
                <a:cubicBezTo>
                  <a:pt x="7858" y="30956"/>
                  <a:pt x="13252" y="46315"/>
                  <a:pt x="5394" y="56995"/>
                </a:cubicBezTo>
                <a:cubicBezTo>
                  <a:pt x="3989" y="58888"/>
                  <a:pt x="2203" y="60543"/>
                  <a:pt x="1167" y="62663"/>
                </a:cubicBezTo>
                <a:cubicBezTo>
                  <a:pt x="107" y="64770"/>
                  <a:pt x="0" y="67640"/>
                  <a:pt x="1762" y="69235"/>
                </a:cubicBezTo>
                <a:cubicBezTo>
                  <a:pt x="2643" y="70045"/>
                  <a:pt x="3810" y="70390"/>
                  <a:pt x="4977" y="70640"/>
                </a:cubicBezTo>
                <a:cubicBezTo>
                  <a:pt x="7353" y="71174"/>
                  <a:pt x="9789" y="71439"/>
                  <a:pt x="12226" y="71439"/>
                </a:cubicBezTo>
                <a:cubicBezTo>
                  <a:pt x="15821" y="71439"/>
                  <a:pt x="19418" y="70861"/>
                  <a:pt x="22825" y="69711"/>
                </a:cubicBezTo>
                <a:cubicBezTo>
                  <a:pt x="26301" y="68532"/>
                  <a:pt x="29671" y="66699"/>
                  <a:pt x="31969" y="63818"/>
                </a:cubicBezTo>
                <a:cubicBezTo>
                  <a:pt x="34505" y="60651"/>
                  <a:pt x="35505" y="56531"/>
                  <a:pt x="35957" y="52495"/>
                </a:cubicBezTo>
                <a:cubicBezTo>
                  <a:pt x="36755" y="45565"/>
                  <a:pt x="36160" y="38481"/>
                  <a:pt x="34207" y="31778"/>
                </a:cubicBezTo>
                <a:cubicBezTo>
                  <a:pt x="32659" y="26420"/>
                  <a:pt x="30266" y="21348"/>
                  <a:pt x="28742" y="15990"/>
                </a:cubicBezTo>
                <a:cubicBezTo>
                  <a:pt x="27147" y="10347"/>
                  <a:pt x="27849" y="5560"/>
                  <a:pt x="28028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25"/>
          <p:cNvSpPr/>
          <p:nvPr/>
        </p:nvSpPr>
        <p:spPr>
          <a:xfrm>
            <a:off x="6361871" y="4404137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6" y="1"/>
                  <a:pt x="10753" y="404"/>
                  <a:pt x="8681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9" y="10149"/>
                  <a:pt x="537" y="13162"/>
                </a:cubicBezTo>
                <a:cubicBezTo>
                  <a:pt x="1596" y="19686"/>
                  <a:pt x="5478" y="33283"/>
                  <a:pt x="13657" y="33378"/>
                </a:cubicBezTo>
                <a:cubicBezTo>
                  <a:pt x="13709" y="33379"/>
                  <a:pt x="13761" y="33379"/>
                  <a:pt x="13812" y="33379"/>
                </a:cubicBezTo>
                <a:cubicBezTo>
                  <a:pt x="16152" y="33379"/>
                  <a:pt x="18443" y="32595"/>
                  <a:pt x="20587" y="31640"/>
                </a:cubicBezTo>
                <a:cubicBezTo>
                  <a:pt x="23611" y="30283"/>
                  <a:pt x="26588" y="28413"/>
                  <a:pt x="28207" y="25520"/>
                </a:cubicBezTo>
                <a:cubicBezTo>
                  <a:pt x="30124" y="22103"/>
                  <a:pt x="29790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6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C1D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9" name="Google Shape;1979;p25"/>
          <p:cNvSpPr/>
          <p:nvPr/>
        </p:nvSpPr>
        <p:spPr>
          <a:xfrm>
            <a:off x="8300726" y="341034"/>
            <a:ext cx="1067818" cy="2092898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0" name="Google Shape;1980;p25"/>
          <p:cNvSpPr/>
          <p:nvPr/>
        </p:nvSpPr>
        <p:spPr>
          <a:xfrm>
            <a:off x="-420423" y="2822285"/>
            <a:ext cx="762356" cy="2054655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25"/>
          <p:cNvSpPr/>
          <p:nvPr/>
        </p:nvSpPr>
        <p:spPr>
          <a:xfrm>
            <a:off x="6750536" y="3586006"/>
            <a:ext cx="2942689" cy="1928623"/>
          </a:xfrm>
          <a:custGeom>
            <a:avLst/>
            <a:gdLst/>
            <a:ahLst/>
            <a:cxnLst/>
            <a:rect l="l" t="t" r="r" b="b"/>
            <a:pathLst>
              <a:path w="91644" h="60063" extrusionOk="0">
                <a:moveTo>
                  <a:pt x="80301" y="1"/>
                </a:moveTo>
                <a:cubicBezTo>
                  <a:pt x="80229" y="1"/>
                  <a:pt x="80156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8" y="1856"/>
                  <a:pt x="49674" y="1612"/>
                </a:cubicBezTo>
                <a:cubicBezTo>
                  <a:pt x="49366" y="1599"/>
                  <a:pt x="49057" y="1592"/>
                  <a:pt x="48749" y="1592"/>
                </a:cubicBezTo>
                <a:cubicBezTo>
                  <a:pt x="40895" y="1592"/>
                  <a:pt x="33168" y="5937"/>
                  <a:pt x="29136" y="12697"/>
                </a:cubicBezTo>
                <a:cubicBezTo>
                  <a:pt x="26123" y="17757"/>
                  <a:pt x="24873" y="24210"/>
                  <a:pt x="20087" y="27663"/>
                </a:cubicBezTo>
                <a:cubicBezTo>
                  <a:pt x="17372" y="29616"/>
                  <a:pt x="13943" y="30259"/>
                  <a:pt x="10943" y="31735"/>
                </a:cubicBezTo>
                <a:cubicBezTo>
                  <a:pt x="7264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1" y="57674"/>
                  <a:pt x="45168" y="60063"/>
                  <a:pt x="58508" y="60063"/>
                </a:cubicBezTo>
                <a:cubicBezTo>
                  <a:pt x="59111" y="60063"/>
                  <a:pt x="59715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9" y="53309"/>
                  <a:pt x="83238" y="49535"/>
                  <a:pt x="85083" y="45618"/>
                </a:cubicBezTo>
                <a:cubicBezTo>
                  <a:pt x="90381" y="34414"/>
                  <a:pt x="91643" y="21329"/>
                  <a:pt x="88572" y="9304"/>
                </a:cubicBezTo>
                <a:cubicBezTo>
                  <a:pt x="87459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2" name="Google Shape;1982;p25"/>
          <p:cNvSpPr/>
          <p:nvPr/>
        </p:nvSpPr>
        <p:spPr>
          <a:xfrm rot="-431784">
            <a:off x="-548313" y="-818797"/>
            <a:ext cx="3321601" cy="2957180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3" name="Google Shape;1983;p25"/>
          <p:cNvGrpSpPr/>
          <p:nvPr/>
        </p:nvGrpSpPr>
        <p:grpSpPr>
          <a:xfrm>
            <a:off x="2349540" y="189577"/>
            <a:ext cx="504705" cy="538324"/>
            <a:chOff x="2501940" y="418177"/>
            <a:chExt cx="504705" cy="538324"/>
          </a:xfrm>
        </p:grpSpPr>
        <p:sp>
          <p:nvSpPr>
            <p:cNvPr id="1984" name="Google Shape;1984;p25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1990;p25"/>
          <p:cNvGrpSpPr/>
          <p:nvPr/>
        </p:nvGrpSpPr>
        <p:grpSpPr>
          <a:xfrm>
            <a:off x="6231119" y="4134092"/>
            <a:ext cx="453457" cy="521788"/>
            <a:chOff x="6383519" y="4134092"/>
            <a:chExt cx="453457" cy="521788"/>
          </a:xfrm>
        </p:grpSpPr>
        <p:sp>
          <p:nvSpPr>
            <p:cNvPr id="1991" name="Google Shape;1991;p25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25"/>
          <p:cNvGrpSpPr/>
          <p:nvPr/>
        </p:nvGrpSpPr>
        <p:grpSpPr>
          <a:xfrm>
            <a:off x="7968865" y="3309500"/>
            <a:ext cx="1505790" cy="2024569"/>
            <a:chOff x="7570415" y="3649325"/>
            <a:chExt cx="1505790" cy="2024569"/>
          </a:xfrm>
        </p:grpSpPr>
        <p:sp>
          <p:nvSpPr>
            <p:cNvPr id="1999" name="Google Shape;1999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1" name="Google Shape;2021;p25"/>
          <p:cNvGrpSpPr/>
          <p:nvPr/>
        </p:nvGrpSpPr>
        <p:grpSpPr>
          <a:xfrm rot="10086647">
            <a:off x="-572579" y="-1518195"/>
            <a:ext cx="2406838" cy="3236049"/>
            <a:chOff x="7570415" y="3649325"/>
            <a:chExt cx="1505790" cy="2024569"/>
          </a:xfrm>
        </p:grpSpPr>
        <p:sp>
          <p:nvSpPr>
            <p:cNvPr id="2022" name="Google Shape;2022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4" name="Google Shape;2044;p25"/>
          <p:cNvGrpSpPr/>
          <p:nvPr/>
        </p:nvGrpSpPr>
        <p:grpSpPr>
          <a:xfrm rot="-4692804" flipH="1">
            <a:off x="7842382" y="3855272"/>
            <a:ext cx="1210428" cy="1627687"/>
            <a:chOff x="7570415" y="3649325"/>
            <a:chExt cx="1505790" cy="2024569"/>
          </a:xfrm>
        </p:grpSpPr>
        <p:sp>
          <p:nvSpPr>
            <p:cNvPr id="2045" name="Google Shape;2045;p2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26"/>
          <p:cNvSpPr/>
          <p:nvPr/>
        </p:nvSpPr>
        <p:spPr>
          <a:xfrm rot="-4847989" flipH="1">
            <a:off x="8957930" y="736656"/>
            <a:ext cx="1264986" cy="1832071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26"/>
          <p:cNvSpPr/>
          <p:nvPr/>
        </p:nvSpPr>
        <p:spPr>
          <a:xfrm rot="10800000" flipH="1">
            <a:off x="7171936" y="-537031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26"/>
          <p:cNvSpPr/>
          <p:nvPr/>
        </p:nvSpPr>
        <p:spPr>
          <a:xfrm rot="10800000" flipH="1">
            <a:off x="8424010" y="4603504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1" name="Google Shape;2071;p26"/>
          <p:cNvGrpSpPr/>
          <p:nvPr/>
        </p:nvGrpSpPr>
        <p:grpSpPr>
          <a:xfrm>
            <a:off x="7531694" y="116667"/>
            <a:ext cx="453457" cy="521788"/>
            <a:chOff x="6383519" y="4134092"/>
            <a:chExt cx="453457" cy="521788"/>
          </a:xfrm>
        </p:grpSpPr>
        <p:sp>
          <p:nvSpPr>
            <p:cNvPr id="2072" name="Google Shape;2072;p26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6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6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6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6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6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6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26"/>
          <p:cNvGrpSpPr/>
          <p:nvPr/>
        </p:nvGrpSpPr>
        <p:grpSpPr>
          <a:xfrm>
            <a:off x="8585057" y="4342628"/>
            <a:ext cx="453843" cy="521755"/>
            <a:chOff x="281307" y="508728"/>
            <a:chExt cx="453843" cy="521755"/>
          </a:xfrm>
        </p:grpSpPr>
        <p:sp>
          <p:nvSpPr>
            <p:cNvPr id="2080" name="Google Shape;2080;p26"/>
            <p:cNvSpPr/>
            <p:nvPr/>
          </p:nvSpPr>
          <p:spPr>
            <a:xfrm>
              <a:off x="431454" y="766282"/>
              <a:ext cx="70481" cy="59564"/>
            </a:xfrm>
            <a:custGeom>
              <a:avLst/>
              <a:gdLst/>
              <a:ahLst/>
              <a:cxnLst/>
              <a:rect l="l" t="t" r="r" b="b"/>
              <a:pathLst>
                <a:path w="2195" h="1855" extrusionOk="0">
                  <a:moveTo>
                    <a:pt x="1240" y="0"/>
                  </a:moveTo>
                  <a:cubicBezTo>
                    <a:pt x="971" y="0"/>
                    <a:pt x="717" y="135"/>
                    <a:pt x="537" y="338"/>
                  </a:cubicBezTo>
                  <a:lnTo>
                    <a:pt x="537" y="338"/>
                  </a:lnTo>
                  <a:cubicBezTo>
                    <a:pt x="11" y="422"/>
                    <a:pt x="1" y="1373"/>
                    <a:pt x="528" y="1513"/>
                  </a:cubicBezTo>
                  <a:lnTo>
                    <a:pt x="528" y="1513"/>
                  </a:lnTo>
                  <a:cubicBezTo>
                    <a:pt x="702" y="1724"/>
                    <a:pt x="949" y="1855"/>
                    <a:pt x="1233" y="1855"/>
                  </a:cubicBezTo>
                  <a:cubicBezTo>
                    <a:pt x="1275" y="1855"/>
                    <a:pt x="1317" y="1852"/>
                    <a:pt x="1361" y="1846"/>
                  </a:cubicBezTo>
                  <a:cubicBezTo>
                    <a:pt x="1790" y="1775"/>
                    <a:pt x="2194" y="1394"/>
                    <a:pt x="2159" y="929"/>
                  </a:cubicBezTo>
                  <a:cubicBezTo>
                    <a:pt x="2147" y="501"/>
                    <a:pt x="1873" y="179"/>
                    <a:pt x="1480" y="36"/>
                  </a:cubicBezTo>
                  <a:cubicBezTo>
                    <a:pt x="1400" y="12"/>
                    <a:pt x="1319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6"/>
            <p:cNvSpPr/>
            <p:nvPr/>
          </p:nvSpPr>
          <p:spPr>
            <a:xfrm>
              <a:off x="448376" y="508728"/>
              <a:ext cx="138426" cy="133545"/>
            </a:xfrm>
            <a:custGeom>
              <a:avLst/>
              <a:gdLst/>
              <a:ahLst/>
              <a:cxnLst/>
              <a:rect l="l" t="t" r="r" b="b"/>
              <a:pathLst>
                <a:path w="4311" h="4159" extrusionOk="0">
                  <a:moveTo>
                    <a:pt x="2758" y="0"/>
                  </a:moveTo>
                  <a:cubicBezTo>
                    <a:pt x="2716" y="0"/>
                    <a:pt x="2674" y="3"/>
                    <a:pt x="2632" y="9"/>
                  </a:cubicBezTo>
                  <a:cubicBezTo>
                    <a:pt x="2516" y="25"/>
                    <a:pt x="2400" y="39"/>
                    <a:pt x="2284" y="55"/>
                  </a:cubicBezTo>
                  <a:lnTo>
                    <a:pt x="2284" y="55"/>
                  </a:lnTo>
                  <a:cubicBezTo>
                    <a:pt x="2257" y="53"/>
                    <a:pt x="2230" y="50"/>
                    <a:pt x="2203" y="45"/>
                  </a:cubicBezTo>
                  <a:cubicBezTo>
                    <a:pt x="2025" y="68"/>
                    <a:pt x="1846" y="80"/>
                    <a:pt x="1644" y="116"/>
                  </a:cubicBezTo>
                  <a:cubicBezTo>
                    <a:pt x="1489" y="187"/>
                    <a:pt x="1322" y="247"/>
                    <a:pt x="1155" y="318"/>
                  </a:cubicBezTo>
                  <a:cubicBezTo>
                    <a:pt x="774" y="533"/>
                    <a:pt x="489" y="914"/>
                    <a:pt x="310" y="1307"/>
                  </a:cubicBezTo>
                  <a:cubicBezTo>
                    <a:pt x="1" y="2033"/>
                    <a:pt x="132" y="2985"/>
                    <a:pt x="739" y="3557"/>
                  </a:cubicBezTo>
                  <a:cubicBezTo>
                    <a:pt x="1149" y="3931"/>
                    <a:pt x="1686" y="4158"/>
                    <a:pt x="2236" y="4158"/>
                  </a:cubicBezTo>
                  <a:cubicBezTo>
                    <a:pt x="2403" y="4158"/>
                    <a:pt x="2572" y="4137"/>
                    <a:pt x="2739" y="4093"/>
                  </a:cubicBezTo>
                  <a:cubicBezTo>
                    <a:pt x="3168" y="3974"/>
                    <a:pt x="3537" y="3700"/>
                    <a:pt x="3811" y="3343"/>
                  </a:cubicBezTo>
                  <a:cubicBezTo>
                    <a:pt x="4061" y="2985"/>
                    <a:pt x="4287" y="2509"/>
                    <a:pt x="4239" y="2081"/>
                  </a:cubicBezTo>
                  <a:cubicBezTo>
                    <a:pt x="4239" y="2031"/>
                    <a:pt x="4231" y="1982"/>
                    <a:pt x="4228" y="1933"/>
                  </a:cubicBezTo>
                  <a:lnTo>
                    <a:pt x="4228" y="1933"/>
                  </a:lnTo>
                  <a:cubicBezTo>
                    <a:pt x="4242" y="1840"/>
                    <a:pt x="4254" y="1747"/>
                    <a:pt x="4263" y="1652"/>
                  </a:cubicBezTo>
                  <a:cubicBezTo>
                    <a:pt x="4311" y="1271"/>
                    <a:pt x="4061" y="723"/>
                    <a:pt x="3787" y="485"/>
                  </a:cubicBezTo>
                  <a:cubicBezTo>
                    <a:pt x="3519" y="228"/>
                    <a:pt x="3136" y="0"/>
                    <a:pt x="2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6"/>
            <p:cNvSpPr/>
            <p:nvPr/>
          </p:nvSpPr>
          <p:spPr>
            <a:xfrm>
              <a:off x="655196" y="688672"/>
              <a:ext cx="73050" cy="56995"/>
            </a:xfrm>
            <a:custGeom>
              <a:avLst/>
              <a:gdLst/>
              <a:ahLst/>
              <a:cxnLst/>
              <a:rect l="l" t="t" r="r" b="b"/>
              <a:pathLst>
                <a:path w="2275" h="1775" extrusionOk="0">
                  <a:moveTo>
                    <a:pt x="1132" y="1"/>
                  </a:moveTo>
                  <a:cubicBezTo>
                    <a:pt x="1" y="1"/>
                    <a:pt x="1" y="1775"/>
                    <a:pt x="1132" y="1775"/>
                  </a:cubicBezTo>
                  <a:cubicBezTo>
                    <a:pt x="2263" y="1775"/>
                    <a:pt x="2275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6"/>
            <p:cNvSpPr/>
            <p:nvPr/>
          </p:nvSpPr>
          <p:spPr>
            <a:xfrm>
              <a:off x="281307" y="644714"/>
              <a:ext cx="65023" cy="50124"/>
            </a:xfrm>
            <a:custGeom>
              <a:avLst/>
              <a:gdLst/>
              <a:ahLst/>
              <a:cxnLst/>
              <a:rect l="l" t="t" r="r" b="b"/>
              <a:pathLst>
                <a:path w="2025" h="1561" extrusionOk="0">
                  <a:moveTo>
                    <a:pt x="1013" y="1"/>
                  </a:moveTo>
                  <a:cubicBezTo>
                    <a:pt x="1" y="1"/>
                    <a:pt x="1" y="1560"/>
                    <a:pt x="1013" y="1560"/>
                  </a:cubicBezTo>
                  <a:cubicBezTo>
                    <a:pt x="2025" y="1560"/>
                    <a:pt x="2025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6"/>
            <p:cNvSpPr/>
            <p:nvPr/>
          </p:nvSpPr>
          <p:spPr>
            <a:xfrm>
              <a:off x="558481" y="868360"/>
              <a:ext cx="45532" cy="54523"/>
            </a:xfrm>
            <a:custGeom>
              <a:avLst/>
              <a:gdLst/>
              <a:ahLst/>
              <a:cxnLst/>
              <a:rect l="l" t="t" r="r" b="b"/>
              <a:pathLst>
                <a:path w="1418" h="1698" extrusionOk="0">
                  <a:moveTo>
                    <a:pt x="703" y="1"/>
                  </a:moveTo>
                  <a:cubicBezTo>
                    <a:pt x="382" y="1"/>
                    <a:pt x="1" y="310"/>
                    <a:pt x="36" y="691"/>
                  </a:cubicBezTo>
                  <a:cubicBezTo>
                    <a:pt x="48" y="822"/>
                    <a:pt x="60" y="953"/>
                    <a:pt x="60" y="1072"/>
                  </a:cubicBezTo>
                  <a:cubicBezTo>
                    <a:pt x="102" y="1489"/>
                    <a:pt x="408" y="1697"/>
                    <a:pt x="713" y="1697"/>
                  </a:cubicBezTo>
                  <a:cubicBezTo>
                    <a:pt x="1019" y="1697"/>
                    <a:pt x="1322" y="1489"/>
                    <a:pt x="1358" y="1072"/>
                  </a:cubicBezTo>
                  <a:cubicBezTo>
                    <a:pt x="1370" y="941"/>
                    <a:pt x="1382" y="810"/>
                    <a:pt x="1382" y="691"/>
                  </a:cubicBezTo>
                  <a:cubicBezTo>
                    <a:pt x="1417" y="310"/>
                    <a:pt x="1060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6"/>
            <p:cNvSpPr/>
            <p:nvPr/>
          </p:nvSpPr>
          <p:spPr>
            <a:xfrm>
              <a:off x="380720" y="939098"/>
              <a:ext cx="117779" cy="91385"/>
            </a:xfrm>
            <a:custGeom>
              <a:avLst/>
              <a:gdLst/>
              <a:ahLst/>
              <a:cxnLst/>
              <a:rect l="l" t="t" r="r" b="b"/>
              <a:pathLst>
                <a:path w="3668" h="2846" extrusionOk="0">
                  <a:moveTo>
                    <a:pt x="1834" y="0"/>
                  </a:moveTo>
                  <a:cubicBezTo>
                    <a:pt x="0" y="0"/>
                    <a:pt x="0" y="2846"/>
                    <a:pt x="1834" y="2846"/>
                  </a:cubicBezTo>
                  <a:cubicBezTo>
                    <a:pt x="3667" y="2846"/>
                    <a:pt x="3667" y="0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6"/>
            <p:cNvSpPr/>
            <p:nvPr/>
          </p:nvSpPr>
          <p:spPr>
            <a:xfrm>
              <a:off x="648325" y="825557"/>
              <a:ext cx="86825" cy="66917"/>
            </a:xfrm>
            <a:custGeom>
              <a:avLst/>
              <a:gdLst/>
              <a:ahLst/>
              <a:cxnLst/>
              <a:rect l="l" t="t" r="r" b="b"/>
              <a:pathLst>
                <a:path w="2704" h="2084" extrusionOk="0">
                  <a:moveTo>
                    <a:pt x="1323" y="0"/>
                  </a:moveTo>
                  <a:cubicBezTo>
                    <a:pt x="1" y="0"/>
                    <a:pt x="8" y="2084"/>
                    <a:pt x="1346" y="2084"/>
                  </a:cubicBezTo>
                  <a:cubicBezTo>
                    <a:pt x="2679" y="2084"/>
                    <a:pt x="2703" y="0"/>
                    <a:pt x="1346" y="0"/>
                  </a:cubicBezTo>
                  <a:cubicBezTo>
                    <a:pt x="1338" y="0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7" name="Google Shape;2087;p26"/>
          <p:cNvGrpSpPr/>
          <p:nvPr/>
        </p:nvGrpSpPr>
        <p:grpSpPr>
          <a:xfrm rot="10800000" flipH="1">
            <a:off x="8049025" y="-323225"/>
            <a:ext cx="1645681" cy="2031244"/>
            <a:chOff x="14449550" y="3157725"/>
            <a:chExt cx="1645681" cy="2031244"/>
          </a:xfrm>
        </p:grpSpPr>
        <p:sp>
          <p:nvSpPr>
            <p:cNvPr id="2088" name="Google Shape;2088;p26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6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6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6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6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6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6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6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6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6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6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6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6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6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6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6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6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6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6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6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6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6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6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6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6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3" name="Google Shape;2113;p26"/>
          <p:cNvGrpSpPr/>
          <p:nvPr/>
        </p:nvGrpSpPr>
        <p:grpSpPr>
          <a:xfrm rot="-9931168" flipH="1">
            <a:off x="8266663" y="-676444"/>
            <a:ext cx="1210408" cy="1627668"/>
            <a:chOff x="7570415" y="3649325"/>
            <a:chExt cx="1505790" cy="2024569"/>
          </a:xfrm>
        </p:grpSpPr>
        <p:sp>
          <p:nvSpPr>
            <p:cNvPr id="2114" name="Google Shape;2114;p2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6" name="Google Shape;2136;p26"/>
          <p:cNvSpPr/>
          <p:nvPr/>
        </p:nvSpPr>
        <p:spPr>
          <a:xfrm rot="4847989">
            <a:off x="-750872" y="736656"/>
            <a:ext cx="1264986" cy="1832071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26"/>
          <p:cNvSpPr/>
          <p:nvPr/>
        </p:nvSpPr>
        <p:spPr>
          <a:xfrm rot="10800000">
            <a:off x="-642550" y="-537031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8" name="Google Shape;2138;p26"/>
          <p:cNvGrpSpPr/>
          <p:nvPr/>
        </p:nvGrpSpPr>
        <p:grpSpPr>
          <a:xfrm flipH="1">
            <a:off x="1486892" y="116667"/>
            <a:ext cx="453457" cy="521788"/>
            <a:chOff x="6383519" y="4134092"/>
            <a:chExt cx="453457" cy="521788"/>
          </a:xfrm>
        </p:grpSpPr>
        <p:sp>
          <p:nvSpPr>
            <p:cNvPr id="2139" name="Google Shape;2139;p26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6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6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6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6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6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6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6" name="Google Shape;2146;p26"/>
          <p:cNvGrpSpPr/>
          <p:nvPr/>
        </p:nvGrpSpPr>
        <p:grpSpPr>
          <a:xfrm rot="10800000">
            <a:off x="-222662" y="-323225"/>
            <a:ext cx="1645681" cy="2031244"/>
            <a:chOff x="14449550" y="3157725"/>
            <a:chExt cx="1645681" cy="2031244"/>
          </a:xfrm>
        </p:grpSpPr>
        <p:sp>
          <p:nvSpPr>
            <p:cNvPr id="2147" name="Google Shape;2147;p26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6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6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6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6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6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6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6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6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6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6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6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6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6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6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6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6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6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6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6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6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6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6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6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6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2" name="Google Shape;2172;p26"/>
          <p:cNvGrpSpPr/>
          <p:nvPr/>
        </p:nvGrpSpPr>
        <p:grpSpPr>
          <a:xfrm rot="9931168">
            <a:off x="-5028" y="-676444"/>
            <a:ext cx="1210408" cy="1627668"/>
            <a:chOff x="7570415" y="3649325"/>
            <a:chExt cx="1505790" cy="2024569"/>
          </a:xfrm>
        </p:grpSpPr>
        <p:sp>
          <p:nvSpPr>
            <p:cNvPr id="2173" name="Google Shape;2173;p2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5" name="Google Shape;2195;p26"/>
          <p:cNvSpPr/>
          <p:nvPr/>
        </p:nvSpPr>
        <p:spPr>
          <a:xfrm rot="10800000">
            <a:off x="-247290" y="4603504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6" name="Google Shape;2196;p26"/>
          <p:cNvGrpSpPr/>
          <p:nvPr/>
        </p:nvGrpSpPr>
        <p:grpSpPr>
          <a:xfrm flipH="1">
            <a:off x="105102" y="4342628"/>
            <a:ext cx="453843" cy="521755"/>
            <a:chOff x="281307" y="508728"/>
            <a:chExt cx="453843" cy="521755"/>
          </a:xfrm>
        </p:grpSpPr>
        <p:sp>
          <p:nvSpPr>
            <p:cNvPr id="2197" name="Google Shape;2197;p26"/>
            <p:cNvSpPr/>
            <p:nvPr/>
          </p:nvSpPr>
          <p:spPr>
            <a:xfrm>
              <a:off x="431454" y="766282"/>
              <a:ext cx="70481" cy="59564"/>
            </a:xfrm>
            <a:custGeom>
              <a:avLst/>
              <a:gdLst/>
              <a:ahLst/>
              <a:cxnLst/>
              <a:rect l="l" t="t" r="r" b="b"/>
              <a:pathLst>
                <a:path w="2195" h="1855" extrusionOk="0">
                  <a:moveTo>
                    <a:pt x="1240" y="0"/>
                  </a:moveTo>
                  <a:cubicBezTo>
                    <a:pt x="971" y="0"/>
                    <a:pt x="717" y="135"/>
                    <a:pt x="537" y="338"/>
                  </a:cubicBezTo>
                  <a:lnTo>
                    <a:pt x="537" y="338"/>
                  </a:lnTo>
                  <a:cubicBezTo>
                    <a:pt x="11" y="422"/>
                    <a:pt x="1" y="1373"/>
                    <a:pt x="528" y="1513"/>
                  </a:cubicBezTo>
                  <a:lnTo>
                    <a:pt x="528" y="1513"/>
                  </a:lnTo>
                  <a:cubicBezTo>
                    <a:pt x="702" y="1724"/>
                    <a:pt x="949" y="1855"/>
                    <a:pt x="1233" y="1855"/>
                  </a:cubicBezTo>
                  <a:cubicBezTo>
                    <a:pt x="1275" y="1855"/>
                    <a:pt x="1317" y="1852"/>
                    <a:pt x="1361" y="1846"/>
                  </a:cubicBezTo>
                  <a:cubicBezTo>
                    <a:pt x="1790" y="1775"/>
                    <a:pt x="2194" y="1394"/>
                    <a:pt x="2159" y="929"/>
                  </a:cubicBezTo>
                  <a:cubicBezTo>
                    <a:pt x="2147" y="501"/>
                    <a:pt x="1873" y="179"/>
                    <a:pt x="1480" y="36"/>
                  </a:cubicBezTo>
                  <a:cubicBezTo>
                    <a:pt x="1400" y="12"/>
                    <a:pt x="1319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6"/>
            <p:cNvSpPr/>
            <p:nvPr/>
          </p:nvSpPr>
          <p:spPr>
            <a:xfrm>
              <a:off x="448376" y="508728"/>
              <a:ext cx="138426" cy="133545"/>
            </a:xfrm>
            <a:custGeom>
              <a:avLst/>
              <a:gdLst/>
              <a:ahLst/>
              <a:cxnLst/>
              <a:rect l="l" t="t" r="r" b="b"/>
              <a:pathLst>
                <a:path w="4311" h="4159" extrusionOk="0">
                  <a:moveTo>
                    <a:pt x="2758" y="0"/>
                  </a:moveTo>
                  <a:cubicBezTo>
                    <a:pt x="2716" y="0"/>
                    <a:pt x="2674" y="3"/>
                    <a:pt x="2632" y="9"/>
                  </a:cubicBezTo>
                  <a:cubicBezTo>
                    <a:pt x="2516" y="25"/>
                    <a:pt x="2400" y="39"/>
                    <a:pt x="2284" y="55"/>
                  </a:cubicBezTo>
                  <a:lnTo>
                    <a:pt x="2284" y="55"/>
                  </a:lnTo>
                  <a:cubicBezTo>
                    <a:pt x="2257" y="53"/>
                    <a:pt x="2230" y="50"/>
                    <a:pt x="2203" y="45"/>
                  </a:cubicBezTo>
                  <a:cubicBezTo>
                    <a:pt x="2025" y="68"/>
                    <a:pt x="1846" y="80"/>
                    <a:pt x="1644" y="116"/>
                  </a:cubicBezTo>
                  <a:cubicBezTo>
                    <a:pt x="1489" y="187"/>
                    <a:pt x="1322" y="247"/>
                    <a:pt x="1155" y="318"/>
                  </a:cubicBezTo>
                  <a:cubicBezTo>
                    <a:pt x="774" y="533"/>
                    <a:pt x="489" y="914"/>
                    <a:pt x="310" y="1307"/>
                  </a:cubicBezTo>
                  <a:cubicBezTo>
                    <a:pt x="1" y="2033"/>
                    <a:pt x="132" y="2985"/>
                    <a:pt x="739" y="3557"/>
                  </a:cubicBezTo>
                  <a:cubicBezTo>
                    <a:pt x="1149" y="3931"/>
                    <a:pt x="1686" y="4158"/>
                    <a:pt x="2236" y="4158"/>
                  </a:cubicBezTo>
                  <a:cubicBezTo>
                    <a:pt x="2403" y="4158"/>
                    <a:pt x="2572" y="4137"/>
                    <a:pt x="2739" y="4093"/>
                  </a:cubicBezTo>
                  <a:cubicBezTo>
                    <a:pt x="3168" y="3974"/>
                    <a:pt x="3537" y="3700"/>
                    <a:pt x="3811" y="3343"/>
                  </a:cubicBezTo>
                  <a:cubicBezTo>
                    <a:pt x="4061" y="2985"/>
                    <a:pt x="4287" y="2509"/>
                    <a:pt x="4239" y="2081"/>
                  </a:cubicBezTo>
                  <a:cubicBezTo>
                    <a:pt x="4239" y="2031"/>
                    <a:pt x="4231" y="1982"/>
                    <a:pt x="4228" y="1933"/>
                  </a:cubicBezTo>
                  <a:lnTo>
                    <a:pt x="4228" y="1933"/>
                  </a:lnTo>
                  <a:cubicBezTo>
                    <a:pt x="4242" y="1840"/>
                    <a:pt x="4254" y="1747"/>
                    <a:pt x="4263" y="1652"/>
                  </a:cubicBezTo>
                  <a:cubicBezTo>
                    <a:pt x="4311" y="1271"/>
                    <a:pt x="4061" y="723"/>
                    <a:pt x="3787" y="485"/>
                  </a:cubicBezTo>
                  <a:cubicBezTo>
                    <a:pt x="3519" y="228"/>
                    <a:pt x="3136" y="0"/>
                    <a:pt x="2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6"/>
            <p:cNvSpPr/>
            <p:nvPr/>
          </p:nvSpPr>
          <p:spPr>
            <a:xfrm>
              <a:off x="655196" y="688672"/>
              <a:ext cx="73050" cy="56995"/>
            </a:xfrm>
            <a:custGeom>
              <a:avLst/>
              <a:gdLst/>
              <a:ahLst/>
              <a:cxnLst/>
              <a:rect l="l" t="t" r="r" b="b"/>
              <a:pathLst>
                <a:path w="2275" h="1775" extrusionOk="0">
                  <a:moveTo>
                    <a:pt x="1132" y="1"/>
                  </a:moveTo>
                  <a:cubicBezTo>
                    <a:pt x="1" y="1"/>
                    <a:pt x="1" y="1775"/>
                    <a:pt x="1132" y="1775"/>
                  </a:cubicBezTo>
                  <a:cubicBezTo>
                    <a:pt x="2263" y="1775"/>
                    <a:pt x="2275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6"/>
            <p:cNvSpPr/>
            <p:nvPr/>
          </p:nvSpPr>
          <p:spPr>
            <a:xfrm>
              <a:off x="281307" y="644714"/>
              <a:ext cx="65023" cy="50124"/>
            </a:xfrm>
            <a:custGeom>
              <a:avLst/>
              <a:gdLst/>
              <a:ahLst/>
              <a:cxnLst/>
              <a:rect l="l" t="t" r="r" b="b"/>
              <a:pathLst>
                <a:path w="2025" h="1561" extrusionOk="0">
                  <a:moveTo>
                    <a:pt x="1013" y="1"/>
                  </a:moveTo>
                  <a:cubicBezTo>
                    <a:pt x="1" y="1"/>
                    <a:pt x="1" y="1560"/>
                    <a:pt x="1013" y="1560"/>
                  </a:cubicBezTo>
                  <a:cubicBezTo>
                    <a:pt x="2025" y="1560"/>
                    <a:pt x="2025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6"/>
            <p:cNvSpPr/>
            <p:nvPr/>
          </p:nvSpPr>
          <p:spPr>
            <a:xfrm>
              <a:off x="558481" y="868360"/>
              <a:ext cx="45532" cy="54523"/>
            </a:xfrm>
            <a:custGeom>
              <a:avLst/>
              <a:gdLst/>
              <a:ahLst/>
              <a:cxnLst/>
              <a:rect l="l" t="t" r="r" b="b"/>
              <a:pathLst>
                <a:path w="1418" h="1698" extrusionOk="0">
                  <a:moveTo>
                    <a:pt x="703" y="1"/>
                  </a:moveTo>
                  <a:cubicBezTo>
                    <a:pt x="382" y="1"/>
                    <a:pt x="1" y="310"/>
                    <a:pt x="36" y="691"/>
                  </a:cubicBezTo>
                  <a:cubicBezTo>
                    <a:pt x="48" y="822"/>
                    <a:pt x="60" y="953"/>
                    <a:pt x="60" y="1072"/>
                  </a:cubicBezTo>
                  <a:cubicBezTo>
                    <a:pt x="102" y="1489"/>
                    <a:pt x="408" y="1697"/>
                    <a:pt x="713" y="1697"/>
                  </a:cubicBezTo>
                  <a:cubicBezTo>
                    <a:pt x="1019" y="1697"/>
                    <a:pt x="1322" y="1489"/>
                    <a:pt x="1358" y="1072"/>
                  </a:cubicBezTo>
                  <a:cubicBezTo>
                    <a:pt x="1370" y="941"/>
                    <a:pt x="1382" y="810"/>
                    <a:pt x="1382" y="691"/>
                  </a:cubicBezTo>
                  <a:cubicBezTo>
                    <a:pt x="1417" y="310"/>
                    <a:pt x="1060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6"/>
            <p:cNvSpPr/>
            <p:nvPr/>
          </p:nvSpPr>
          <p:spPr>
            <a:xfrm>
              <a:off x="380720" y="939098"/>
              <a:ext cx="117779" cy="91385"/>
            </a:xfrm>
            <a:custGeom>
              <a:avLst/>
              <a:gdLst/>
              <a:ahLst/>
              <a:cxnLst/>
              <a:rect l="l" t="t" r="r" b="b"/>
              <a:pathLst>
                <a:path w="3668" h="2846" extrusionOk="0">
                  <a:moveTo>
                    <a:pt x="1834" y="0"/>
                  </a:moveTo>
                  <a:cubicBezTo>
                    <a:pt x="0" y="0"/>
                    <a:pt x="0" y="2846"/>
                    <a:pt x="1834" y="2846"/>
                  </a:cubicBezTo>
                  <a:cubicBezTo>
                    <a:pt x="3667" y="2846"/>
                    <a:pt x="3667" y="0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6"/>
            <p:cNvSpPr/>
            <p:nvPr/>
          </p:nvSpPr>
          <p:spPr>
            <a:xfrm>
              <a:off x="648325" y="825557"/>
              <a:ext cx="86825" cy="66917"/>
            </a:xfrm>
            <a:custGeom>
              <a:avLst/>
              <a:gdLst/>
              <a:ahLst/>
              <a:cxnLst/>
              <a:rect l="l" t="t" r="r" b="b"/>
              <a:pathLst>
                <a:path w="2704" h="2084" extrusionOk="0">
                  <a:moveTo>
                    <a:pt x="1323" y="0"/>
                  </a:moveTo>
                  <a:cubicBezTo>
                    <a:pt x="1" y="0"/>
                    <a:pt x="8" y="2084"/>
                    <a:pt x="1346" y="2084"/>
                  </a:cubicBezTo>
                  <a:cubicBezTo>
                    <a:pt x="2679" y="2084"/>
                    <a:pt x="2703" y="0"/>
                    <a:pt x="1346" y="0"/>
                  </a:cubicBezTo>
                  <a:cubicBezTo>
                    <a:pt x="1338" y="0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27"/>
          <p:cNvSpPr/>
          <p:nvPr/>
        </p:nvSpPr>
        <p:spPr>
          <a:xfrm rot="5676527" flipH="1">
            <a:off x="7436271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27"/>
          <p:cNvSpPr/>
          <p:nvPr/>
        </p:nvSpPr>
        <p:spPr>
          <a:xfrm flipH="1">
            <a:off x="7867867" y="-8188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7" name="Google Shape;2207;p27"/>
          <p:cNvGrpSpPr/>
          <p:nvPr/>
        </p:nvGrpSpPr>
        <p:grpSpPr>
          <a:xfrm flipH="1">
            <a:off x="7634498" y="113377"/>
            <a:ext cx="504705" cy="538324"/>
            <a:chOff x="2501940" y="418177"/>
            <a:chExt cx="504705" cy="538324"/>
          </a:xfrm>
        </p:grpSpPr>
        <p:sp>
          <p:nvSpPr>
            <p:cNvPr id="2208" name="Google Shape;2208;p2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4" name="Google Shape;2214;p27"/>
          <p:cNvGrpSpPr/>
          <p:nvPr/>
        </p:nvGrpSpPr>
        <p:grpSpPr>
          <a:xfrm rot="10679800" flipH="1">
            <a:off x="7731732" y="-508390"/>
            <a:ext cx="1654067" cy="2223931"/>
            <a:chOff x="7570415" y="3649325"/>
            <a:chExt cx="1505790" cy="2024569"/>
          </a:xfrm>
        </p:grpSpPr>
        <p:sp>
          <p:nvSpPr>
            <p:cNvPr id="2215" name="Google Shape;2215;p2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7" name="Google Shape;2237;p27"/>
          <p:cNvSpPr/>
          <p:nvPr/>
        </p:nvSpPr>
        <p:spPr>
          <a:xfrm rot="-5123473" flipH="1">
            <a:off x="193868" y="3821381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8" name="Google Shape;2238;p27"/>
          <p:cNvSpPr/>
          <p:nvPr/>
        </p:nvSpPr>
        <p:spPr>
          <a:xfrm rot="10800000" flipH="1">
            <a:off x="-2491503" y="2610203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9" name="Google Shape;2239;p27"/>
          <p:cNvGrpSpPr/>
          <p:nvPr/>
        </p:nvGrpSpPr>
        <p:grpSpPr>
          <a:xfrm rot="700979" flipH="1">
            <a:off x="-473599" y="3253763"/>
            <a:ext cx="1505816" cy="2024604"/>
            <a:chOff x="7570415" y="3649325"/>
            <a:chExt cx="1505790" cy="2024569"/>
          </a:xfrm>
        </p:grpSpPr>
        <p:sp>
          <p:nvSpPr>
            <p:cNvPr id="2240" name="Google Shape;2240;p27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7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7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7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7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7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7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7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7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7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7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7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7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7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7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7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7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7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7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7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7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7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27"/>
          <p:cNvGrpSpPr/>
          <p:nvPr/>
        </p:nvGrpSpPr>
        <p:grpSpPr>
          <a:xfrm rot="-5400000">
            <a:off x="1257846" y="4463342"/>
            <a:ext cx="504705" cy="538324"/>
            <a:chOff x="2501940" y="418177"/>
            <a:chExt cx="504705" cy="538324"/>
          </a:xfrm>
        </p:grpSpPr>
        <p:sp>
          <p:nvSpPr>
            <p:cNvPr id="2263" name="Google Shape;2263;p27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7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7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7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7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7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3003900" y="2744213"/>
            <a:ext cx="3136200" cy="6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title" idx="2" hasCustomPrompt="1"/>
          </p:nvPr>
        </p:nvSpPr>
        <p:spPr>
          <a:xfrm>
            <a:off x="3295350" y="1303161"/>
            <a:ext cx="2553300" cy="10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5" name="Google Shape;105;p3"/>
          <p:cNvSpPr txBox="1">
            <a:spLocks noGrp="1"/>
          </p:cNvSpPr>
          <p:nvPr>
            <p:ph type="subTitle" idx="1"/>
          </p:nvPr>
        </p:nvSpPr>
        <p:spPr>
          <a:xfrm>
            <a:off x="3003950" y="3370913"/>
            <a:ext cx="31362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3"/>
          <p:cNvSpPr/>
          <p:nvPr/>
        </p:nvSpPr>
        <p:spPr>
          <a:xfrm rot="9508963">
            <a:off x="6908563" y="3457710"/>
            <a:ext cx="3321593" cy="2957172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 rot="-3714517">
            <a:off x="6707950" y="1419683"/>
            <a:ext cx="4396233" cy="3275845"/>
          </a:xfrm>
          <a:custGeom>
            <a:avLst/>
            <a:gdLst/>
            <a:ahLst/>
            <a:cxnLst/>
            <a:rect l="l" t="t" r="r" b="b"/>
            <a:pathLst>
              <a:path w="136911" h="102019" extrusionOk="0">
                <a:moveTo>
                  <a:pt x="119149" y="0"/>
                </a:moveTo>
                <a:cubicBezTo>
                  <a:pt x="112217" y="0"/>
                  <a:pt x="105517" y="4398"/>
                  <a:pt x="100549" y="9529"/>
                </a:cubicBezTo>
                <a:cubicBezTo>
                  <a:pt x="94763" y="15530"/>
                  <a:pt x="90191" y="22817"/>
                  <a:pt x="83452" y="27710"/>
                </a:cubicBezTo>
                <a:cubicBezTo>
                  <a:pt x="66890" y="39747"/>
                  <a:pt x="43066" y="33925"/>
                  <a:pt x="24409" y="42414"/>
                </a:cubicBezTo>
                <a:cubicBezTo>
                  <a:pt x="13062" y="47582"/>
                  <a:pt x="4501" y="58381"/>
                  <a:pt x="1572" y="70465"/>
                </a:cubicBezTo>
                <a:cubicBezTo>
                  <a:pt x="1" y="76895"/>
                  <a:pt x="1846" y="85348"/>
                  <a:pt x="5930" y="91897"/>
                </a:cubicBezTo>
                <a:cubicBezTo>
                  <a:pt x="8323" y="95730"/>
                  <a:pt x="11478" y="98921"/>
                  <a:pt x="15169" y="100660"/>
                </a:cubicBezTo>
                <a:cubicBezTo>
                  <a:pt x="17167" y="101598"/>
                  <a:pt x="19306" y="102019"/>
                  <a:pt x="21472" y="102019"/>
                </a:cubicBezTo>
                <a:cubicBezTo>
                  <a:pt x="26316" y="102019"/>
                  <a:pt x="31291" y="99913"/>
                  <a:pt x="35100" y="96778"/>
                </a:cubicBezTo>
                <a:cubicBezTo>
                  <a:pt x="48673" y="85574"/>
                  <a:pt x="53245" y="67239"/>
                  <a:pt x="70033" y="59071"/>
                </a:cubicBezTo>
                <a:cubicBezTo>
                  <a:pt x="78094" y="55142"/>
                  <a:pt x="87000" y="53356"/>
                  <a:pt x="95751" y="51368"/>
                </a:cubicBezTo>
                <a:cubicBezTo>
                  <a:pt x="104502" y="49391"/>
                  <a:pt x="113348" y="47117"/>
                  <a:pt x="120956" y="42367"/>
                </a:cubicBezTo>
                <a:cubicBezTo>
                  <a:pt x="128564" y="37616"/>
                  <a:pt x="134863" y="29984"/>
                  <a:pt x="135887" y="21066"/>
                </a:cubicBezTo>
                <a:cubicBezTo>
                  <a:pt x="136911" y="12149"/>
                  <a:pt x="131410" y="2350"/>
                  <a:pt x="122635" y="385"/>
                </a:cubicBezTo>
                <a:cubicBezTo>
                  <a:pt x="121471" y="123"/>
                  <a:pt x="120307" y="0"/>
                  <a:pt x="119149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 rot="10800000" flipH="1">
            <a:off x="8271610" y="-636721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3"/>
          <p:cNvGrpSpPr/>
          <p:nvPr/>
        </p:nvGrpSpPr>
        <p:grpSpPr>
          <a:xfrm rot="-10099021" flipH="1">
            <a:off x="7802676" y="-148875"/>
            <a:ext cx="1505816" cy="2024604"/>
            <a:chOff x="7570415" y="3649325"/>
            <a:chExt cx="1505790" cy="2024569"/>
          </a:xfrm>
        </p:grpSpPr>
        <p:sp>
          <p:nvSpPr>
            <p:cNvPr id="110" name="Google Shape;110;p3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-5406415">
            <a:off x="7752031" y="-346217"/>
            <a:ext cx="1210356" cy="1627757"/>
            <a:chOff x="7570415" y="3649325"/>
            <a:chExt cx="1505790" cy="2024569"/>
          </a:xfrm>
        </p:grpSpPr>
        <p:sp>
          <p:nvSpPr>
            <p:cNvPr id="133" name="Google Shape;133;p3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3"/>
          <p:cNvGrpSpPr/>
          <p:nvPr/>
        </p:nvGrpSpPr>
        <p:grpSpPr>
          <a:xfrm rot="-2700000">
            <a:off x="7731347" y="4220172"/>
            <a:ext cx="453453" cy="521782"/>
            <a:chOff x="6383519" y="4134092"/>
            <a:chExt cx="453457" cy="521788"/>
          </a:xfrm>
        </p:grpSpPr>
        <p:sp>
          <p:nvSpPr>
            <p:cNvPr id="156" name="Google Shape;156;p3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3"/>
          <p:cNvSpPr/>
          <p:nvPr/>
        </p:nvSpPr>
        <p:spPr>
          <a:xfrm rot="-1291037">
            <a:off x="-1118294" y="-1262743"/>
            <a:ext cx="3321593" cy="2957172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 rot="7053396">
            <a:off x="-1992239" y="456825"/>
            <a:ext cx="4396249" cy="3275858"/>
          </a:xfrm>
          <a:custGeom>
            <a:avLst/>
            <a:gdLst/>
            <a:ahLst/>
            <a:cxnLst/>
            <a:rect l="l" t="t" r="r" b="b"/>
            <a:pathLst>
              <a:path w="136911" h="102019" extrusionOk="0">
                <a:moveTo>
                  <a:pt x="119149" y="0"/>
                </a:moveTo>
                <a:cubicBezTo>
                  <a:pt x="112217" y="0"/>
                  <a:pt x="105517" y="4398"/>
                  <a:pt x="100549" y="9529"/>
                </a:cubicBezTo>
                <a:cubicBezTo>
                  <a:pt x="94763" y="15530"/>
                  <a:pt x="90191" y="22817"/>
                  <a:pt x="83452" y="27710"/>
                </a:cubicBezTo>
                <a:cubicBezTo>
                  <a:pt x="66890" y="39747"/>
                  <a:pt x="43066" y="33925"/>
                  <a:pt x="24409" y="42414"/>
                </a:cubicBezTo>
                <a:cubicBezTo>
                  <a:pt x="13062" y="47582"/>
                  <a:pt x="4501" y="58381"/>
                  <a:pt x="1572" y="70465"/>
                </a:cubicBezTo>
                <a:cubicBezTo>
                  <a:pt x="1" y="76895"/>
                  <a:pt x="1846" y="85348"/>
                  <a:pt x="5930" y="91897"/>
                </a:cubicBezTo>
                <a:cubicBezTo>
                  <a:pt x="8323" y="95730"/>
                  <a:pt x="11478" y="98921"/>
                  <a:pt x="15169" y="100660"/>
                </a:cubicBezTo>
                <a:cubicBezTo>
                  <a:pt x="17167" y="101598"/>
                  <a:pt x="19306" y="102019"/>
                  <a:pt x="21472" y="102019"/>
                </a:cubicBezTo>
                <a:cubicBezTo>
                  <a:pt x="26316" y="102019"/>
                  <a:pt x="31291" y="99913"/>
                  <a:pt x="35100" y="96778"/>
                </a:cubicBezTo>
                <a:cubicBezTo>
                  <a:pt x="48673" y="85574"/>
                  <a:pt x="53245" y="67239"/>
                  <a:pt x="70033" y="59071"/>
                </a:cubicBezTo>
                <a:cubicBezTo>
                  <a:pt x="78094" y="55142"/>
                  <a:pt x="87000" y="53356"/>
                  <a:pt x="95751" y="51368"/>
                </a:cubicBezTo>
                <a:cubicBezTo>
                  <a:pt x="104502" y="49391"/>
                  <a:pt x="113348" y="47117"/>
                  <a:pt x="120956" y="42367"/>
                </a:cubicBezTo>
                <a:cubicBezTo>
                  <a:pt x="128564" y="37616"/>
                  <a:pt x="134863" y="29984"/>
                  <a:pt x="135887" y="21066"/>
                </a:cubicBezTo>
                <a:cubicBezTo>
                  <a:pt x="136911" y="12149"/>
                  <a:pt x="131410" y="2350"/>
                  <a:pt x="122635" y="385"/>
                </a:cubicBezTo>
                <a:cubicBezTo>
                  <a:pt x="121471" y="123"/>
                  <a:pt x="120307" y="0"/>
                  <a:pt x="119149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 flipH="1">
            <a:off x="-127031" y="4717028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3"/>
          <p:cNvGrpSpPr/>
          <p:nvPr/>
        </p:nvGrpSpPr>
        <p:grpSpPr>
          <a:xfrm rot="700979" flipH="1">
            <a:off x="-196631" y="3276410"/>
            <a:ext cx="1505816" cy="2024604"/>
            <a:chOff x="7570415" y="3649325"/>
            <a:chExt cx="1505790" cy="2024569"/>
          </a:xfrm>
        </p:grpSpPr>
        <p:sp>
          <p:nvSpPr>
            <p:cNvPr id="167" name="Google Shape;167;p3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3"/>
          <p:cNvGrpSpPr/>
          <p:nvPr/>
        </p:nvGrpSpPr>
        <p:grpSpPr>
          <a:xfrm rot="5393585">
            <a:off x="149474" y="3870599"/>
            <a:ext cx="1210356" cy="1627757"/>
            <a:chOff x="7570415" y="3649325"/>
            <a:chExt cx="1505790" cy="2024569"/>
          </a:xfrm>
        </p:grpSpPr>
        <p:sp>
          <p:nvSpPr>
            <p:cNvPr id="190" name="Google Shape;190;p3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3"/>
          <p:cNvGrpSpPr/>
          <p:nvPr/>
        </p:nvGrpSpPr>
        <p:grpSpPr>
          <a:xfrm rot="8644120">
            <a:off x="950212" y="409691"/>
            <a:ext cx="453446" cy="521774"/>
            <a:chOff x="6383519" y="4134092"/>
            <a:chExt cx="453457" cy="521788"/>
          </a:xfrm>
        </p:grpSpPr>
        <p:sp>
          <p:nvSpPr>
            <p:cNvPr id="213" name="Google Shape;213;p3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body" idx="1"/>
          </p:nvPr>
        </p:nvSpPr>
        <p:spPr>
          <a:xfrm>
            <a:off x="720000" y="1048050"/>
            <a:ext cx="7704000" cy="3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8083352" y="-2113178"/>
            <a:ext cx="4396212" cy="3275830"/>
          </a:xfrm>
          <a:custGeom>
            <a:avLst/>
            <a:gdLst/>
            <a:ahLst/>
            <a:cxnLst/>
            <a:rect l="l" t="t" r="r" b="b"/>
            <a:pathLst>
              <a:path w="136911" h="102019" extrusionOk="0">
                <a:moveTo>
                  <a:pt x="119149" y="0"/>
                </a:moveTo>
                <a:cubicBezTo>
                  <a:pt x="112217" y="0"/>
                  <a:pt x="105517" y="4398"/>
                  <a:pt x="100549" y="9529"/>
                </a:cubicBezTo>
                <a:cubicBezTo>
                  <a:pt x="94763" y="15530"/>
                  <a:pt x="90191" y="22817"/>
                  <a:pt x="83452" y="27710"/>
                </a:cubicBezTo>
                <a:cubicBezTo>
                  <a:pt x="66890" y="39747"/>
                  <a:pt x="43066" y="33925"/>
                  <a:pt x="24409" y="42414"/>
                </a:cubicBezTo>
                <a:cubicBezTo>
                  <a:pt x="13062" y="47582"/>
                  <a:pt x="4501" y="58381"/>
                  <a:pt x="1572" y="70465"/>
                </a:cubicBezTo>
                <a:cubicBezTo>
                  <a:pt x="1" y="76895"/>
                  <a:pt x="1846" y="85348"/>
                  <a:pt x="5930" y="91897"/>
                </a:cubicBezTo>
                <a:cubicBezTo>
                  <a:pt x="8323" y="95730"/>
                  <a:pt x="11478" y="98921"/>
                  <a:pt x="15169" y="100660"/>
                </a:cubicBezTo>
                <a:cubicBezTo>
                  <a:pt x="17167" y="101598"/>
                  <a:pt x="19306" y="102019"/>
                  <a:pt x="21472" y="102019"/>
                </a:cubicBezTo>
                <a:cubicBezTo>
                  <a:pt x="26316" y="102019"/>
                  <a:pt x="31291" y="99913"/>
                  <a:pt x="35100" y="96778"/>
                </a:cubicBezTo>
                <a:cubicBezTo>
                  <a:pt x="48673" y="85574"/>
                  <a:pt x="53245" y="67239"/>
                  <a:pt x="70033" y="59071"/>
                </a:cubicBezTo>
                <a:cubicBezTo>
                  <a:pt x="78094" y="55142"/>
                  <a:pt x="87000" y="53356"/>
                  <a:pt x="95751" y="51368"/>
                </a:cubicBezTo>
                <a:cubicBezTo>
                  <a:pt x="104502" y="49391"/>
                  <a:pt x="113348" y="47117"/>
                  <a:pt x="120956" y="42367"/>
                </a:cubicBezTo>
                <a:cubicBezTo>
                  <a:pt x="128564" y="37616"/>
                  <a:pt x="134863" y="29984"/>
                  <a:pt x="135887" y="21066"/>
                </a:cubicBezTo>
                <a:cubicBezTo>
                  <a:pt x="136911" y="12149"/>
                  <a:pt x="131410" y="2350"/>
                  <a:pt x="122635" y="385"/>
                </a:cubicBezTo>
                <a:cubicBezTo>
                  <a:pt x="121471" y="123"/>
                  <a:pt x="120307" y="0"/>
                  <a:pt x="119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 rot="10800000" flipH="1">
            <a:off x="7420860" y="-636721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4"/>
          <p:cNvGrpSpPr/>
          <p:nvPr/>
        </p:nvGrpSpPr>
        <p:grpSpPr>
          <a:xfrm rot="-9931168" flipH="1">
            <a:off x="8040938" y="-600244"/>
            <a:ext cx="1210408" cy="1627668"/>
            <a:chOff x="7570415" y="3649325"/>
            <a:chExt cx="1505790" cy="2024569"/>
          </a:xfrm>
        </p:grpSpPr>
        <p:sp>
          <p:nvSpPr>
            <p:cNvPr id="226" name="Google Shape;226;p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92" name="Google Shape;392;p6"/>
          <p:cNvGrpSpPr/>
          <p:nvPr/>
        </p:nvGrpSpPr>
        <p:grpSpPr>
          <a:xfrm rot="-5056680">
            <a:off x="49725" y="-107879"/>
            <a:ext cx="504696" cy="538315"/>
            <a:chOff x="2501940" y="418177"/>
            <a:chExt cx="504705" cy="538324"/>
          </a:xfrm>
        </p:grpSpPr>
        <p:sp>
          <p:nvSpPr>
            <p:cNvPr id="393" name="Google Shape;393;p6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6"/>
          <p:cNvSpPr/>
          <p:nvPr/>
        </p:nvSpPr>
        <p:spPr>
          <a:xfrm rot="10800000" flipH="1">
            <a:off x="-790777" y="210329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6"/>
          <p:cNvSpPr/>
          <p:nvPr/>
        </p:nvSpPr>
        <p:spPr>
          <a:xfrm rot="702374" flipH="1">
            <a:off x="6354438" y="-1541168"/>
            <a:ext cx="3321593" cy="2957173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6"/>
          <p:cNvGrpSpPr/>
          <p:nvPr/>
        </p:nvGrpSpPr>
        <p:grpSpPr>
          <a:xfrm rot="1827462" flipH="1">
            <a:off x="8582587" y="4612148"/>
            <a:ext cx="504703" cy="538322"/>
            <a:chOff x="2501940" y="418177"/>
            <a:chExt cx="504705" cy="538324"/>
          </a:xfrm>
        </p:grpSpPr>
        <p:sp>
          <p:nvSpPr>
            <p:cNvPr id="402" name="Google Shape;402;p6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6"/>
          <p:cNvSpPr/>
          <p:nvPr/>
        </p:nvSpPr>
        <p:spPr>
          <a:xfrm rot="10800000">
            <a:off x="8951246" y="210329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 rot="9877624">
            <a:off x="-356258" y="26197"/>
            <a:ext cx="1316640" cy="1770252"/>
            <a:chOff x="7570415" y="3649325"/>
            <a:chExt cx="1505790" cy="2024569"/>
          </a:xfrm>
        </p:grpSpPr>
        <p:sp>
          <p:nvSpPr>
            <p:cNvPr id="410" name="Google Shape;410;p6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2" name="Google Shape;432;p6"/>
          <p:cNvSpPr/>
          <p:nvPr/>
        </p:nvSpPr>
        <p:spPr>
          <a:xfrm rot="6196991">
            <a:off x="6106260" y="-580281"/>
            <a:ext cx="967253" cy="1071800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"/>
          <p:cNvSpPr txBox="1">
            <a:spLocks noGrp="1"/>
          </p:cNvSpPr>
          <p:nvPr>
            <p:ph type="title" hasCustomPrompt="1"/>
          </p:nvPr>
        </p:nvSpPr>
        <p:spPr>
          <a:xfrm>
            <a:off x="1221600" y="1726438"/>
            <a:ext cx="6700800" cy="10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5" name="Google Shape;715;p11"/>
          <p:cNvSpPr txBox="1">
            <a:spLocks noGrp="1"/>
          </p:cNvSpPr>
          <p:nvPr>
            <p:ph type="subTitle" idx="1"/>
          </p:nvPr>
        </p:nvSpPr>
        <p:spPr>
          <a:xfrm>
            <a:off x="1221600" y="2946363"/>
            <a:ext cx="67008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16" name="Google Shape;716;p11"/>
          <p:cNvSpPr/>
          <p:nvPr/>
        </p:nvSpPr>
        <p:spPr>
          <a:xfrm rot="5123473">
            <a:off x="7882346" y="3821381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1"/>
          <p:cNvSpPr/>
          <p:nvPr/>
        </p:nvSpPr>
        <p:spPr>
          <a:xfrm rot="10800000">
            <a:off x="8313942" y="2610203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1"/>
          <p:cNvSpPr/>
          <p:nvPr/>
        </p:nvSpPr>
        <p:spPr>
          <a:xfrm rot="-5676527">
            <a:off x="664931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1"/>
          <p:cNvSpPr/>
          <p:nvPr/>
        </p:nvSpPr>
        <p:spPr>
          <a:xfrm>
            <a:off x="-2020441" y="-8188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0" name="Google Shape;720;p11"/>
          <p:cNvGrpSpPr/>
          <p:nvPr/>
        </p:nvGrpSpPr>
        <p:grpSpPr>
          <a:xfrm>
            <a:off x="1029777" y="113377"/>
            <a:ext cx="504705" cy="538324"/>
            <a:chOff x="2501940" y="418177"/>
            <a:chExt cx="504705" cy="538324"/>
          </a:xfrm>
        </p:grpSpPr>
        <p:sp>
          <p:nvSpPr>
            <p:cNvPr id="721" name="Google Shape;721;p11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11"/>
          <p:cNvGrpSpPr/>
          <p:nvPr/>
        </p:nvGrpSpPr>
        <p:grpSpPr>
          <a:xfrm rot="-10679800">
            <a:off x="-216819" y="-508390"/>
            <a:ext cx="1654067" cy="2223931"/>
            <a:chOff x="7570415" y="3649325"/>
            <a:chExt cx="1505790" cy="2024569"/>
          </a:xfrm>
        </p:grpSpPr>
        <p:sp>
          <p:nvSpPr>
            <p:cNvPr id="728" name="Google Shape;728;p11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1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1"/>
          <p:cNvSpPr/>
          <p:nvPr/>
        </p:nvSpPr>
        <p:spPr>
          <a:xfrm rot="5676527" flipH="1">
            <a:off x="7436271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1"/>
          <p:cNvSpPr/>
          <p:nvPr/>
        </p:nvSpPr>
        <p:spPr>
          <a:xfrm flipH="1">
            <a:off x="7867867" y="-8188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2" name="Google Shape;752;p11"/>
          <p:cNvGrpSpPr/>
          <p:nvPr/>
        </p:nvGrpSpPr>
        <p:grpSpPr>
          <a:xfrm flipH="1">
            <a:off x="7634498" y="113377"/>
            <a:ext cx="504705" cy="538324"/>
            <a:chOff x="2501940" y="418177"/>
            <a:chExt cx="504705" cy="538324"/>
          </a:xfrm>
        </p:grpSpPr>
        <p:sp>
          <p:nvSpPr>
            <p:cNvPr id="753" name="Google Shape;753;p11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11"/>
          <p:cNvGrpSpPr/>
          <p:nvPr/>
        </p:nvGrpSpPr>
        <p:grpSpPr>
          <a:xfrm rot="10679800" flipH="1">
            <a:off x="7731732" y="-508390"/>
            <a:ext cx="1654067" cy="2223931"/>
            <a:chOff x="7570415" y="3649325"/>
            <a:chExt cx="1505790" cy="2024569"/>
          </a:xfrm>
        </p:grpSpPr>
        <p:sp>
          <p:nvSpPr>
            <p:cNvPr id="760" name="Google Shape;760;p11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1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11"/>
          <p:cNvGrpSpPr/>
          <p:nvPr/>
        </p:nvGrpSpPr>
        <p:grpSpPr>
          <a:xfrm rot="-700979">
            <a:off x="8111801" y="3253763"/>
            <a:ext cx="1505816" cy="2024604"/>
            <a:chOff x="7570415" y="3649325"/>
            <a:chExt cx="1505790" cy="2024569"/>
          </a:xfrm>
        </p:grpSpPr>
        <p:sp>
          <p:nvSpPr>
            <p:cNvPr id="783" name="Google Shape;783;p11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1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11"/>
          <p:cNvSpPr/>
          <p:nvPr/>
        </p:nvSpPr>
        <p:spPr>
          <a:xfrm rot="-5123473" flipH="1">
            <a:off x="193868" y="3821381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11"/>
          <p:cNvSpPr/>
          <p:nvPr/>
        </p:nvSpPr>
        <p:spPr>
          <a:xfrm rot="10800000" flipH="1">
            <a:off x="-2491503" y="2610203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11"/>
          <p:cNvGrpSpPr/>
          <p:nvPr/>
        </p:nvGrpSpPr>
        <p:grpSpPr>
          <a:xfrm rot="700979" flipH="1">
            <a:off x="-473599" y="3253763"/>
            <a:ext cx="1505816" cy="2024604"/>
            <a:chOff x="7570415" y="3649325"/>
            <a:chExt cx="1505790" cy="2024569"/>
          </a:xfrm>
        </p:grpSpPr>
        <p:sp>
          <p:nvSpPr>
            <p:cNvPr id="808" name="Google Shape;808;p11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1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11"/>
          <p:cNvSpPr/>
          <p:nvPr/>
        </p:nvSpPr>
        <p:spPr>
          <a:xfrm rot="10800000">
            <a:off x="-506181" y="1820895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 rot="10800000" flipH="1">
            <a:off x="8682894" y="1820895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11"/>
          <p:cNvGrpSpPr/>
          <p:nvPr/>
        </p:nvGrpSpPr>
        <p:grpSpPr>
          <a:xfrm rot="-5400000">
            <a:off x="1257846" y="4463342"/>
            <a:ext cx="504705" cy="538324"/>
            <a:chOff x="2501940" y="418177"/>
            <a:chExt cx="504705" cy="538324"/>
          </a:xfrm>
        </p:grpSpPr>
        <p:sp>
          <p:nvSpPr>
            <p:cNvPr id="833" name="Google Shape;833;p11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11"/>
          <p:cNvGrpSpPr/>
          <p:nvPr/>
        </p:nvGrpSpPr>
        <p:grpSpPr>
          <a:xfrm rot="5400000" flipH="1">
            <a:off x="7357721" y="4463342"/>
            <a:ext cx="504705" cy="538324"/>
            <a:chOff x="2501940" y="418177"/>
            <a:chExt cx="504705" cy="538324"/>
          </a:xfrm>
        </p:grpSpPr>
        <p:sp>
          <p:nvSpPr>
            <p:cNvPr id="840" name="Google Shape;840;p11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3"/>
          <p:cNvSpPr txBox="1">
            <a:spLocks noGrp="1"/>
          </p:cNvSpPr>
          <p:nvPr>
            <p:ph type="title"/>
          </p:nvPr>
        </p:nvSpPr>
        <p:spPr>
          <a:xfrm>
            <a:off x="1795326" y="1709739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subTitle" idx="1"/>
          </p:nvPr>
        </p:nvSpPr>
        <p:spPr>
          <a:xfrm>
            <a:off x="1795327" y="2059617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0" name="Google Shape;850;p13"/>
          <p:cNvSpPr txBox="1">
            <a:spLocks noGrp="1"/>
          </p:cNvSpPr>
          <p:nvPr>
            <p:ph type="title" idx="2"/>
          </p:nvPr>
        </p:nvSpPr>
        <p:spPr>
          <a:xfrm>
            <a:off x="1795338" y="3137418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1" name="Google Shape;851;p13"/>
          <p:cNvSpPr txBox="1">
            <a:spLocks noGrp="1"/>
          </p:cNvSpPr>
          <p:nvPr>
            <p:ph type="subTitle" idx="3"/>
          </p:nvPr>
        </p:nvSpPr>
        <p:spPr>
          <a:xfrm>
            <a:off x="1795327" y="3487302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title" idx="4"/>
          </p:nvPr>
        </p:nvSpPr>
        <p:spPr>
          <a:xfrm>
            <a:off x="6010212" y="1707831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3" name="Google Shape;853;p13"/>
          <p:cNvSpPr txBox="1">
            <a:spLocks noGrp="1"/>
          </p:cNvSpPr>
          <p:nvPr>
            <p:ph type="subTitle" idx="5"/>
          </p:nvPr>
        </p:nvSpPr>
        <p:spPr>
          <a:xfrm>
            <a:off x="6010212" y="2057711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4" name="Google Shape;854;p13"/>
          <p:cNvSpPr txBox="1">
            <a:spLocks noGrp="1"/>
          </p:cNvSpPr>
          <p:nvPr>
            <p:ph type="title" idx="6"/>
          </p:nvPr>
        </p:nvSpPr>
        <p:spPr>
          <a:xfrm>
            <a:off x="6010212" y="3137423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5" name="Google Shape;855;p13"/>
          <p:cNvSpPr txBox="1">
            <a:spLocks noGrp="1"/>
          </p:cNvSpPr>
          <p:nvPr>
            <p:ph type="subTitle" idx="7"/>
          </p:nvPr>
        </p:nvSpPr>
        <p:spPr>
          <a:xfrm>
            <a:off x="6010212" y="3487300"/>
            <a:ext cx="2358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6" name="Google Shape;856;p13"/>
          <p:cNvSpPr txBox="1">
            <a:spLocks noGrp="1"/>
          </p:cNvSpPr>
          <p:nvPr>
            <p:ph type="title" idx="8" hasCustomPrompt="1"/>
          </p:nvPr>
        </p:nvSpPr>
        <p:spPr>
          <a:xfrm>
            <a:off x="775488" y="1965249"/>
            <a:ext cx="912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857" name="Google Shape;857;p13"/>
          <p:cNvSpPr txBox="1">
            <a:spLocks noGrp="1"/>
          </p:cNvSpPr>
          <p:nvPr>
            <p:ph type="title" idx="9" hasCustomPrompt="1"/>
          </p:nvPr>
        </p:nvSpPr>
        <p:spPr>
          <a:xfrm>
            <a:off x="775488" y="3393698"/>
            <a:ext cx="912900" cy="4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858" name="Google Shape;858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5638" y="1967675"/>
            <a:ext cx="912900" cy="46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859" name="Google Shape;8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5638" y="3400927"/>
            <a:ext cx="912900" cy="4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aleway"/>
              <a:buNone/>
              <a:defRPr sz="16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860" name="Google Shape;860;p13"/>
          <p:cNvSpPr txBox="1">
            <a:spLocks noGrp="1"/>
          </p:cNvSpPr>
          <p:nvPr>
            <p:ph type="title" idx="15"/>
          </p:nvPr>
        </p:nvSpPr>
        <p:spPr>
          <a:xfrm>
            <a:off x="747000" y="3688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3"/>
          <p:cNvSpPr/>
          <p:nvPr/>
        </p:nvSpPr>
        <p:spPr>
          <a:xfrm rot="-4847989" flipH="1">
            <a:off x="6383080" y="-682294"/>
            <a:ext cx="1264986" cy="1832071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3"/>
          <p:cNvSpPr/>
          <p:nvPr/>
        </p:nvSpPr>
        <p:spPr>
          <a:xfrm rot="10800000" flipH="1">
            <a:off x="7171936" y="-537031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3"/>
          <p:cNvSpPr/>
          <p:nvPr/>
        </p:nvSpPr>
        <p:spPr>
          <a:xfrm rot="10800000" flipH="1">
            <a:off x="8424010" y="4603504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13"/>
          <p:cNvGrpSpPr/>
          <p:nvPr/>
        </p:nvGrpSpPr>
        <p:grpSpPr>
          <a:xfrm>
            <a:off x="7531694" y="116667"/>
            <a:ext cx="453457" cy="521788"/>
            <a:chOff x="6383519" y="4134092"/>
            <a:chExt cx="453457" cy="521788"/>
          </a:xfrm>
        </p:grpSpPr>
        <p:sp>
          <p:nvSpPr>
            <p:cNvPr id="865" name="Google Shape;865;p13"/>
            <p:cNvSpPr/>
            <p:nvPr/>
          </p:nvSpPr>
          <p:spPr>
            <a:xfrm>
              <a:off x="6533184" y="4391871"/>
              <a:ext cx="70225" cy="59371"/>
            </a:xfrm>
            <a:custGeom>
              <a:avLst/>
              <a:gdLst/>
              <a:ahLst/>
              <a:cxnLst/>
              <a:rect l="l" t="t" r="r" b="b"/>
              <a:pathLst>
                <a:path w="2187" h="1849" extrusionOk="0">
                  <a:moveTo>
                    <a:pt x="1218" y="0"/>
                  </a:moveTo>
                  <a:cubicBezTo>
                    <a:pt x="946" y="0"/>
                    <a:pt x="692" y="140"/>
                    <a:pt x="515" y="348"/>
                  </a:cubicBezTo>
                  <a:lnTo>
                    <a:pt x="515" y="348"/>
                  </a:lnTo>
                  <a:cubicBezTo>
                    <a:pt x="0" y="458"/>
                    <a:pt x="1" y="1379"/>
                    <a:pt x="528" y="1519"/>
                  </a:cubicBezTo>
                  <a:lnTo>
                    <a:pt x="528" y="1519"/>
                  </a:lnTo>
                  <a:cubicBezTo>
                    <a:pt x="703" y="1727"/>
                    <a:pt x="949" y="1849"/>
                    <a:pt x="1223" y="1849"/>
                  </a:cubicBezTo>
                  <a:cubicBezTo>
                    <a:pt x="1265" y="1849"/>
                    <a:pt x="1309" y="1846"/>
                    <a:pt x="1353" y="1840"/>
                  </a:cubicBezTo>
                  <a:cubicBezTo>
                    <a:pt x="1781" y="1780"/>
                    <a:pt x="2186" y="1399"/>
                    <a:pt x="2150" y="935"/>
                  </a:cubicBezTo>
                  <a:cubicBezTo>
                    <a:pt x="2138" y="506"/>
                    <a:pt x="1865" y="173"/>
                    <a:pt x="1472" y="42"/>
                  </a:cubicBezTo>
                  <a:cubicBezTo>
                    <a:pt x="1386" y="13"/>
                    <a:pt x="1301" y="0"/>
                    <a:pt x="1218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6550234" y="4134092"/>
              <a:ext cx="138812" cy="133545"/>
            </a:xfrm>
            <a:custGeom>
              <a:avLst/>
              <a:gdLst/>
              <a:ahLst/>
              <a:cxnLst/>
              <a:rect l="l" t="t" r="r" b="b"/>
              <a:pathLst>
                <a:path w="4323" h="4159" extrusionOk="0">
                  <a:moveTo>
                    <a:pt x="4206" y="2085"/>
                  </a:moveTo>
                  <a:lnTo>
                    <a:pt x="4206" y="2085"/>
                  </a:lnTo>
                  <a:cubicBezTo>
                    <a:pt x="4200" y="2134"/>
                    <a:pt x="4192" y="2182"/>
                    <a:pt x="4186" y="2229"/>
                  </a:cubicBezTo>
                  <a:lnTo>
                    <a:pt x="4186" y="2229"/>
                  </a:lnTo>
                  <a:cubicBezTo>
                    <a:pt x="4192" y="2181"/>
                    <a:pt x="4199" y="2133"/>
                    <a:pt x="4206" y="2085"/>
                  </a:cubicBezTo>
                  <a:close/>
                  <a:moveTo>
                    <a:pt x="2753" y="1"/>
                  </a:moveTo>
                  <a:cubicBezTo>
                    <a:pt x="2712" y="1"/>
                    <a:pt x="2672" y="4"/>
                    <a:pt x="2631" y="9"/>
                  </a:cubicBezTo>
                  <a:cubicBezTo>
                    <a:pt x="2515" y="26"/>
                    <a:pt x="2401" y="40"/>
                    <a:pt x="2287" y="55"/>
                  </a:cubicBezTo>
                  <a:lnTo>
                    <a:pt x="2287" y="55"/>
                  </a:lnTo>
                  <a:cubicBezTo>
                    <a:pt x="2259" y="54"/>
                    <a:pt x="2231" y="51"/>
                    <a:pt x="2203" y="45"/>
                  </a:cubicBezTo>
                  <a:cubicBezTo>
                    <a:pt x="2024" y="81"/>
                    <a:pt x="1846" y="93"/>
                    <a:pt x="1655" y="116"/>
                  </a:cubicBezTo>
                  <a:cubicBezTo>
                    <a:pt x="1488" y="200"/>
                    <a:pt x="1322" y="247"/>
                    <a:pt x="1167" y="331"/>
                  </a:cubicBezTo>
                  <a:cubicBezTo>
                    <a:pt x="774" y="533"/>
                    <a:pt x="488" y="926"/>
                    <a:pt x="310" y="1307"/>
                  </a:cubicBezTo>
                  <a:cubicBezTo>
                    <a:pt x="0" y="2033"/>
                    <a:pt x="131" y="2986"/>
                    <a:pt x="750" y="3557"/>
                  </a:cubicBezTo>
                  <a:cubicBezTo>
                    <a:pt x="1161" y="3932"/>
                    <a:pt x="1690" y="4159"/>
                    <a:pt x="2237" y="4159"/>
                  </a:cubicBezTo>
                  <a:cubicBezTo>
                    <a:pt x="2403" y="4159"/>
                    <a:pt x="2572" y="4138"/>
                    <a:pt x="2739" y="4093"/>
                  </a:cubicBezTo>
                  <a:cubicBezTo>
                    <a:pt x="3167" y="3974"/>
                    <a:pt x="3548" y="3712"/>
                    <a:pt x="3810" y="3355"/>
                  </a:cubicBezTo>
                  <a:cubicBezTo>
                    <a:pt x="4048" y="3010"/>
                    <a:pt x="4274" y="2533"/>
                    <a:pt x="4239" y="2081"/>
                  </a:cubicBezTo>
                  <a:cubicBezTo>
                    <a:pt x="4239" y="2036"/>
                    <a:pt x="4232" y="1991"/>
                    <a:pt x="4229" y="1946"/>
                  </a:cubicBezTo>
                  <a:lnTo>
                    <a:pt x="4229" y="1946"/>
                  </a:lnTo>
                  <a:cubicBezTo>
                    <a:pt x="4244" y="1849"/>
                    <a:pt x="4260" y="1752"/>
                    <a:pt x="4274" y="1652"/>
                  </a:cubicBezTo>
                  <a:cubicBezTo>
                    <a:pt x="4322" y="1283"/>
                    <a:pt x="4060" y="724"/>
                    <a:pt x="3798" y="497"/>
                  </a:cubicBezTo>
                  <a:cubicBezTo>
                    <a:pt x="3529" y="239"/>
                    <a:pt x="3134" y="1"/>
                    <a:pt x="2753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6756669" y="4314454"/>
              <a:ext cx="73821" cy="56610"/>
            </a:xfrm>
            <a:custGeom>
              <a:avLst/>
              <a:gdLst/>
              <a:ahLst/>
              <a:cxnLst/>
              <a:rect l="l" t="t" r="r" b="b"/>
              <a:pathLst>
                <a:path w="2299" h="1763" extrusionOk="0">
                  <a:moveTo>
                    <a:pt x="1143" y="0"/>
                  </a:moveTo>
                  <a:cubicBezTo>
                    <a:pt x="0" y="0"/>
                    <a:pt x="0" y="1762"/>
                    <a:pt x="1143" y="1762"/>
                  </a:cubicBezTo>
                  <a:cubicBezTo>
                    <a:pt x="2275" y="1762"/>
                    <a:pt x="2298" y="0"/>
                    <a:pt x="114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6383519" y="4270463"/>
              <a:ext cx="64670" cy="50124"/>
            </a:xfrm>
            <a:custGeom>
              <a:avLst/>
              <a:gdLst/>
              <a:ahLst/>
              <a:cxnLst/>
              <a:rect l="l" t="t" r="r" b="b"/>
              <a:pathLst>
                <a:path w="2014" h="1561" extrusionOk="0">
                  <a:moveTo>
                    <a:pt x="1001" y="1"/>
                  </a:moveTo>
                  <a:cubicBezTo>
                    <a:pt x="1" y="1"/>
                    <a:pt x="1" y="1561"/>
                    <a:pt x="1001" y="1561"/>
                  </a:cubicBezTo>
                  <a:cubicBezTo>
                    <a:pt x="2013" y="1561"/>
                    <a:pt x="2013" y="1"/>
                    <a:pt x="100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6660339" y="4494141"/>
              <a:ext cx="45500" cy="54105"/>
            </a:xfrm>
            <a:custGeom>
              <a:avLst/>
              <a:gdLst/>
              <a:ahLst/>
              <a:cxnLst/>
              <a:rect l="l" t="t" r="r" b="b"/>
              <a:pathLst>
                <a:path w="1417" h="1685" extrusionOk="0">
                  <a:moveTo>
                    <a:pt x="703" y="0"/>
                  </a:moveTo>
                  <a:cubicBezTo>
                    <a:pt x="369" y="0"/>
                    <a:pt x="0" y="310"/>
                    <a:pt x="36" y="679"/>
                  </a:cubicBezTo>
                  <a:cubicBezTo>
                    <a:pt x="60" y="810"/>
                    <a:pt x="72" y="941"/>
                    <a:pt x="72" y="1060"/>
                  </a:cubicBezTo>
                  <a:cubicBezTo>
                    <a:pt x="107" y="1476"/>
                    <a:pt x="411" y="1685"/>
                    <a:pt x="714" y="1685"/>
                  </a:cubicBezTo>
                  <a:cubicBezTo>
                    <a:pt x="1018" y="1685"/>
                    <a:pt x="1322" y="1476"/>
                    <a:pt x="1357" y="1060"/>
                  </a:cubicBezTo>
                  <a:cubicBezTo>
                    <a:pt x="1381" y="929"/>
                    <a:pt x="1393" y="798"/>
                    <a:pt x="1393" y="679"/>
                  </a:cubicBezTo>
                  <a:cubicBezTo>
                    <a:pt x="1417" y="310"/>
                    <a:pt x="1060" y="0"/>
                    <a:pt x="703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6482546" y="4564848"/>
              <a:ext cx="117779" cy="91032"/>
            </a:xfrm>
            <a:custGeom>
              <a:avLst/>
              <a:gdLst/>
              <a:ahLst/>
              <a:cxnLst/>
              <a:rect l="l" t="t" r="r" b="b"/>
              <a:pathLst>
                <a:path w="3668" h="2835" extrusionOk="0">
                  <a:moveTo>
                    <a:pt x="1846" y="1"/>
                  </a:moveTo>
                  <a:cubicBezTo>
                    <a:pt x="13" y="1"/>
                    <a:pt x="1" y="2834"/>
                    <a:pt x="1846" y="2834"/>
                  </a:cubicBezTo>
                  <a:cubicBezTo>
                    <a:pt x="3668" y="2834"/>
                    <a:pt x="3668" y="1"/>
                    <a:pt x="1846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6750183" y="4450921"/>
              <a:ext cx="86793" cy="66949"/>
            </a:xfrm>
            <a:custGeom>
              <a:avLst/>
              <a:gdLst/>
              <a:ahLst/>
              <a:cxnLst/>
              <a:rect l="l" t="t" r="r" b="b"/>
              <a:pathLst>
                <a:path w="2703" h="2085" extrusionOk="0">
                  <a:moveTo>
                    <a:pt x="1345" y="1"/>
                  </a:moveTo>
                  <a:cubicBezTo>
                    <a:pt x="0" y="1"/>
                    <a:pt x="0" y="2084"/>
                    <a:pt x="1345" y="2084"/>
                  </a:cubicBezTo>
                  <a:cubicBezTo>
                    <a:pt x="2691" y="2084"/>
                    <a:pt x="2703" y="1"/>
                    <a:pt x="1345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13"/>
          <p:cNvGrpSpPr/>
          <p:nvPr/>
        </p:nvGrpSpPr>
        <p:grpSpPr>
          <a:xfrm>
            <a:off x="8585057" y="4342628"/>
            <a:ext cx="453843" cy="521755"/>
            <a:chOff x="281307" y="508728"/>
            <a:chExt cx="453843" cy="521755"/>
          </a:xfrm>
        </p:grpSpPr>
        <p:sp>
          <p:nvSpPr>
            <p:cNvPr id="873" name="Google Shape;873;p13"/>
            <p:cNvSpPr/>
            <p:nvPr/>
          </p:nvSpPr>
          <p:spPr>
            <a:xfrm>
              <a:off x="431454" y="766282"/>
              <a:ext cx="70481" cy="59564"/>
            </a:xfrm>
            <a:custGeom>
              <a:avLst/>
              <a:gdLst/>
              <a:ahLst/>
              <a:cxnLst/>
              <a:rect l="l" t="t" r="r" b="b"/>
              <a:pathLst>
                <a:path w="2195" h="1855" extrusionOk="0">
                  <a:moveTo>
                    <a:pt x="1240" y="0"/>
                  </a:moveTo>
                  <a:cubicBezTo>
                    <a:pt x="971" y="0"/>
                    <a:pt x="717" y="135"/>
                    <a:pt x="537" y="338"/>
                  </a:cubicBezTo>
                  <a:lnTo>
                    <a:pt x="537" y="338"/>
                  </a:lnTo>
                  <a:cubicBezTo>
                    <a:pt x="11" y="422"/>
                    <a:pt x="1" y="1373"/>
                    <a:pt x="528" y="1513"/>
                  </a:cubicBezTo>
                  <a:lnTo>
                    <a:pt x="528" y="1513"/>
                  </a:lnTo>
                  <a:cubicBezTo>
                    <a:pt x="702" y="1724"/>
                    <a:pt x="949" y="1855"/>
                    <a:pt x="1233" y="1855"/>
                  </a:cubicBezTo>
                  <a:cubicBezTo>
                    <a:pt x="1275" y="1855"/>
                    <a:pt x="1317" y="1852"/>
                    <a:pt x="1361" y="1846"/>
                  </a:cubicBezTo>
                  <a:cubicBezTo>
                    <a:pt x="1790" y="1775"/>
                    <a:pt x="2194" y="1394"/>
                    <a:pt x="2159" y="929"/>
                  </a:cubicBezTo>
                  <a:cubicBezTo>
                    <a:pt x="2147" y="501"/>
                    <a:pt x="1873" y="179"/>
                    <a:pt x="1480" y="36"/>
                  </a:cubicBezTo>
                  <a:cubicBezTo>
                    <a:pt x="1400" y="12"/>
                    <a:pt x="1319" y="0"/>
                    <a:pt x="1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448376" y="508728"/>
              <a:ext cx="138426" cy="133545"/>
            </a:xfrm>
            <a:custGeom>
              <a:avLst/>
              <a:gdLst/>
              <a:ahLst/>
              <a:cxnLst/>
              <a:rect l="l" t="t" r="r" b="b"/>
              <a:pathLst>
                <a:path w="4311" h="4159" extrusionOk="0">
                  <a:moveTo>
                    <a:pt x="2758" y="0"/>
                  </a:moveTo>
                  <a:cubicBezTo>
                    <a:pt x="2716" y="0"/>
                    <a:pt x="2674" y="3"/>
                    <a:pt x="2632" y="9"/>
                  </a:cubicBezTo>
                  <a:cubicBezTo>
                    <a:pt x="2516" y="25"/>
                    <a:pt x="2400" y="39"/>
                    <a:pt x="2284" y="55"/>
                  </a:cubicBezTo>
                  <a:lnTo>
                    <a:pt x="2284" y="55"/>
                  </a:lnTo>
                  <a:cubicBezTo>
                    <a:pt x="2257" y="53"/>
                    <a:pt x="2230" y="50"/>
                    <a:pt x="2203" y="45"/>
                  </a:cubicBezTo>
                  <a:cubicBezTo>
                    <a:pt x="2025" y="68"/>
                    <a:pt x="1846" y="80"/>
                    <a:pt x="1644" y="116"/>
                  </a:cubicBezTo>
                  <a:cubicBezTo>
                    <a:pt x="1489" y="187"/>
                    <a:pt x="1322" y="247"/>
                    <a:pt x="1155" y="318"/>
                  </a:cubicBezTo>
                  <a:cubicBezTo>
                    <a:pt x="774" y="533"/>
                    <a:pt x="489" y="914"/>
                    <a:pt x="310" y="1307"/>
                  </a:cubicBezTo>
                  <a:cubicBezTo>
                    <a:pt x="1" y="2033"/>
                    <a:pt x="132" y="2985"/>
                    <a:pt x="739" y="3557"/>
                  </a:cubicBezTo>
                  <a:cubicBezTo>
                    <a:pt x="1149" y="3931"/>
                    <a:pt x="1686" y="4158"/>
                    <a:pt x="2236" y="4158"/>
                  </a:cubicBezTo>
                  <a:cubicBezTo>
                    <a:pt x="2403" y="4158"/>
                    <a:pt x="2572" y="4137"/>
                    <a:pt x="2739" y="4093"/>
                  </a:cubicBezTo>
                  <a:cubicBezTo>
                    <a:pt x="3168" y="3974"/>
                    <a:pt x="3537" y="3700"/>
                    <a:pt x="3811" y="3343"/>
                  </a:cubicBezTo>
                  <a:cubicBezTo>
                    <a:pt x="4061" y="2985"/>
                    <a:pt x="4287" y="2509"/>
                    <a:pt x="4239" y="2081"/>
                  </a:cubicBezTo>
                  <a:cubicBezTo>
                    <a:pt x="4239" y="2031"/>
                    <a:pt x="4231" y="1982"/>
                    <a:pt x="4228" y="1933"/>
                  </a:cubicBezTo>
                  <a:lnTo>
                    <a:pt x="4228" y="1933"/>
                  </a:lnTo>
                  <a:cubicBezTo>
                    <a:pt x="4242" y="1840"/>
                    <a:pt x="4254" y="1747"/>
                    <a:pt x="4263" y="1652"/>
                  </a:cubicBezTo>
                  <a:cubicBezTo>
                    <a:pt x="4311" y="1271"/>
                    <a:pt x="4061" y="723"/>
                    <a:pt x="3787" y="485"/>
                  </a:cubicBezTo>
                  <a:cubicBezTo>
                    <a:pt x="3519" y="228"/>
                    <a:pt x="3136" y="0"/>
                    <a:pt x="2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655196" y="688672"/>
              <a:ext cx="73050" cy="56995"/>
            </a:xfrm>
            <a:custGeom>
              <a:avLst/>
              <a:gdLst/>
              <a:ahLst/>
              <a:cxnLst/>
              <a:rect l="l" t="t" r="r" b="b"/>
              <a:pathLst>
                <a:path w="2275" h="1775" extrusionOk="0">
                  <a:moveTo>
                    <a:pt x="1132" y="1"/>
                  </a:moveTo>
                  <a:cubicBezTo>
                    <a:pt x="1" y="1"/>
                    <a:pt x="1" y="1775"/>
                    <a:pt x="1132" y="1775"/>
                  </a:cubicBezTo>
                  <a:cubicBezTo>
                    <a:pt x="2263" y="1775"/>
                    <a:pt x="2275" y="1"/>
                    <a:pt x="1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281307" y="644714"/>
              <a:ext cx="65023" cy="50124"/>
            </a:xfrm>
            <a:custGeom>
              <a:avLst/>
              <a:gdLst/>
              <a:ahLst/>
              <a:cxnLst/>
              <a:rect l="l" t="t" r="r" b="b"/>
              <a:pathLst>
                <a:path w="2025" h="1561" extrusionOk="0">
                  <a:moveTo>
                    <a:pt x="1013" y="1"/>
                  </a:moveTo>
                  <a:cubicBezTo>
                    <a:pt x="1" y="1"/>
                    <a:pt x="1" y="1560"/>
                    <a:pt x="1013" y="1560"/>
                  </a:cubicBezTo>
                  <a:cubicBezTo>
                    <a:pt x="2025" y="1560"/>
                    <a:pt x="2025" y="1"/>
                    <a:pt x="1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558481" y="868360"/>
              <a:ext cx="45532" cy="54523"/>
            </a:xfrm>
            <a:custGeom>
              <a:avLst/>
              <a:gdLst/>
              <a:ahLst/>
              <a:cxnLst/>
              <a:rect l="l" t="t" r="r" b="b"/>
              <a:pathLst>
                <a:path w="1418" h="1698" extrusionOk="0">
                  <a:moveTo>
                    <a:pt x="703" y="1"/>
                  </a:moveTo>
                  <a:cubicBezTo>
                    <a:pt x="382" y="1"/>
                    <a:pt x="1" y="310"/>
                    <a:pt x="36" y="691"/>
                  </a:cubicBezTo>
                  <a:cubicBezTo>
                    <a:pt x="48" y="822"/>
                    <a:pt x="60" y="953"/>
                    <a:pt x="60" y="1072"/>
                  </a:cubicBezTo>
                  <a:cubicBezTo>
                    <a:pt x="102" y="1489"/>
                    <a:pt x="408" y="1697"/>
                    <a:pt x="713" y="1697"/>
                  </a:cubicBezTo>
                  <a:cubicBezTo>
                    <a:pt x="1019" y="1697"/>
                    <a:pt x="1322" y="1489"/>
                    <a:pt x="1358" y="1072"/>
                  </a:cubicBezTo>
                  <a:cubicBezTo>
                    <a:pt x="1370" y="941"/>
                    <a:pt x="1382" y="810"/>
                    <a:pt x="1382" y="691"/>
                  </a:cubicBezTo>
                  <a:cubicBezTo>
                    <a:pt x="1417" y="310"/>
                    <a:pt x="1060" y="1"/>
                    <a:pt x="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80720" y="939098"/>
              <a:ext cx="117779" cy="91385"/>
            </a:xfrm>
            <a:custGeom>
              <a:avLst/>
              <a:gdLst/>
              <a:ahLst/>
              <a:cxnLst/>
              <a:rect l="l" t="t" r="r" b="b"/>
              <a:pathLst>
                <a:path w="3668" h="2846" extrusionOk="0">
                  <a:moveTo>
                    <a:pt x="1834" y="0"/>
                  </a:moveTo>
                  <a:cubicBezTo>
                    <a:pt x="0" y="0"/>
                    <a:pt x="0" y="2846"/>
                    <a:pt x="1834" y="2846"/>
                  </a:cubicBezTo>
                  <a:cubicBezTo>
                    <a:pt x="3667" y="2846"/>
                    <a:pt x="3667" y="0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648325" y="825557"/>
              <a:ext cx="86825" cy="66917"/>
            </a:xfrm>
            <a:custGeom>
              <a:avLst/>
              <a:gdLst/>
              <a:ahLst/>
              <a:cxnLst/>
              <a:rect l="l" t="t" r="r" b="b"/>
              <a:pathLst>
                <a:path w="2704" h="2084" extrusionOk="0">
                  <a:moveTo>
                    <a:pt x="1323" y="0"/>
                  </a:moveTo>
                  <a:cubicBezTo>
                    <a:pt x="1" y="0"/>
                    <a:pt x="8" y="2084"/>
                    <a:pt x="1346" y="2084"/>
                  </a:cubicBezTo>
                  <a:cubicBezTo>
                    <a:pt x="2679" y="2084"/>
                    <a:pt x="2703" y="0"/>
                    <a:pt x="1346" y="0"/>
                  </a:cubicBezTo>
                  <a:cubicBezTo>
                    <a:pt x="1338" y="0"/>
                    <a:pt x="1331" y="0"/>
                    <a:pt x="1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" name="Google Shape;880;p13"/>
          <p:cNvGrpSpPr/>
          <p:nvPr/>
        </p:nvGrpSpPr>
        <p:grpSpPr>
          <a:xfrm rot="10800000" flipH="1">
            <a:off x="8049025" y="-323225"/>
            <a:ext cx="1645681" cy="2031244"/>
            <a:chOff x="14449550" y="3157725"/>
            <a:chExt cx="1645681" cy="2031244"/>
          </a:xfrm>
        </p:grpSpPr>
        <p:sp>
          <p:nvSpPr>
            <p:cNvPr id="881" name="Google Shape;881;p13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13"/>
          <p:cNvGrpSpPr/>
          <p:nvPr/>
        </p:nvGrpSpPr>
        <p:grpSpPr>
          <a:xfrm rot="-9931168" flipH="1">
            <a:off x="8266663" y="-676444"/>
            <a:ext cx="1210408" cy="1627668"/>
            <a:chOff x="7570415" y="3649325"/>
            <a:chExt cx="1505790" cy="2024569"/>
          </a:xfrm>
        </p:grpSpPr>
        <p:sp>
          <p:nvSpPr>
            <p:cNvPr id="907" name="Google Shape;907;p13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3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4"/>
          <p:cNvSpPr txBox="1">
            <a:spLocks noGrp="1"/>
          </p:cNvSpPr>
          <p:nvPr>
            <p:ph type="title"/>
          </p:nvPr>
        </p:nvSpPr>
        <p:spPr>
          <a:xfrm>
            <a:off x="2181300" y="3217650"/>
            <a:ext cx="47814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1" name="Google Shape;931;p14"/>
          <p:cNvSpPr txBox="1">
            <a:spLocks noGrp="1"/>
          </p:cNvSpPr>
          <p:nvPr>
            <p:ph type="subTitle" idx="1"/>
          </p:nvPr>
        </p:nvSpPr>
        <p:spPr>
          <a:xfrm>
            <a:off x="2181300" y="1407750"/>
            <a:ext cx="47814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32" name="Google Shape;932;p14"/>
          <p:cNvSpPr/>
          <p:nvPr/>
        </p:nvSpPr>
        <p:spPr>
          <a:xfrm>
            <a:off x="7031152" y="3683201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4"/>
          <p:cNvSpPr/>
          <p:nvPr/>
        </p:nvSpPr>
        <p:spPr>
          <a:xfrm>
            <a:off x="8358364" y="2579812"/>
            <a:ext cx="1402518" cy="2726865"/>
          </a:xfrm>
          <a:custGeom>
            <a:avLst/>
            <a:gdLst/>
            <a:ahLst/>
            <a:cxnLst/>
            <a:rect l="l" t="t" r="r" b="b"/>
            <a:pathLst>
              <a:path w="36744" h="71440" extrusionOk="0">
                <a:moveTo>
                  <a:pt x="28028" y="0"/>
                </a:moveTo>
                <a:lnTo>
                  <a:pt x="28028" y="0"/>
                </a:lnTo>
                <a:cubicBezTo>
                  <a:pt x="26445" y="36"/>
                  <a:pt x="25302" y="715"/>
                  <a:pt x="24028" y="1703"/>
                </a:cubicBezTo>
                <a:cubicBezTo>
                  <a:pt x="18491" y="5977"/>
                  <a:pt x="13848" y="11633"/>
                  <a:pt x="11776" y="18312"/>
                </a:cubicBezTo>
                <a:cubicBezTo>
                  <a:pt x="7859" y="30956"/>
                  <a:pt x="13253" y="46315"/>
                  <a:pt x="5394" y="56995"/>
                </a:cubicBezTo>
                <a:cubicBezTo>
                  <a:pt x="3990" y="58888"/>
                  <a:pt x="2204" y="60543"/>
                  <a:pt x="1156" y="62663"/>
                </a:cubicBezTo>
                <a:cubicBezTo>
                  <a:pt x="108" y="64770"/>
                  <a:pt x="1" y="67640"/>
                  <a:pt x="1751" y="69235"/>
                </a:cubicBezTo>
                <a:cubicBezTo>
                  <a:pt x="2632" y="70045"/>
                  <a:pt x="3811" y="70390"/>
                  <a:pt x="4966" y="70640"/>
                </a:cubicBezTo>
                <a:cubicBezTo>
                  <a:pt x="7342" y="71174"/>
                  <a:pt x="9778" y="71439"/>
                  <a:pt x="12215" y="71439"/>
                </a:cubicBezTo>
                <a:cubicBezTo>
                  <a:pt x="15810" y="71439"/>
                  <a:pt x="19407" y="70861"/>
                  <a:pt x="22813" y="69711"/>
                </a:cubicBezTo>
                <a:cubicBezTo>
                  <a:pt x="26302" y="68532"/>
                  <a:pt x="29659" y="66699"/>
                  <a:pt x="31969" y="63818"/>
                </a:cubicBezTo>
                <a:cubicBezTo>
                  <a:pt x="34493" y="60651"/>
                  <a:pt x="35493" y="56531"/>
                  <a:pt x="35958" y="52495"/>
                </a:cubicBezTo>
                <a:cubicBezTo>
                  <a:pt x="36744" y="45565"/>
                  <a:pt x="36148" y="38481"/>
                  <a:pt x="34196" y="31778"/>
                </a:cubicBezTo>
                <a:cubicBezTo>
                  <a:pt x="32648" y="26420"/>
                  <a:pt x="30255" y="21348"/>
                  <a:pt x="28743" y="15990"/>
                </a:cubicBezTo>
                <a:cubicBezTo>
                  <a:pt x="27147" y="10347"/>
                  <a:pt x="27850" y="5560"/>
                  <a:pt x="28028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>
            <a:off x="8522684" y="129385"/>
            <a:ext cx="504673" cy="538003"/>
            <a:chOff x="8334968" y="2986340"/>
            <a:chExt cx="504673" cy="538003"/>
          </a:xfrm>
        </p:grpSpPr>
        <p:sp>
          <p:nvSpPr>
            <p:cNvPr id="935" name="Google Shape;935;p14"/>
            <p:cNvSpPr/>
            <p:nvPr/>
          </p:nvSpPr>
          <p:spPr>
            <a:xfrm>
              <a:off x="8687825" y="3071335"/>
              <a:ext cx="74206" cy="59307"/>
            </a:xfrm>
            <a:custGeom>
              <a:avLst/>
              <a:gdLst/>
              <a:ahLst/>
              <a:cxnLst/>
              <a:rect l="l" t="t" r="r" b="b"/>
              <a:pathLst>
                <a:path w="2311" h="1847" extrusionOk="0">
                  <a:moveTo>
                    <a:pt x="937" y="1"/>
                  </a:moveTo>
                  <a:cubicBezTo>
                    <a:pt x="442" y="1"/>
                    <a:pt x="1" y="393"/>
                    <a:pt x="1" y="926"/>
                  </a:cubicBezTo>
                  <a:cubicBezTo>
                    <a:pt x="1" y="1453"/>
                    <a:pt x="451" y="1846"/>
                    <a:pt x="951" y="1846"/>
                  </a:cubicBezTo>
                  <a:cubicBezTo>
                    <a:pt x="1027" y="1846"/>
                    <a:pt x="1103" y="1837"/>
                    <a:pt x="1180" y="1819"/>
                  </a:cubicBezTo>
                  <a:cubicBezTo>
                    <a:pt x="1299" y="1783"/>
                    <a:pt x="1394" y="1759"/>
                    <a:pt x="1513" y="1723"/>
                  </a:cubicBezTo>
                  <a:cubicBezTo>
                    <a:pt x="2311" y="1545"/>
                    <a:pt x="2311" y="307"/>
                    <a:pt x="1513" y="116"/>
                  </a:cubicBezTo>
                  <a:cubicBezTo>
                    <a:pt x="1394" y="80"/>
                    <a:pt x="1299" y="57"/>
                    <a:pt x="1180" y="33"/>
                  </a:cubicBezTo>
                  <a:cubicBezTo>
                    <a:pt x="1098" y="11"/>
                    <a:pt x="1017" y="1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8365537" y="2986340"/>
              <a:ext cx="143403" cy="142247"/>
            </a:xfrm>
            <a:custGeom>
              <a:avLst/>
              <a:gdLst/>
              <a:ahLst/>
              <a:cxnLst/>
              <a:rect l="l" t="t" r="r" b="b"/>
              <a:pathLst>
                <a:path w="4466" h="4430" extrusionOk="0">
                  <a:moveTo>
                    <a:pt x="2239" y="1"/>
                  </a:moveTo>
                  <a:cubicBezTo>
                    <a:pt x="1668" y="1"/>
                    <a:pt x="1072" y="251"/>
                    <a:pt x="680" y="656"/>
                  </a:cubicBezTo>
                  <a:cubicBezTo>
                    <a:pt x="287" y="1037"/>
                    <a:pt x="1" y="1668"/>
                    <a:pt x="25" y="2215"/>
                  </a:cubicBezTo>
                  <a:cubicBezTo>
                    <a:pt x="84" y="3418"/>
                    <a:pt x="1001" y="4430"/>
                    <a:pt x="2239" y="4430"/>
                  </a:cubicBezTo>
                  <a:cubicBezTo>
                    <a:pt x="2799" y="4430"/>
                    <a:pt x="3394" y="4180"/>
                    <a:pt x="3799" y="3775"/>
                  </a:cubicBezTo>
                  <a:cubicBezTo>
                    <a:pt x="4192" y="3394"/>
                    <a:pt x="4466" y="2763"/>
                    <a:pt x="4454" y="2215"/>
                  </a:cubicBezTo>
                  <a:cubicBezTo>
                    <a:pt x="4394" y="1013"/>
                    <a:pt x="3489" y="1"/>
                    <a:pt x="2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8557458" y="3425958"/>
              <a:ext cx="51665" cy="60206"/>
            </a:xfrm>
            <a:custGeom>
              <a:avLst/>
              <a:gdLst/>
              <a:ahLst/>
              <a:cxnLst/>
              <a:rect l="l" t="t" r="r" b="b"/>
              <a:pathLst>
                <a:path w="1609" h="1875" extrusionOk="0">
                  <a:moveTo>
                    <a:pt x="838" y="1"/>
                  </a:moveTo>
                  <a:cubicBezTo>
                    <a:pt x="825" y="1"/>
                    <a:pt x="812" y="1"/>
                    <a:pt x="799" y="2"/>
                  </a:cubicBezTo>
                  <a:cubicBezTo>
                    <a:pt x="358" y="26"/>
                    <a:pt x="37" y="335"/>
                    <a:pt x="13" y="788"/>
                  </a:cubicBezTo>
                  <a:cubicBezTo>
                    <a:pt x="1" y="978"/>
                    <a:pt x="13" y="1157"/>
                    <a:pt x="84" y="1347"/>
                  </a:cubicBezTo>
                  <a:cubicBezTo>
                    <a:pt x="209" y="1699"/>
                    <a:pt x="504" y="1874"/>
                    <a:pt x="799" y="1874"/>
                  </a:cubicBezTo>
                  <a:cubicBezTo>
                    <a:pt x="1093" y="1874"/>
                    <a:pt x="1388" y="1699"/>
                    <a:pt x="1513" y="1347"/>
                  </a:cubicBezTo>
                  <a:cubicBezTo>
                    <a:pt x="1572" y="1157"/>
                    <a:pt x="1608" y="990"/>
                    <a:pt x="1584" y="788"/>
                  </a:cubicBezTo>
                  <a:cubicBezTo>
                    <a:pt x="1561" y="383"/>
                    <a:pt x="1269" y="1"/>
                    <a:pt x="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8541403" y="3243637"/>
              <a:ext cx="83775" cy="65023"/>
            </a:xfrm>
            <a:custGeom>
              <a:avLst/>
              <a:gdLst/>
              <a:ahLst/>
              <a:cxnLst/>
              <a:rect l="l" t="t" r="r" b="b"/>
              <a:pathLst>
                <a:path w="2609" h="2025" extrusionOk="0">
                  <a:moveTo>
                    <a:pt x="1299" y="1"/>
                  </a:moveTo>
                  <a:cubicBezTo>
                    <a:pt x="1" y="1"/>
                    <a:pt x="1" y="2025"/>
                    <a:pt x="1299" y="2025"/>
                  </a:cubicBezTo>
                  <a:cubicBezTo>
                    <a:pt x="2596" y="2025"/>
                    <a:pt x="2608" y="1"/>
                    <a:pt x="1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8705036" y="3384279"/>
              <a:ext cx="134605" cy="140064"/>
            </a:xfrm>
            <a:custGeom>
              <a:avLst/>
              <a:gdLst/>
              <a:ahLst/>
              <a:cxnLst/>
              <a:rect l="l" t="t" r="r" b="b"/>
              <a:pathLst>
                <a:path w="4192" h="4362" extrusionOk="0">
                  <a:moveTo>
                    <a:pt x="2172" y="1"/>
                  </a:moveTo>
                  <a:cubicBezTo>
                    <a:pt x="2151" y="1"/>
                    <a:pt x="2129" y="1"/>
                    <a:pt x="2108" y="2"/>
                  </a:cubicBezTo>
                  <a:cubicBezTo>
                    <a:pt x="1572" y="26"/>
                    <a:pt x="1025" y="193"/>
                    <a:pt x="644" y="609"/>
                  </a:cubicBezTo>
                  <a:cubicBezTo>
                    <a:pt x="286" y="1014"/>
                    <a:pt x="1" y="1514"/>
                    <a:pt x="24" y="2086"/>
                  </a:cubicBezTo>
                  <a:cubicBezTo>
                    <a:pt x="49" y="2598"/>
                    <a:pt x="225" y="3049"/>
                    <a:pt x="523" y="3400"/>
                  </a:cubicBezTo>
                  <a:lnTo>
                    <a:pt x="523" y="3400"/>
                  </a:lnTo>
                  <a:cubicBezTo>
                    <a:pt x="834" y="3946"/>
                    <a:pt x="1401" y="4361"/>
                    <a:pt x="2042" y="4361"/>
                  </a:cubicBezTo>
                  <a:cubicBezTo>
                    <a:pt x="2064" y="4361"/>
                    <a:pt x="2086" y="4361"/>
                    <a:pt x="2108" y="4360"/>
                  </a:cubicBezTo>
                  <a:cubicBezTo>
                    <a:pt x="2812" y="4319"/>
                    <a:pt x="3420" y="3946"/>
                    <a:pt x="3737" y="3345"/>
                  </a:cubicBezTo>
                  <a:lnTo>
                    <a:pt x="3737" y="3345"/>
                  </a:lnTo>
                  <a:cubicBezTo>
                    <a:pt x="4021" y="2997"/>
                    <a:pt x="4192" y="2564"/>
                    <a:pt x="4192" y="2086"/>
                  </a:cubicBezTo>
                  <a:cubicBezTo>
                    <a:pt x="4192" y="1550"/>
                    <a:pt x="3954" y="1002"/>
                    <a:pt x="3584" y="609"/>
                  </a:cubicBezTo>
                  <a:cubicBezTo>
                    <a:pt x="3242" y="267"/>
                    <a:pt x="2680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8334968" y="3355284"/>
              <a:ext cx="58890" cy="45917"/>
            </a:xfrm>
            <a:custGeom>
              <a:avLst/>
              <a:gdLst/>
              <a:ahLst/>
              <a:cxnLst/>
              <a:rect l="l" t="t" r="r" b="b"/>
              <a:pathLst>
                <a:path w="1834" h="1430" extrusionOk="0">
                  <a:moveTo>
                    <a:pt x="917" y="0"/>
                  </a:moveTo>
                  <a:cubicBezTo>
                    <a:pt x="0" y="12"/>
                    <a:pt x="0" y="1429"/>
                    <a:pt x="917" y="1429"/>
                  </a:cubicBezTo>
                  <a:cubicBezTo>
                    <a:pt x="1834" y="1429"/>
                    <a:pt x="1834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1" name="Google Shape;941;p14"/>
          <p:cNvSpPr/>
          <p:nvPr/>
        </p:nvSpPr>
        <p:spPr>
          <a:xfrm rot="-1516455">
            <a:off x="6527810" y="4631279"/>
            <a:ext cx="967323" cy="1071878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4"/>
          <p:cNvSpPr/>
          <p:nvPr/>
        </p:nvSpPr>
        <p:spPr>
          <a:xfrm rot="10800000">
            <a:off x="-829811" y="-468332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4"/>
          <p:cNvSpPr/>
          <p:nvPr/>
        </p:nvSpPr>
        <p:spPr>
          <a:xfrm rot="10800000">
            <a:off x="-616885" y="-163184"/>
            <a:ext cx="1402518" cy="2726865"/>
          </a:xfrm>
          <a:custGeom>
            <a:avLst/>
            <a:gdLst/>
            <a:ahLst/>
            <a:cxnLst/>
            <a:rect l="l" t="t" r="r" b="b"/>
            <a:pathLst>
              <a:path w="36744" h="71440" extrusionOk="0">
                <a:moveTo>
                  <a:pt x="28028" y="0"/>
                </a:moveTo>
                <a:lnTo>
                  <a:pt x="28028" y="0"/>
                </a:lnTo>
                <a:cubicBezTo>
                  <a:pt x="26445" y="36"/>
                  <a:pt x="25302" y="715"/>
                  <a:pt x="24028" y="1703"/>
                </a:cubicBezTo>
                <a:cubicBezTo>
                  <a:pt x="18491" y="5977"/>
                  <a:pt x="13848" y="11633"/>
                  <a:pt x="11776" y="18312"/>
                </a:cubicBezTo>
                <a:cubicBezTo>
                  <a:pt x="7859" y="30956"/>
                  <a:pt x="13253" y="46315"/>
                  <a:pt x="5394" y="56995"/>
                </a:cubicBezTo>
                <a:cubicBezTo>
                  <a:pt x="3990" y="58888"/>
                  <a:pt x="2204" y="60543"/>
                  <a:pt x="1156" y="62663"/>
                </a:cubicBezTo>
                <a:cubicBezTo>
                  <a:pt x="108" y="64770"/>
                  <a:pt x="1" y="67640"/>
                  <a:pt x="1751" y="69235"/>
                </a:cubicBezTo>
                <a:cubicBezTo>
                  <a:pt x="2632" y="70045"/>
                  <a:pt x="3811" y="70390"/>
                  <a:pt x="4966" y="70640"/>
                </a:cubicBezTo>
                <a:cubicBezTo>
                  <a:pt x="7342" y="71174"/>
                  <a:pt x="9778" y="71439"/>
                  <a:pt x="12215" y="71439"/>
                </a:cubicBezTo>
                <a:cubicBezTo>
                  <a:pt x="15810" y="71439"/>
                  <a:pt x="19407" y="70861"/>
                  <a:pt x="22813" y="69711"/>
                </a:cubicBezTo>
                <a:cubicBezTo>
                  <a:pt x="26302" y="68532"/>
                  <a:pt x="29659" y="66699"/>
                  <a:pt x="31969" y="63818"/>
                </a:cubicBezTo>
                <a:cubicBezTo>
                  <a:pt x="34493" y="60651"/>
                  <a:pt x="35493" y="56531"/>
                  <a:pt x="35958" y="52495"/>
                </a:cubicBezTo>
                <a:cubicBezTo>
                  <a:pt x="36744" y="45565"/>
                  <a:pt x="36148" y="38481"/>
                  <a:pt x="34196" y="31778"/>
                </a:cubicBezTo>
                <a:cubicBezTo>
                  <a:pt x="32648" y="26420"/>
                  <a:pt x="30255" y="21348"/>
                  <a:pt x="28743" y="15990"/>
                </a:cubicBezTo>
                <a:cubicBezTo>
                  <a:pt x="27147" y="10347"/>
                  <a:pt x="27850" y="5560"/>
                  <a:pt x="28028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14"/>
          <p:cNvGrpSpPr/>
          <p:nvPr/>
        </p:nvGrpSpPr>
        <p:grpSpPr>
          <a:xfrm rot="10800000">
            <a:off x="116641" y="4476079"/>
            <a:ext cx="504673" cy="538003"/>
            <a:chOff x="8334968" y="2986340"/>
            <a:chExt cx="504673" cy="538003"/>
          </a:xfrm>
        </p:grpSpPr>
        <p:sp>
          <p:nvSpPr>
            <p:cNvPr id="945" name="Google Shape;945;p14"/>
            <p:cNvSpPr/>
            <p:nvPr/>
          </p:nvSpPr>
          <p:spPr>
            <a:xfrm>
              <a:off x="8687825" y="3071335"/>
              <a:ext cx="74206" cy="59307"/>
            </a:xfrm>
            <a:custGeom>
              <a:avLst/>
              <a:gdLst/>
              <a:ahLst/>
              <a:cxnLst/>
              <a:rect l="l" t="t" r="r" b="b"/>
              <a:pathLst>
                <a:path w="2311" h="1847" extrusionOk="0">
                  <a:moveTo>
                    <a:pt x="937" y="1"/>
                  </a:moveTo>
                  <a:cubicBezTo>
                    <a:pt x="442" y="1"/>
                    <a:pt x="1" y="393"/>
                    <a:pt x="1" y="926"/>
                  </a:cubicBezTo>
                  <a:cubicBezTo>
                    <a:pt x="1" y="1453"/>
                    <a:pt x="451" y="1846"/>
                    <a:pt x="951" y="1846"/>
                  </a:cubicBezTo>
                  <a:cubicBezTo>
                    <a:pt x="1027" y="1846"/>
                    <a:pt x="1103" y="1837"/>
                    <a:pt x="1180" y="1819"/>
                  </a:cubicBezTo>
                  <a:cubicBezTo>
                    <a:pt x="1299" y="1783"/>
                    <a:pt x="1394" y="1759"/>
                    <a:pt x="1513" y="1723"/>
                  </a:cubicBezTo>
                  <a:cubicBezTo>
                    <a:pt x="2311" y="1545"/>
                    <a:pt x="2311" y="307"/>
                    <a:pt x="1513" y="116"/>
                  </a:cubicBezTo>
                  <a:cubicBezTo>
                    <a:pt x="1394" y="80"/>
                    <a:pt x="1299" y="57"/>
                    <a:pt x="1180" y="33"/>
                  </a:cubicBezTo>
                  <a:cubicBezTo>
                    <a:pt x="1098" y="11"/>
                    <a:pt x="1017" y="1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8365537" y="2986340"/>
              <a:ext cx="143403" cy="142247"/>
            </a:xfrm>
            <a:custGeom>
              <a:avLst/>
              <a:gdLst/>
              <a:ahLst/>
              <a:cxnLst/>
              <a:rect l="l" t="t" r="r" b="b"/>
              <a:pathLst>
                <a:path w="4466" h="4430" extrusionOk="0">
                  <a:moveTo>
                    <a:pt x="2239" y="1"/>
                  </a:moveTo>
                  <a:cubicBezTo>
                    <a:pt x="1668" y="1"/>
                    <a:pt x="1072" y="251"/>
                    <a:pt x="680" y="656"/>
                  </a:cubicBezTo>
                  <a:cubicBezTo>
                    <a:pt x="287" y="1037"/>
                    <a:pt x="1" y="1668"/>
                    <a:pt x="25" y="2215"/>
                  </a:cubicBezTo>
                  <a:cubicBezTo>
                    <a:pt x="84" y="3418"/>
                    <a:pt x="1001" y="4430"/>
                    <a:pt x="2239" y="4430"/>
                  </a:cubicBezTo>
                  <a:cubicBezTo>
                    <a:pt x="2799" y="4430"/>
                    <a:pt x="3394" y="4180"/>
                    <a:pt x="3799" y="3775"/>
                  </a:cubicBezTo>
                  <a:cubicBezTo>
                    <a:pt x="4192" y="3394"/>
                    <a:pt x="4466" y="2763"/>
                    <a:pt x="4454" y="2215"/>
                  </a:cubicBezTo>
                  <a:cubicBezTo>
                    <a:pt x="4394" y="1013"/>
                    <a:pt x="3489" y="1"/>
                    <a:pt x="2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8557458" y="3425958"/>
              <a:ext cx="51665" cy="60206"/>
            </a:xfrm>
            <a:custGeom>
              <a:avLst/>
              <a:gdLst/>
              <a:ahLst/>
              <a:cxnLst/>
              <a:rect l="l" t="t" r="r" b="b"/>
              <a:pathLst>
                <a:path w="1609" h="1875" extrusionOk="0">
                  <a:moveTo>
                    <a:pt x="838" y="1"/>
                  </a:moveTo>
                  <a:cubicBezTo>
                    <a:pt x="825" y="1"/>
                    <a:pt x="812" y="1"/>
                    <a:pt x="799" y="2"/>
                  </a:cubicBezTo>
                  <a:cubicBezTo>
                    <a:pt x="358" y="26"/>
                    <a:pt x="37" y="335"/>
                    <a:pt x="13" y="788"/>
                  </a:cubicBezTo>
                  <a:cubicBezTo>
                    <a:pt x="1" y="978"/>
                    <a:pt x="13" y="1157"/>
                    <a:pt x="84" y="1347"/>
                  </a:cubicBezTo>
                  <a:cubicBezTo>
                    <a:pt x="209" y="1699"/>
                    <a:pt x="504" y="1874"/>
                    <a:pt x="799" y="1874"/>
                  </a:cubicBezTo>
                  <a:cubicBezTo>
                    <a:pt x="1093" y="1874"/>
                    <a:pt x="1388" y="1699"/>
                    <a:pt x="1513" y="1347"/>
                  </a:cubicBezTo>
                  <a:cubicBezTo>
                    <a:pt x="1572" y="1157"/>
                    <a:pt x="1608" y="990"/>
                    <a:pt x="1584" y="788"/>
                  </a:cubicBezTo>
                  <a:cubicBezTo>
                    <a:pt x="1561" y="383"/>
                    <a:pt x="1269" y="1"/>
                    <a:pt x="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8541403" y="3243637"/>
              <a:ext cx="83775" cy="65023"/>
            </a:xfrm>
            <a:custGeom>
              <a:avLst/>
              <a:gdLst/>
              <a:ahLst/>
              <a:cxnLst/>
              <a:rect l="l" t="t" r="r" b="b"/>
              <a:pathLst>
                <a:path w="2609" h="2025" extrusionOk="0">
                  <a:moveTo>
                    <a:pt x="1299" y="1"/>
                  </a:moveTo>
                  <a:cubicBezTo>
                    <a:pt x="1" y="1"/>
                    <a:pt x="1" y="2025"/>
                    <a:pt x="1299" y="2025"/>
                  </a:cubicBezTo>
                  <a:cubicBezTo>
                    <a:pt x="2596" y="2025"/>
                    <a:pt x="2608" y="1"/>
                    <a:pt x="1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8705036" y="3384279"/>
              <a:ext cx="134605" cy="140064"/>
            </a:xfrm>
            <a:custGeom>
              <a:avLst/>
              <a:gdLst/>
              <a:ahLst/>
              <a:cxnLst/>
              <a:rect l="l" t="t" r="r" b="b"/>
              <a:pathLst>
                <a:path w="4192" h="4362" extrusionOk="0">
                  <a:moveTo>
                    <a:pt x="2172" y="1"/>
                  </a:moveTo>
                  <a:cubicBezTo>
                    <a:pt x="2151" y="1"/>
                    <a:pt x="2129" y="1"/>
                    <a:pt x="2108" y="2"/>
                  </a:cubicBezTo>
                  <a:cubicBezTo>
                    <a:pt x="1572" y="26"/>
                    <a:pt x="1025" y="193"/>
                    <a:pt x="644" y="609"/>
                  </a:cubicBezTo>
                  <a:cubicBezTo>
                    <a:pt x="286" y="1014"/>
                    <a:pt x="1" y="1514"/>
                    <a:pt x="24" y="2086"/>
                  </a:cubicBezTo>
                  <a:cubicBezTo>
                    <a:pt x="49" y="2598"/>
                    <a:pt x="225" y="3049"/>
                    <a:pt x="523" y="3400"/>
                  </a:cubicBezTo>
                  <a:lnTo>
                    <a:pt x="523" y="3400"/>
                  </a:lnTo>
                  <a:cubicBezTo>
                    <a:pt x="834" y="3946"/>
                    <a:pt x="1401" y="4361"/>
                    <a:pt x="2042" y="4361"/>
                  </a:cubicBezTo>
                  <a:cubicBezTo>
                    <a:pt x="2064" y="4361"/>
                    <a:pt x="2086" y="4361"/>
                    <a:pt x="2108" y="4360"/>
                  </a:cubicBezTo>
                  <a:cubicBezTo>
                    <a:pt x="2812" y="4319"/>
                    <a:pt x="3420" y="3946"/>
                    <a:pt x="3737" y="3345"/>
                  </a:cubicBezTo>
                  <a:lnTo>
                    <a:pt x="3737" y="3345"/>
                  </a:lnTo>
                  <a:cubicBezTo>
                    <a:pt x="4021" y="2997"/>
                    <a:pt x="4192" y="2564"/>
                    <a:pt x="4192" y="2086"/>
                  </a:cubicBezTo>
                  <a:cubicBezTo>
                    <a:pt x="4192" y="1550"/>
                    <a:pt x="3954" y="1002"/>
                    <a:pt x="3584" y="609"/>
                  </a:cubicBezTo>
                  <a:cubicBezTo>
                    <a:pt x="3242" y="267"/>
                    <a:pt x="2680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8334968" y="3355284"/>
              <a:ext cx="58890" cy="45917"/>
            </a:xfrm>
            <a:custGeom>
              <a:avLst/>
              <a:gdLst/>
              <a:ahLst/>
              <a:cxnLst/>
              <a:rect l="l" t="t" r="r" b="b"/>
              <a:pathLst>
                <a:path w="1834" h="1430" extrusionOk="0">
                  <a:moveTo>
                    <a:pt x="917" y="0"/>
                  </a:moveTo>
                  <a:cubicBezTo>
                    <a:pt x="0" y="12"/>
                    <a:pt x="0" y="1429"/>
                    <a:pt x="917" y="1429"/>
                  </a:cubicBezTo>
                  <a:cubicBezTo>
                    <a:pt x="1834" y="1429"/>
                    <a:pt x="1834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" name="Google Shape;951;p14"/>
          <p:cNvSpPr/>
          <p:nvPr/>
        </p:nvSpPr>
        <p:spPr>
          <a:xfrm rot="9283545">
            <a:off x="1648865" y="-559665"/>
            <a:ext cx="967323" cy="1071878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2" name="Google Shape;952;p14"/>
          <p:cNvGrpSpPr/>
          <p:nvPr/>
        </p:nvGrpSpPr>
        <p:grpSpPr>
          <a:xfrm>
            <a:off x="7930378" y="3326500"/>
            <a:ext cx="1505790" cy="2024569"/>
            <a:chOff x="7570415" y="3649325"/>
            <a:chExt cx="1505790" cy="2024569"/>
          </a:xfrm>
        </p:grpSpPr>
        <p:sp>
          <p:nvSpPr>
            <p:cNvPr id="953" name="Google Shape;953;p1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4"/>
          <p:cNvGrpSpPr/>
          <p:nvPr/>
        </p:nvGrpSpPr>
        <p:grpSpPr>
          <a:xfrm rot="-4692804" flipH="1">
            <a:off x="7803895" y="3872272"/>
            <a:ext cx="1210428" cy="1627687"/>
            <a:chOff x="7570415" y="3649325"/>
            <a:chExt cx="1505790" cy="2024569"/>
          </a:xfrm>
        </p:grpSpPr>
        <p:sp>
          <p:nvSpPr>
            <p:cNvPr id="976" name="Google Shape;976;p1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14"/>
          <p:cNvGrpSpPr/>
          <p:nvPr/>
        </p:nvGrpSpPr>
        <p:grpSpPr>
          <a:xfrm rot="10800000">
            <a:off x="-292160" y="-207557"/>
            <a:ext cx="1505790" cy="2024569"/>
            <a:chOff x="7570415" y="3649325"/>
            <a:chExt cx="1505790" cy="2024569"/>
          </a:xfrm>
        </p:grpSpPr>
        <p:sp>
          <p:nvSpPr>
            <p:cNvPr id="999" name="Google Shape;999;p1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14"/>
          <p:cNvGrpSpPr/>
          <p:nvPr/>
        </p:nvGrpSpPr>
        <p:grpSpPr>
          <a:xfrm rot="6107196" flipH="1">
            <a:off x="129686" y="-356447"/>
            <a:ext cx="1210428" cy="1627687"/>
            <a:chOff x="7570415" y="3649325"/>
            <a:chExt cx="1505790" cy="2024569"/>
          </a:xfrm>
        </p:grpSpPr>
        <p:sp>
          <p:nvSpPr>
            <p:cNvPr id="1022" name="Google Shape;1022;p1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5"/>
          <p:cNvSpPr txBox="1">
            <a:spLocks noGrp="1"/>
          </p:cNvSpPr>
          <p:nvPr>
            <p:ph type="title"/>
          </p:nvPr>
        </p:nvSpPr>
        <p:spPr>
          <a:xfrm>
            <a:off x="747751" y="2822289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6" name="Google Shape;1046;p15"/>
          <p:cNvSpPr txBox="1">
            <a:spLocks noGrp="1"/>
          </p:cNvSpPr>
          <p:nvPr>
            <p:ph type="subTitle" idx="1"/>
          </p:nvPr>
        </p:nvSpPr>
        <p:spPr>
          <a:xfrm>
            <a:off x="747750" y="3173232"/>
            <a:ext cx="23583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7" name="Google Shape;1047;p15"/>
          <p:cNvSpPr txBox="1">
            <a:spLocks noGrp="1"/>
          </p:cNvSpPr>
          <p:nvPr>
            <p:ph type="title" idx="2"/>
          </p:nvPr>
        </p:nvSpPr>
        <p:spPr>
          <a:xfrm>
            <a:off x="6037962" y="2820381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8" name="Google Shape;1048;p15"/>
          <p:cNvSpPr txBox="1">
            <a:spLocks noGrp="1"/>
          </p:cNvSpPr>
          <p:nvPr>
            <p:ph type="subTitle" idx="3"/>
          </p:nvPr>
        </p:nvSpPr>
        <p:spPr>
          <a:xfrm>
            <a:off x="6037951" y="3170250"/>
            <a:ext cx="23583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9" name="Google Shape;1049;p15"/>
          <p:cNvSpPr txBox="1">
            <a:spLocks noGrp="1"/>
          </p:cNvSpPr>
          <p:nvPr>
            <p:ph type="title" idx="4"/>
          </p:nvPr>
        </p:nvSpPr>
        <p:spPr>
          <a:xfrm>
            <a:off x="747000" y="368825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5"/>
          <p:cNvSpPr txBox="1">
            <a:spLocks noGrp="1"/>
          </p:cNvSpPr>
          <p:nvPr>
            <p:ph type="title" idx="5"/>
          </p:nvPr>
        </p:nvSpPr>
        <p:spPr>
          <a:xfrm>
            <a:off x="3392851" y="2822289"/>
            <a:ext cx="23583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51" name="Google Shape;1051;p15"/>
          <p:cNvSpPr txBox="1">
            <a:spLocks noGrp="1"/>
          </p:cNvSpPr>
          <p:nvPr>
            <p:ph type="subTitle" idx="6"/>
          </p:nvPr>
        </p:nvSpPr>
        <p:spPr>
          <a:xfrm>
            <a:off x="3392845" y="3173232"/>
            <a:ext cx="23583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52" name="Google Shape;1052;p15"/>
          <p:cNvSpPr/>
          <p:nvPr/>
        </p:nvSpPr>
        <p:spPr>
          <a:xfrm rot="-5676527">
            <a:off x="214856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5"/>
          <p:cNvSpPr/>
          <p:nvPr/>
        </p:nvSpPr>
        <p:spPr>
          <a:xfrm>
            <a:off x="-2470516" y="-6664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15"/>
          <p:cNvGrpSpPr/>
          <p:nvPr/>
        </p:nvGrpSpPr>
        <p:grpSpPr>
          <a:xfrm>
            <a:off x="579702" y="189577"/>
            <a:ext cx="504705" cy="538324"/>
            <a:chOff x="2501940" y="418177"/>
            <a:chExt cx="504705" cy="538324"/>
          </a:xfrm>
        </p:grpSpPr>
        <p:sp>
          <p:nvSpPr>
            <p:cNvPr id="1055" name="Google Shape;1055;p15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15"/>
          <p:cNvSpPr/>
          <p:nvPr/>
        </p:nvSpPr>
        <p:spPr>
          <a:xfrm rot="5676527" flipH="1">
            <a:off x="7861596" y="-1013309"/>
            <a:ext cx="1067779" cy="2092821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5"/>
          <p:cNvSpPr/>
          <p:nvPr/>
        </p:nvSpPr>
        <p:spPr>
          <a:xfrm flipH="1">
            <a:off x="8293192" y="-666448"/>
            <a:ext cx="3321555" cy="2957138"/>
          </a:xfrm>
          <a:custGeom>
            <a:avLst/>
            <a:gdLst/>
            <a:ahLst/>
            <a:cxnLst/>
            <a:rect l="l" t="t" r="r" b="b"/>
            <a:pathLst>
              <a:path w="103443" h="92094" extrusionOk="0">
                <a:moveTo>
                  <a:pt x="64173" y="0"/>
                </a:moveTo>
                <a:cubicBezTo>
                  <a:pt x="49719" y="0"/>
                  <a:pt x="35265" y="2432"/>
                  <a:pt x="21646" y="7249"/>
                </a:cubicBezTo>
                <a:cubicBezTo>
                  <a:pt x="15455" y="9440"/>
                  <a:pt x="8990" y="12512"/>
                  <a:pt x="5906" y="18298"/>
                </a:cubicBezTo>
                <a:cubicBezTo>
                  <a:pt x="3811" y="22263"/>
                  <a:pt x="3609" y="26895"/>
                  <a:pt x="3442" y="31383"/>
                </a:cubicBezTo>
                <a:cubicBezTo>
                  <a:pt x="3073" y="41992"/>
                  <a:pt x="2692" y="52600"/>
                  <a:pt x="2311" y="63232"/>
                </a:cubicBezTo>
                <a:cubicBezTo>
                  <a:pt x="1977" y="72305"/>
                  <a:pt x="1" y="83318"/>
                  <a:pt x="1668" y="92093"/>
                </a:cubicBezTo>
                <a:cubicBezTo>
                  <a:pt x="6406" y="89319"/>
                  <a:pt x="7835" y="81342"/>
                  <a:pt x="11026" y="76948"/>
                </a:cubicBezTo>
                <a:cubicBezTo>
                  <a:pt x="15336" y="71043"/>
                  <a:pt x="20956" y="67007"/>
                  <a:pt x="27623" y="64149"/>
                </a:cubicBezTo>
                <a:cubicBezTo>
                  <a:pt x="34899" y="61452"/>
                  <a:pt x="42809" y="61129"/>
                  <a:pt x="50757" y="61129"/>
                </a:cubicBezTo>
                <a:cubicBezTo>
                  <a:pt x="53255" y="61129"/>
                  <a:pt x="55757" y="61161"/>
                  <a:pt x="58244" y="61161"/>
                </a:cubicBezTo>
                <a:cubicBezTo>
                  <a:pt x="68278" y="61161"/>
                  <a:pt x="78074" y="60643"/>
                  <a:pt x="86416" y="55422"/>
                </a:cubicBezTo>
                <a:cubicBezTo>
                  <a:pt x="98168" y="48052"/>
                  <a:pt x="103204" y="33157"/>
                  <a:pt x="103383" y="19287"/>
                </a:cubicBezTo>
                <a:cubicBezTo>
                  <a:pt x="103442" y="14167"/>
                  <a:pt x="102609" y="8345"/>
                  <a:pt x="98406" y="5404"/>
                </a:cubicBezTo>
                <a:cubicBezTo>
                  <a:pt x="96668" y="4190"/>
                  <a:pt x="94560" y="3642"/>
                  <a:pt x="92489" y="3177"/>
                </a:cubicBezTo>
                <a:cubicBezTo>
                  <a:pt x="83209" y="1055"/>
                  <a:pt x="73691" y="0"/>
                  <a:pt x="64173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15"/>
          <p:cNvGrpSpPr/>
          <p:nvPr/>
        </p:nvGrpSpPr>
        <p:grpSpPr>
          <a:xfrm flipH="1">
            <a:off x="8059823" y="189577"/>
            <a:ext cx="504705" cy="538324"/>
            <a:chOff x="2501940" y="418177"/>
            <a:chExt cx="504705" cy="538324"/>
          </a:xfrm>
        </p:grpSpPr>
        <p:sp>
          <p:nvSpPr>
            <p:cNvPr id="1064" name="Google Shape;1064;p15"/>
            <p:cNvSpPr/>
            <p:nvPr/>
          </p:nvSpPr>
          <p:spPr>
            <a:xfrm>
              <a:off x="2854058" y="503301"/>
              <a:ext cx="74592" cy="59275"/>
            </a:xfrm>
            <a:custGeom>
              <a:avLst/>
              <a:gdLst/>
              <a:ahLst/>
              <a:cxnLst/>
              <a:rect l="l" t="t" r="r" b="b"/>
              <a:pathLst>
                <a:path w="2323" h="1846" extrusionOk="0">
                  <a:moveTo>
                    <a:pt x="951" y="1"/>
                  </a:moveTo>
                  <a:cubicBezTo>
                    <a:pt x="450" y="1"/>
                    <a:pt x="1" y="393"/>
                    <a:pt x="1" y="921"/>
                  </a:cubicBezTo>
                  <a:cubicBezTo>
                    <a:pt x="1" y="1445"/>
                    <a:pt x="444" y="1845"/>
                    <a:pt x="941" y="1845"/>
                  </a:cubicBezTo>
                  <a:cubicBezTo>
                    <a:pt x="1020" y="1845"/>
                    <a:pt x="1100" y="1835"/>
                    <a:pt x="1179" y="1814"/>
                  </a:cubicBezTo>
                  <a:cubicBezTo>
                    <a:pt x="1298" y="1790"/>
                    <a:pt x="1406" y="1755"/>
                    <a:pt x="1525" y="1731"/>
                  </a:cubicBezTo>
                  <a:cubicBezTo>
                    <a:pt x="2322" y="1552"/>
                    <a:pt x="2322" y="314"/>
                    <a:pt x="1525" y="123"/>
                  </a:cubicBezTo>
                  <a:cubicBezTo>
                    <a:pt x="1406" y="88"/>
                    <a:pt x="1298" y="64"/>
                    <a:pt x="1179" y="28"/>
                  </a:cubicBezTo>
                  <a:cubicBezTo>
                    <a:pt x="1103" y="10"/>
                    <a:pt x="1026" y="1"/>
                    <a:pt x="9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2532541" y="418177"/>
              <a:ext cx="143403" cy="142633"/>
            </a:xfrm>
            <a:custGeom>
              <a:avLst/>
              <a:gdLst/>
              <a:ahLst/>
              <a:cxnLst/>
              <a:rect l="l" t="t" r="r" b="b"/>
              <a:pathLst>
                <a:path w="4466" h="4442" extrusionOk="0">
                  <a:moveTo>
                    <a:pt x="2227" y="0"/>
                  </a:moveTo>
                  <a:cubicBezTo>
                    <a:pt x="1667" y="0"/>
                    <a:pt x="1072" y="250"/>
                    <a:pt x="667" y="655"/>
                  </a:cubicBezTo>
                  <a:cubicBezTo>
                    <a:pt x="274" y="1048"/>
                    <a:pt x="0" y="1667"/>
                    <a:pt x="12" y="2215"/>
                  </a:cubicBezTo>
                  <a:cubicBezTo>
                    <a:pt x="72" y="3429"/>
                    <a:pt x="1001" y="4441"/>
                    <a:pt x="2227" y="4441"/>
                  </a:cubicBezTo>
                  <a:cubicBezTo>
                    <a:pt x="2798" y="4441"/>
                    <a:pt x="3394" y="4179"/>
                    <a:pt x="3799" y="3786"/>
                  </a:cubicBezTo>
                  <a:cubicBezTo>
                    <a:pt x="4180" y="3394"/>
                    <a:pt x="4465" y="2774"/>
                    <a:pt x="4442" y="2215"/>
                  </a:cubicBezTo>
                  <a:cubicBezTo>
                    <a:pt x="4394" y="1012"/>
                    <a:pt x="3477" y="0"/>
                    <a:pt x="2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2724077" y="857827"/>
              <a:ext cx="51633" cy="60527"/>
            </a:xfrm>
            <a:custGeom>
              <a:avLst/>
              <a:gdLst/>
              <a:ahLst/>
              <a:cxnLst/>
              <a:rect l="l" t="t" r="r" b="b"/>
              <a:pathLst>
                <a:path w="1608" h="1885" extrusionOk="0">
                  <a:moveTo>
                    <a:pt x="830" y="0"/>
                  </a:moveTo>
                  <a:cubicBezTo>
                    <a:pt x="824" y="0"/>
                    <a:pt x="817" y="0"/>
                    <a:pt x="810" y="0"/>
                  </a:cubicBezTo>
                  <a:cubicBezTo>
                    <a:pt x="358" y="36"/>
                    <a:pt x="48" y="346"/>
                    <a:pt x="12" y="786"/>
                  </a:cubicBezTo>
                  <a:cubicBezTo>
                    <a:pt x="1" y="989"/>
                    <a:pt x="12" y="1167"/>
                    <a:pt x="96" y="1358"/>
                  </a:cubicBezTo>
                  <a:cubicBezTo>
                    <a:pt x="221" y="1709"/>
                    <a:pt x="512" y="1885"/>
                    <a:pt x="806" y="1885"/>
                  </a:cubicBezTo>
                  <a:cubicBezTo>
                    <a:pt x="1099" y="1885"/>
                    <a:pt x="1394" y="1709"/>
                    <a:pt x="1525" y="1358"/>
                  </a:cubicBezTo>
                  <a:cubicBezTo>
                    <a:pt x="1584" y="1167"/>
                    <a:pt x="1608" y="1001"/>
                    <a:pt x="1596" y="786"/>
                  </a:cubicBezTo>
                  <a:cubicBezTo>
                    <a:pt x="1561" y="376"/>
                    <a:pt x="1260" y="0"/>
                    <a:pt x="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2708407" y="675860"/>
              <a:ext cx="83358" cy="65023"/>
            </a:xfrm>
            <a:custGeom>
              <a:avLst/>
              <a:gdLst/>
              <a:ahLst/>
              <a:cxnLst/>
              <a:rect l="l" t="t" r="r" b="b"/>
              <a:pathLst>
                <a:path w="2596" h="2025" extrusionOk="0">
                  <a:moveTo>
                    <a:pt x="1298" y="0"/>
                  </a:moveTo>
                  <a:cubicBezTo>
                    <a:pt x="0" y="0"/>
                    <a:pt x="0" y="2024"/>
                    <a:pt x="1298" y="2024"/>
                  </a:cubicBezTo>
                  <a:cubicBezTo>
                    <a:pt x="2584" y="2024"/>
                    <a:pt x="2596" y="0"/>
                    <a:pt x="12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2871654" y="816148"/>
              <a:ext cx="134990" cy="140353"/>
            </a:xfrm>
            <a:custGeom>
              <a:avLst/>
              <a:gdLst/>
              <a:ahLst/>
              <a:cxnLst/>
              <a:rect l="l" t="t" r="r" b="b"/>
              <a:pathLst>
                <a:path w="4204" h="4371" extrusionOk="0">
                  <a:moveTo>
                    <a:pt x="2153" y="0"/>
                  </a:moveTo>
                  <a:cubicBezTo>
                    <a:pt x="2142" y="0"/>
                    <a:pt x="2131" y="0"/>
                    <a:pt x="2120" y="1"/>
                  </a:cubicBezTo>
                  <a:cubicBezTo>
                    <a:pt x="1584" y="36"/>
                    <a:pt x="1036" y="203"/>
                    <a:pt x="643" y="620"/>
                  </a:cubicBezTo>
                  <a:cubicBezTo>
                    <a:pt x="286" y="1013"/>
                    <a:pt x="0" y="1525"/>
                    <a:pt x="36" y="2084"/>
                  </a:cubicBezTo>
                  <a:cubicBezTo>
                    <a:pt x="60" y="2587"/>
                    <a:pt x="226" y="3024"/>
                    <a:pt x="505" y="3371"/>
                  </a:cubicBezTo>
                  <a:lnTo>
                    <a:pt x="505" y="3371"/>
                  </a:lnTo>
                  <a:cubicBezTo>
                    <a:pt x="815" y="3943"/>
                    <a:pt x="1402" y="4371"/>
                    <a:pt x="2074" y="4371"/>
                  </a:cubicBezTo>
                  <a:cubicBezTo>
                    <a:pt x="2089" y="4371"/>
                    <a:pt x="2104" y="4371"/>
                    <a:pt x="2120" y="4370"/>
                  </a:cubicBezTo>
                  <a:cubicBezTo>
                    <a:pt x="2816" y="4330"/>
                    <a:pt x="3410" y="3956"/>
                    <a:pt x="3727" y="3364"/>
                  </a:cubicBezTo>
                  <a:lnTo>
                    <a:pt x="3727" y="3364"/>
                  </a:lnTo>
                  <a:cubicBezTo>
                    <a:pt x="4023" y="3011"/>
                    <a:pt x="4203" y="2571"/>
                    <a:pt x="4203" y="2084"/>
                  </a:cubicBezTo>
                  <a:cubicBezTo>
                    <a:pt x="4203" y="1549"/>
                    <a:pt x="3965" y="1001"/>
                    <a:pt x="3596" y="620"/>
                  </a:cubicBezTo>
                  <a:cubicBezTo>
                    <a:pt x="3246" y="270"/>
                    <a:pt x="2668" y="0"/>
                    <a:pt x="2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2501940" y="787089"/>
              <a:ext cx="58922" cy="45917"/>
            </a:xfrm>
            <a:custGeom>
              <a:avLst/>
              <a:gdLst/>
              <a:ahLst/>
              <a:cxnLst/>
              <a:rect l="l" t="t" r="r" b="b"/>
              <a:pathLst>
                <a:path w="1835" h="1430" extrusionOk="0">
                  <a:moveTo>
                    <a:pt x="906" y="1"/>
                  </a:moveTo>
                  <a:cubicBezTo>
                    <a:pt x="1" y="13"/>
                    <a:pt x="1" y="1430"/>
                    <a:pt x="906" y="1430"/>
                  </a:cubicBezTo>
                  <a:cubicBezTo>
                    <a:pt x="1835" y="1430"/>
                    <a:pt x="1835" y="1"/>
                    <a:pt x="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0" name="Google Shape;1070;p15"/>
          <p:cNvSpPr/>
          <p:nvPr/>
        </p:nvSpPr>
        <p:spPr>
          <a:xfrm rot="10800000" flipH="1">
            <a:off x="8424010" y="4603504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5"/>
          <p:cNvSpPr/>
          <p:nvPr/>
        </p:nvSpPr>
        <p:spPr>
          <a:xfrm rot="10800000">
            <a:off x="-247290" y="4603504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5"/>
          <p:cNvSpPr/>
          <p:nvPr/>
        </p:nvSpPr>
        <p:spPr>
          <a:xfrm rot="-2500791">
            <a:off x="927427" y="4619362"/>
            <a:ext cx="762369" cy="2054692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5"/>
          <p:cNvSpPr/>
          <p:nvPr/>
        </p:nvSpPr>
        <p:spPr>
          <a:xfrm rot="2500791" flipH="1">
            <a:off x="7454202" y="4619362"/>
            <a:ext cx="762369" cy="2054692"/>
          </a:xfrm>
          <a:custGeom>
            <a:avLst/>
            <a:gdLst/>
            <a:ahLst/>
            <a:cxnLst/>
            <a:rect l="l" t="t" r="r" b="b"/>
            <a:pathLst>
              <a:path w="23742" h="63988" extrusionOk="0">
                <a:moveTo>
                  <a:pt x="7767" y="1"/>
                </a:moveTo>
                <a:cubicBezTo>
                  <a:pt x="5237" y="1"/>
                  <a:pt x="3600" y="2350"/>
                  <a:pt x="4275" y="8687"/>
                </a:cubicBezTo>
                <a:cubicBezTo>
                  <a:pt x="5192" y="17272"/>
                  <a:pt x="3180" y="25856"/>
                  <a:pt x="1870" y="34405"/>
                </a:cubicBezTo>
                <a:cubicBezTo>
                  <a:pt x="560" y="42941"/>
                  <a:pt x="1" y="52026"/>
                  <a:pt x="3561" y="59896"/>
                </a:cubicBezTo>
                <a:cubicBezTo>
                  <a:pt x="4444" y="61877"/>
                  <a:pt x="6230" y="63988"/>
                  <a:pt x="8207" y="63988"/>
                </a:cubicBezTo>
                <a:cubicBezTo>
                  <a:pt x="8547" y="63988"/>
                  <a:pt x="8892" y="63925"/>
                  <a:pt x="9240" y="63789"/>
                </a:cubicBezTo>
                <a:cubicBezTo>
                  <a:pt x="8347" y="59051"/>
                  <a:pt x="7490" y="54002"/>
                  <a:pt x="9192" y="49478"/>
                </a:cubicBezTo>
                <a:cubicBezTo>
                  <a:pt x="10049" y="47204"/>
                  <a:pt x="11514" y="45204"/>
                  <a:pt x="12943" y="43227"/>
                </a:cubicBezTo>
                <a:cubicBezTo>
                  <a:pt x="16145" y="38810"/>
                  <a:pt x="19289" y="34250"/>
                  <a:pt x="21206" y="29142"/>
                </a:cubicBezTo>
                <a:cubicBezTo>
                  <a:pt x="23134" y="24046"/>
                  <a:pt x="23742" y="18248"/>
                  <a:pt x="21801" y="13152"/>
                </a:cubicBezTo>
                <a:cubicBezTo>
                  <a:pt x="19671" y="7509"/>
                  <a:pt x="12291" y="1"/>
                  <a:pt x="77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15"/>
          <p:cNvGrpSpPr/>
          <p:nvPr/>
        </p:nvGrpSpPr>
        <p:grpSpPr>
          <a:xfrm rot="-10679800">
            <a:off x="-590694" y="-736990"/>
            <a:ext cx="1654067" cy="2223931"/>
            <a:chOff x="7570415" y="3649325"/>
            <a:chExt cx="1505790" cy="2024569"/>
          </a:xfrm>
        </p:grpSpPr>
        <p:sp>
          <p:nvSpPr>
            <p:cNvPr id="1075" name="Google Shape;1075;p1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15"/>
          <p:cNvGrpSpPr/>
          <p:nvPr/>
        </p:nvGrpSpPr>
        <p:grpSpPr>
          <a:xfrm rot="10679800" flipH="1">
            <a:off x="8080606" y="-736990"/>
            <a:ext cx="1654067" cy="2223931"/>
            <a:chOff x="7570415" y="3649325"/>
            <a:chExt cx="1505790" cy="2024569"/>
          </a:xfrm>
        </p:grpSpPr>
        <p:sp>
          <p:nvSpPr>
            <p:cNvPr id="1098" name="Google Shape;1098;p15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zha One"/>
              <a:buNone/>
              <a:defRPr sz="3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3" r:id="rId10"/>
    <p:sldLayoutId id="2147483665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30"/>
          <p:cNvSpPr txBox="1">
            <a:spLocks noGrp="1"/>
          </p:cNvSpPr>
          <p:nvPr>
            <p:ph type="ctrTitle"/>
          </p:nvPr>
        </p:nvSpPr>
        <p:spPr>
          <a:xfrm>
            <a:off x="1619672" y="1419622"/>
            <a:ext cx="6770100" cy="16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nl-NL" sz="3600" b="1" dirty="0"/>
              <a:t>Perencanaan Program dan Evaluasi Penyuluhan</a:t>
            </a:r>
            <a:r>
              <a:rPr lang="id-ID" sz="3600" b="1" dirty="0" smtClean="0"/>
              <a:t/>
            </a:r>
            <a:br>
              <a:rPr lang="id-ID" sz="3600" b="1" dirty="0" smtClean="0"/>
            </a:br>
            <a:r>
              <a:rPr lang="id-ID" sz="3600" dirty="0"/>
              <a:t>PPN 616313</a:t>
            </a:r>
            <a:r>
              <a:rPr lang="id-ID" sz="3600" b="1" dirty="0" smtClean="0"/>
              <a:t/>
            </a:r>
            <a:br>
              <a:rPr lang="id-ID" sz="3600" b="1" dirty="0" smtClean="0"/>
            </a:br>
            <a:r>
              <a:rPr lang="id-ID" sz="3600" dirty="0"/>
              <a:t>sks: 3(2-1)</a:t>
            </a:r>
            <a:endParaRPr sz="3600" b="1" dirty="0"/>
          </a:p>
        </p:txBody>
      </p:sp>
      <p:sp>
        <p:nvSpPr>
          <p:cNvPr id="2278" name="Google Shape;2278;p30"/>
          <p:cNvSpPr txBox="1">
            <a:spLocks noGrp="1"/>
          </p:cNvSpPr>
          <p:nvPr>
            <p:ph type="subTitle" idx="1"/>
          </p:nvPr>
        </p:nvSpPr>
        <p:spPr>
          <a:xfrm>
            <a:off x="2581900" y="3091400"/>
            <a:ext cx="3980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400" b="1" dirty="0"/>
              <a:t>Jurusan Agribisnis</a:t>
            </a:r>
          </a:p>
          <a:p>
            <a:r>
              <a:rPr lang="id-ID" sz="2400" b="1" dirty="0"/>
              <a:t>Fakultas Pertanian</a:t>
            </a:r>
          </a:p>
          <a:p>
            <a:r>
              <a:rPr lang="id-ID" sz="2400" b="1" dirty="0"/>
              <a:t>Universitas Lampung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2279" name="Google Shape;2279;p30"/>
          <p:cNvGrpSpPr/>
          <p:nvPr/>
        </p:nvGrpSpPr>
        <p:grpSpPr>
          <a:xfrm>
            <a:off x="3663875" y="-2443875"/>
            <a:ext cx="820275" cy="949600"/>
            <a:chOff x="10369700" y="841400"/>
            <a:chExt cx="820275" cy="949600"/>
          </a:xfrm>
        </p:grpSpPr>
        <p:sp>
          <p:nvSpPr>
            <p:cNvPr id="2280" name="Google Shape;2280;p30"/>
            <p:cNvSpPr/>
            <p:nvPr/>
          </p:nvSpPr>
          <p:spPr>
            <a:xfrm>
              <a:off x="10369700" y="1237675"/>
              <a:ext cx="431050" cy="553325"/>
            </a:xfrm>
            <a:custGeom>
              <a:avLst/>
              <a:gdLst/>
              <a:ahLst/>
              <a:cxnLst/>
              <a:rect l="l" t="t" r="r" b="b"/>
              <a:pathLst>
                <a:path w="17242" h="22133" extrusionOk="0">
                  <a:moveTo>
                    <a:pt x="7008" y="6733"/>
                  </a:moveTo>
                  <a:lnTo>
                    <a:pt x="7008" y="6733"/>
                  </a:lnTo>
                  <a:cubicBezTo>
                    <a:pt x="7028" y="6870"/>
                    <a:pt x="7008" y="7008"/>
                    <a:pt x="6949" y="7126"/>
                  </a:cubicBezTo>
                  <a:cubicBezTo>
                    <a:pt x="6930" y="7047"/>
                    <a:pt x="6910" y="6988"/>
                    <a:pt x="6910" y="6910"/>
                  </a:cubicBezTo>
                  <a:cubicBezTo>
                    <a:pt x="6949" y="6851"/>
                    <a:pt x="6969" y="6792"/>
                    <a:pt x="7008" y="6733"/>
                  </a:cubicBezTo>
                  <a:close/>
                  <a:moveTo>
                    <a:pt x="11032" y="1"/>
                  </a:moveTo>
                  <a:lnTo>
                    <a:pt x="11032" y="1"/>
                  </a:lnTo>
                  <a:cubicBezTo>
                    <a:pt x="11444" y="2179"/>
                    <a:pt x="9972" y="3592"/>
                    <a:pt x="8402" y="4829"/>
                  </a:cubicBezTo>
                  <a:cubicBezTo>
                    <a:pt x="9030" y="4024"/>
                    <a:pt x="9442" y="3082"/>
                    <a:pt x="9638" y="2081"/>
                  </a:cubicBezTo>
                  <a:cubicBezTo>
                    <a:pt x="9638" y="2070"/>
                    <a:pt x="9619" y="2058"/>
                    <a:pt x="9602" y="2058"/>
                  </a:cubicBezTo>
                  <a:cubicBezTo>
                    <a:pt x="9590" y="2058"/>
                    <a:pt x="9579" y="2065"/>
                    <a:pt x="9579" y="2081"/>
                  </a:cubicBezTo>
                  <a:cubicBezTo>
                    <a:pt x="9344" y="2964"/>
                    <a:pt x="8892" y="3789"/>
                    <a:pt x="8304" y="4476"/>
                  </a:cubicBezTo>
                  <a:lnTo>
                    <a:pt x="8205" y="4574"/>
                  </a:lnTo>
                  <a:cubicBezTo>
                    <a:pt x="8618" y="3592"/>
                    <a:pt x="8814" y="2533"/>
                    <a:pt x="8755" y="1473"/>
                  </a:cubicBezTo>
                  <a:lnTo>
                    <a:pt x="8755" y="1473"/>
                  </a:lnTo>
                  <a:cubicBezTo>
                    <a:pt x="8775" y="2650"/>
                    <a:pt x="8500" y="3808"/>
                    <a:pt x="7950" y="4849"/>
                  </a:cubicBezTo>
                  <a:cubicBezTo>
                    <a:pt x="7597" y="5163"/>
                    <a:pt x="7204" y="5418"/>
                    <a:pt x="6871" y="5732"/>
                  </a:cubicBezTo>
                  <a:lnTo>
                    <a:pt x="6792" y="5732"/>
                  </a:lnTo>
                  <a:cubicBezTo>
                    <a:pt x="7204" y="4908"/>
                    <a:pt x="7165" y="3848"/>
                    <a:pt x="6910" y="3004"/>
                  </a:cubicBezTo>
                  <a:lnTo>
                    <a:pt x="6890" y="3004"/>
                  </a:lnTo>
                  <a:cubicBezTo>
                    <a:pt x="6969" y="3553"/>
                    <a:pt x="6989" y="4122"/>
                    <a:pt x="6930" y="4692"/>
                  </a:cubicBezTo>
                  <a:cubicBezTo>
                    <a:pt x="6890" y="5045"/>
                    <a:pt x="6753" y="5398"/>
                    <a:pt x="6576" y="5732"/>
                  </a:cubicBezTo>
                  <a:cubicBezTo>
                    <a:pt x="5968" y="5653"/>
                    <a:pt x="5340" y="5163"/>
                    <a:pt x="4829" y="4927"/>
                  </a:cubicBezTo>
                  <a:cubicBezTo>
                    <a:pt x="4790" y="4927"/>
                    <a:pt x="4771" y="4966"/>
                    <a:pt x="4810" y="4966"/>
                  </a:cubicBezTo>
                  <a:cubicBezTo>
                    <a:pt x="5242" y="5202"/>
                    <a:pt x="5791" y="5634"/>
                    <a:pt x="6321" y="5810"/>
                  </a:cubicBezTo>
                  <a:cubicBezTo>
                    <a:pt x="6243" y="5830"/>
                    <a:pt x="6184" y="5850"/>
                    <a:pt x="6125" y="5889"/>
                  </a:cubicBezTo>
                  <a:lnTo>
                    <a:pt x="6046" y="5889"/>
                  </a:lnTo>
                  <a:cubicBezTo>
                    <a:pt x="5987" y="5889"/>
                    <a:pt x="5948" y="5928"/>
                    <a:pt x="5929" y="5987"/>
                  </a:cubicBezTo>
                  <a:cubicBezTo>
                    <a:pt x="5909" y="6026"/>
                    <a:pt x="5889" y="6046"/>
                    <a:pt x="5850" y="6066"/>
                  </a:cubicBezTo>
                  <a:lnTo>
                    <a:pt x="5830" y="6085"/>
                  </a:lnTo>
                  <a:cubicBezTo>
                    <a:pt x="4888" y="5830"/>
                    <a:pt x="3966" y="5163"/>
                    <a:pt x="3181" y="4711"/>
                  </a:cubicBezTo>
                  <a:cubicBezTo>
                    <a:pt x="3181" y="4711"/>
                    <a:pt x="3161" y="4711"/>
                    <a:pt x="3181" y="4731"/>
                  </a:cubicBezTo>
                  <a:cubicBezTo>
                    <a:pt x="3887" y="5182"/>
                    <a:pt x="4653" y="5791"/>
                    <a:pt x="5516" y="6144"/>
                  </a:cubicBezTo>
                  <a:cubicBezTo>
                    <a:pt x="4614" y="6085"/>
                    <a:pt x="3730" y="5987"/>
                    <a:pt x="2906" y="5536"/>
                  </a:cubicBezTo>
                  <a:cubicBezTo>
                    <a:pt x="2901" y="5533"/>
                    <a:pt x="2895" y="5532"/>
                    <a:pt x="2889" y="5532"/>
                  </a:cubicBezTo>
                  <a:cubicBezTo>
                    <a:pt x="2853" y="5532"/>
                    <a:pt x="2816" y="5580"/>
                    <a:pt x="2867" y="5614"/>
                  </a:cubicBezTo>
                  <a:cubicBezTo>
                    <a:pt x="3848" y="6203"/>
                    <a:pt x="5006" y="6360"/>
                    <a:pt x="6145" y="6419"/>
                  </a:cubicBezTo>
                  <a:cubicBezTo>
                    <a:pt x="6007" y="6478"/>
                    <a:pt x="5870" y="6537"/>
                    <a:pt x="5732" y="6596"/>
                  </a:cubicBezTo>
                  <a:cubicBezTo>
                    <a:pt x="5510" y="6633"/>
                    <a:pt x="5287" y="6650"/>
                    <a:pt x="5066" y="6650"/>
                  </a:cubicBezTo>
                  <a:cubicBezTo>
                    <a:pt x="4585" y="6650"/>
                    <a:pt x="4109" y="6567"/>
                    <a:pt x="3652" y="6419"/>
                  </a:cubicBezTo>
                  <a:cubicBezTo>
                    <a:pt x="2415" y="6046"/>
                    <a:pt x="1257" y="5379"/>
                    <a:pt x="99" y="4790"/>
                  </a:cubicBezTo>
                  <a:lnTo>
                    <a:pt x="99" y="4809"/>
                  </a:lnTo>
                  <a:cubicBezTo>
                    <a:pt x="1414" y="5555"/>
                    <a:pt x="3240" y="6694"/>
                    <a:pt x="4928" y="6890"/>
                  </a:cubicBezTo>
                  <a:cubicBezTo>
                    <a:pt x="4479" y="7025"/>
                    <a:pt x="4013" y="7091"/>
                    <a:pt x="3547" y="7091"/>
                  </a:cubicBezTo>
                  <a:cubicBezTo>
                    <a:pt x="2932" y="7091"/>
                    <a:pt x="2318" y="6976"/>
                    <a:pt x="1748" y="6753"/>
                  </a:cubicBezTo>
                  <a:cubicBezTo>
                    <a:pt x="1728" y="6753"/>
                    <a:pt x="1709" y="6772"/>
                    <a:pt x="1748" y="6772"/>
                  </a:cubicBezTo>
                  <a:cubicBezTo>
                    <a:pt x="2432" y="7114"/>
                    <a:pt x="3175" y="7286"/>
                    <a:pt x="3919" y="7286"/>
                  </a:cubicBezTo>
                  <a:cubicBezTo>
                    <a:pt x="4584" y="7286"/>
                    <a:pt x="5249" y="7148"/>
                    <a:pt x="5870" y="6870"/>
                  </a:cubicBezTo>
                  <a:lnTo>
                    <a:pt x="5987" y="6851"/>
                  </a:lnTo>
                  <a:lnTo>
                    <a:pt x="5948" y="6890"/>
                  </a:lnTo>
                  <a:cubicBezTo>
                    <a:pt x="5896" y="6907"/>
                    <a:pt x="5921" y="6972"/>
                    <a:pt x="5969" y="6972"/>
                  </a:cubicBezTo>
                  <a:cubicBezTo>
                    <a:pt x="5975" y="6972"/>
                    <a:pt x="5981" y="6971"/>
                    <a:pt x="5987" y="6969"/>
                  </a:cubicBezTo>
                  <a:cubicBezTo>
                    <a:pt x="6086" y="6929"/>
                    <a:pt x="6203" y="6890"/>
                    <a:pt x="6302" y="6831"/>
                  </a:cubicBezTo>
                  <a:lnTo>
                    <a:pt x="6302" y="6831"/>
                  </a:lnTo>
                  <a:cubicBezTo>
                    <a:pt x="6007" y="7165"/>
                    <a:pt x="5693" y="7440"/>
                    <a:pt x="5359" y="7695"/>
                  </a:cubicBezTo>
                  <a:cubicBezTo>
                    <a:pt x="4888" y="7891"/>
                    <a:pt x="4398" y="8028"/>
                    <a:pt x="3907" y="8146"/>
                  </a:cubicBezTo>
                  <a:cubicBezTo>
                    <a:pt x="3624" y="8202"/>
                    <a:pt x="3339" y="8226"/>
                    <a:pt x="3053" y="8226"/>
                  </a:cubicBezTo>
                  <a:cubicBezTo>
                    <a:pt x="2033" y="8226"/>
                    <a:pt x="1006" y="7921"/>
                    <a:pt x="40" y="7675"/>
                  </a:cubicBezTo>
                  <a:cubicBezTo>
                    <a:pt x="21" y="7675"/>
                    <a:pt x="1" y="7695"/>
                    <a:pt x="40" y="7714"/>
                  </a:cubicBezTo>
                  <a:cubicBezTo>
                    <a:pt x="1100" y="8017"/>
                    <a:pt x="2161" y="8309"/>
                    <a:pt x="3248" y="8309"/>
                  </a:cubicBezTo>
                  <a:cubicBezTo>
                    <a:pt x="3570" y="8309"/>
                    <a:pt x="3894" y="8283"/>
                    <a:pt x="4221" y="8225"/>
                  </a:cubicBezTo>
                  <a:cubicBezTo>
                    <a:pt x="4398" y="8185"/>
                    <a:pt x="4574" y="8146"/>
                    <a:pt x="4790" y="8087"/>
                  </a:cubicBezTo>
                  <a:lnTo>
                    <a:pt x="4790" y="8087"/>
                  </a:lnTo>
                  <a:cubicBezTo>
                    <a:pt x="3750" y="8755"/>
                    <a:pt x="2553" y="9128"/>
                    <a:pt x="1316" y="9186"/>
                  </a:cubicBezTo>
                  <a:cubicBezTo>
                    <a:pt x="1296" y="9186"/>
                    <a:pt x="1296" y="9206"/>
                    <a:pt x="1316" y="9206"/>
                  </a:cubicBezTo>
                  <a:cubicBezTo>
                    <a:pt x="1422" y="9213"/>
                    <a:pt x="1529" y="9217"/>
                    <a:pt x="1637" y="9217"/>
                  </a:cubicBezTo>
                  <a:cubicBezTo>
                    <a:pt x="2979" y="9217"/>
                    <a:pt x="4511" y="8665"/>
                    <a:pt x="5673" y="7793"/>
                  </a:cubicBezTo>
                  <a:cubicBezTo>
                    <a:pt x="6145" y="7616"/>
                    <a:pt x="6557" y="7341"/>
                    <a:pt x="6871" y="6969"/>
                  </a:cubicBezTo>
                  <a:lnTo>
                    <a:pt x="6930" y="7204"/>
                  </a:lnTo>
                  <a:cubicBezTo>
                    <a:pt x="6439" y="8185"/>
                    <a:pt x="4182" y="9245"/>
                    <a:pt x="3632" y="9422"/>
                  </a:cubicBezTo>
                  <a:cubicBezTo>
                    <a:pt x="3616" y="9422"/>
                    <a:pt x="3626" y="9447"/>
                    <a:pt x="3630" y="9447"/>
                  </a:cubicBezTo>
                  <a:cubicBezTo>
                    <a:pt x="3631" y="9447"/>
                    <a:pt x="3632" y="9446"/>
                    <a:pt x="3632" y="9442"/>
                  </a:cubicBezTo>
                  <a:cubicBezTo>
                    <a:pt x="4535" y="9206"/>
                    <a:pt x="6439" y="8460"/>
                    <a:pt x="6989" y="7420"/>
                  </a:cubicBezTo>
                  <a:cubicBezTo>
                    <a:pt x="7734" y="10129"/>
                    <a:pt x="8873" y="12700"/>
                    <a:pt x="10404" y="15075"/>
                  </a:cubicBezTo>
                  <a:cubicBezTo>
                    <a:pt x="11307" y="16488"/>
                    <a:pt x="12327" y="17823"/>
                    <a:pt x="13466" y="19079"/>
                  </a:cubicBezTo>
                  <a:cubicBezTo>
                    <a:pt x="14388" y="20139"/>
                    <a:pt x="15468" y="21317"/>
                    <a:pt x="16646" y="22082"/>
                  </a:cubicBezTo>
                  <a:cubicBezTo>
                    <a:pt x="16698" y="22117"/>
                    <a:pt x="16752" y="22132"/>
                    <a:pt x="16804" y="22132"/>
                  </a:cubicBezTo>
                  <a:cubicBezTo>
                    <a:pt x="17045" y="22132"/>
                    <a:pt x="17241" y="21808"/>
                    <a:pt x="16999" y="21631"/>
                  </a:cubicBezTo>
                  <a:cubicBezTo>
                    <a:pt x="15821" y="20767"/>
                    <a:pt x="14702" y="19982"/>
                    <a:pt x="13682" y="18922"/>
                  </a:cubicBezTo>
                  <a:cubicBezTo>
                    <a:pt x="12583" y="17764"/>
                    <a:pt x="11601" y="16527"/>
                    <a:pt x="10738" y="15193"/>
                  </a:cubicBezTo>
                  <a:cubicBezTo>
                    <a:pt x="9089" y="12798"/>
                    <a:pt x="7833" y="10168"/>
                    <a:pt x="7028" y="7381"/>
                  </a:cubicBezTo>
                  <a:cubicBezTo>
                    <a:pt x="7106" y="7184"/>
                    <a:pt x="7146" y="6949"/>
                    <a:pt x="7126" y="6733"/>
                  </a:cubicBezTo>
                  <a:lnTo>
                    <a:pt x="7126" y="6733"/>
                  </a:lnTo>
                  <a:cubicBezTo>
                    <a:pt x="7677" y="7043"/>
                    <a:pt x="8368" y="7225"/>
                    <a:pt x="9013" y="7225"/>
                  </a:cubicBezTo>
                  <a:cubicBezTo>
                    <a:pt x="9470" y="7225"/>
                    <a:pt x="9904" y="7133"/>
                    <a:pt x="10247" y="6929"/>
                  </a:cubicBezTo>
                  <a:cubicBezTo>
                    <a:pt x="11758" y="6007"/>
                    <a:pt x="12975" y="4436"/>
                    <a:pt x="13093" y="2650"/>
                  </a:cubicBezTo>
                  <a:cubicBezTo>
                    <a:pt x="13093" y="2636"/>
                    <a:pt x="13073" y="2623"/>
                    <a:pt x="13062" y="2623"/>
                  </a:cubicBezTo>
                  <a:cubicBezTo>
                    <a:pt x="13057" y="2623"/>
                    <a:pt x="13054" y="2625"/>
                    <a:pt x="13054" y="2631"/>
                  </a:cubicBezTo>
                  <a:cubicBezTo>
                    <a:pt x="12857" y="4142"/>
                    <a:pt x="11915" y="5418"/>
                    <a:pt x="10738" y="6321"/>
                  </a:cubicBezTo>
                  <a:cubicBezTo>
                    <a:pt x="10234" y="6712"/>
                    <a:pt x="9604" y="6893"/>
                    <a:pt x="8966" y="6893"/>
                  </a:cubicBezTo>
                  <a:cubicBezTo>
                    <a:pt x="8484" y="6893"/>
                    <a:pt x="7997" y="6790"/>
                    <a:pt x="7558" y="6596"/>
                  </a:cubicBezTo>
                  <a:cubicBezTo>
                    <a:pt x="7754" y="6537"/>
                    <a:pt x="7970" y="6478"/>
                    <a:pt x="8166" y="6399"/>
                  </a:cubicBezTo>
                  <a:cubicBezTo>
                    <a:pt x="8504" y="6497"/>
                    <a:pt x="8836" y="6583"/>
                    <a:pt x="9188" y="6583"/>
                  </a:cubicBezTo>
                  <a:cubicBezTo>
                    <a:pt x="9471" y="6583"/>
                    <a:pt x="9767" y="6528"/>
                    <a:pt x="10090" y="6380"/>
                  </a:cubicBezTo>
                  <a:cubicBezTo>
                    <a:pt x="11405" y="5810"/>
                    <a:pt x="12053" y="4476"/>
                    <a:pt x="12367" y="3161"/>
                  </a:cubicBezTo>
                  <a:lnTo>
                    <a:pt x="12367" y="3161"/>
                  </a:lnTo>
                  <a:cubicBezTo>
                    <a:pt x="11876" y="4633"/>
                    <a:pt x="11052" y="6183"/>
                    <a:pt x="9324" y="6419"/>
                  </a:cubicBezTo>
                  <a:cubicBezTo>
                    <a:pt x="9272" y="6422"/>
                    <a:pt x="9220" y="6424"/>
                    <a:pt x="9169" y="6424"/>
                  </a:cubicBezTo>
                  <a:cubicBezTo>
                    <a:pt x="8912" y="6424"/>
                    <a:pt x="8667" y="6383"/>
                    <a:pt x="8421" y="6301"/>
                  </a:cubicBezTo>
                  <a:cubicBezTo>
                    <a:pt x="9403" y="5909"/>
                    <a:pt x="10266" y="5261"/>
                    <a:pt x="10934" y="4436"/>
                  </a:cubicBezTo>
                  <a:cubicBezTo>
                    <a:pt x="10950" y="4404"/>
                    <a:pt x="10927" y="4372"/>
                    <a:pt x="10907" y="4372"/>
                  </a:cubicBezTo>
                  <a:cubicBezTo>
                    <a:pt x="10902" y="4372"/>
                    <a:pt x="10898" y="4374"/>
                    <a:pt x="10895" y="4378"/>
                  </a:cubicBezTo>
                  <a:cubicBezTo>
                    <a:pt x="10149" y="5261"/>
                    <a:pt x="9167" y="5889"/>
                    <a:pt x="8068" y="6203"/>
                  </a:cubicBezTo>
                  <a:cubicBezTo>
                    <a:pt x="7911" y="6144"/>
                    <a:pt x="7734" y="6066"/>
                    <a:pt x="7577" y="6026"/>
                  </a:cubicBezTo>
                  <a:lnTo>
                    <a:pt x="7636" y="5948"/>
                  </a:lnTo>
                  <a:cubicBezTo>
                    <a:pt x="8186" y="5830"/>
                    <a:pt x="8696" y="5575"/>
                    <a:pt x="9128" y="5222"/>
                  </a:cubicBezTo>
                  <a:cubicBezTo>
                    <a:pt x="10247" y="4378"/>
                    <a:pt x="11091" y="3259"/>
                    <a:pt x="11935" y="2160"/>
                  </a:cubicBezTo>
                  <a:cubicBezTo>
                    <a:pt x="11954" y="2160"/>
                    <a:pt x="11915" y="2140"/>
                    <a:pt x="11915" y="2140"/>
                  </a:cubicBezTo>
                  <a:cubicBezTo>
                    <a:pt x="11052" y="2964"/>
                    <a:pt x="10306" y="3867"/>
                    <a:pt x="9403" y="4633"/>
                  </a:cubicBezTo>
                  <a:cubicBezTo>
                    <a:pt x="9010" y="4966"/>
                    <a:pt x="8598" y="5241"/>
                    <a:pt x="8166" y="5477"/>
                  </a:cubicBezTo>
                  <a:cubicBezTo>
                    <a:pt x="9952" y="4162"/>
                    <a:pt x="11621" y="2081"/>
                    <a:pt x="110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0"/>
            <p:cNvSpPr/>
            <p:nvPr/>
          </p:nvSpPr>
          <p:spPr>
            <a:xfrm>
              <a:off x="10858275" y="841400"/>
              <a:ext cx="331700" cy="426800"/>
            </a:xfrm>
            <a:custGeom>
              <a:avLst/>
              <a:gdLst/>
              <a:ahLst/>
              <a:cxnLst/>
              <a:rect l="l" t="t" r="r" b="b"/>
              <a:pathLst>
                <a:path w="13268" h="17072" extrusionOk="0">
                  <a:moveTo>
                    <a:pt x="7890" y="5202"/>
                  </a:moveTo>
                  <a:cubicBezTo>
                    <a:pt x="7909" y="5261"/>
                    <a:pt x="7929" y="5300"/>
                    <a:pt x="7968" y="5339"/>
                  </a:cubicBezTo>
                  <a:lnTo>
                    <a:pt x="7929" y="5496"/>
                  </a:lnTo>
                  <a:cubicBezTo>
                    <a:pt x="7890" y="5418"/>
                    <a:pt x="7870" y="5300"/>
                    <a:pt x="7890" y="5202"/>
                  </a:cubicBezTo>
                  <a:close/>
                  <a:moveTo>
                    <a:pt x="4828" y="1"/>
                  </a:moveTo>
                  <a:cubicBezTo>
                    <a:pt x="4357" y="1630"/>
                    <a:pt x="5652" y="3220"/>
                    <a:pt x="7026" y="4240"/>
                  </a:cubicBezTo>
                  <a:cubicBezTo>
                    <a:pt x="6692" y="4064"/>
                    <a:pt x="6378" y="3828"/>
                    <a:pt x="6084" y="3573"/>
                  </a:cubicBezTo>
                  <a:cubicBezTo>
                    <a:pt x="5377" y="2984"/>
                    <a:pt x="4808" y="2297"/>
                    <a:pt x="4141" y="1669"/>
                  </a:cubicBezTo>
                  <a:cubicBezTo>
                    <a:pt x="4141" y="1669"/>
                    <a:pt x="4121" y="1669"/>
                    <a:pt x="4121" y="1689"/>
                  </a:cubicBezTo>
                  <a:cubicBezTo>
                    <a:pt x="4788" y="2533"/>
                    <a:pt x="5436" y="3377"/>
                    <a:pt x="6300" y="4044"/>
                  </a:cubicBezTo>
                  <a:cubicBezTo>
                    <a:pt x="6633" y="4319"/>
                    <a:pt x="7026" y="4515"/>
                    <a:pt x="7438" y="4613"/>
                  </a:cubicBezTo>
                  <a:lnTo>
                    <a:pt x="7497" y="4652"/>
                  </a:lnTo>
                  <a:cubicBezTo>
                    <a:pt x="7360" y="4692"/>
                    <a:pt x="7222" y="4751"/>
                    <a:pt x="7105" y="4790"/>
                  </a:cubicBezTo>
                  <a:cubicBezTo>
                    <a:pt x="6261" y="4554"/>
                    <a:pt x="5495" y="4064"/>
                    <a:pt x="4926" y="3396"/>
                  </a:cubicBezTo>
                  <a:cubicBezTo>
                    <a:pt x="4920" y="3385"/>
                    <a:pt x="4913" y="3380"/>
                    <a:pt x="4906" y="3380"/>
                  </a:cubicBezTo>
                  <a:cubicBezTo>
                    <a:pt x="4888" y="3380"/>
                    <a:pt x="4873" y="3408"/>
                    <a:pt x="4887" y="3435"/>
                  </a:cubicBezTo>
                  <a:cubicBezTo>
                    <a:pt x="5417" y="4064"/>
                    <a:pt x="6084" y="4574"/>
                    <a:pt x="6849" y="4888"/>
                  </a:cubicBezTo>
                  <a:cubicBezTo>
                    <a:pt x="6672" y="4936"/>
                    <a:pt x="6481" y="4972"/>
                    <a:pt x="6287" y="4972"/>
                  </a:cubicBezTo>
                  <a:cubicBezTo>
                    <a:pt x="6246" y="4972"/>
                    <a:pt x="6204" y="4970"/>
                    <a:pt x="6162" y="4966"/>
                  </a:cubicBezTo>
                  <a:cubicBezTo>
                    <a:pt x="4828" y="4790"/>
                    <a:pt x="4200" y="3592"/>
                    <a:pt x="3807" y="2454"/>
                  </a:cubicBezTo>
                  <a:lnTo>
                    <a:pt x="3807" y="2454"/>
                  </a:lnTo>
                  <a:cubicBezTo>
                    <a:pt x="4043" y="3475"/>
                    <a:pt x="4533" y="4495"/>
                    <a:pt x="5574" y="4947"/>
                  </a:cubicBezTo>
                  <a:cubicBezTo>
                    <a:pt x="5814" y="5050"/>
                    <a:pt x="6035" y="5089"/>
                    <a:pt x="6248" y="5089"/>
                  </a:cubicBezTo>
                  <a:cubicBezTo>
                    <a:pt x="6522" y="5089"/>
                    <a:pt x="6781" y="5024"/>
                    <a:pt x="7046" y="4947"/>
                  </a:cubicBezTo>
                  <a:cubicBezTo>
                    <a:pt x="7183" y="5006"/>
                    <a:pt x="7340" y="5045"/>
                    <a:pt x="7517" y="5084"/>
                  </a:cubicBezTo>
                  <a:cubicBezTo>
                    <a:pt x="7181" y="5240"/>
                    <a:pt x="6822" y="5317"/>
                    <a:pt x="6466" y="5317"/>
                  </a:cubicBezTo>
                  <a:cubicBezTo>
                    <a:pt x="5968" y="5317"/>
                    <a:pt x="5475" y="5166"/>
                    <a:pt x="5063" y="4868"/>
                  </a:cubicBezTo>
                  <a:cubicBezTo>
                    <a:pt x="4141" y="4181"/>
                    <a:pt x="3434" y="3200"/>
                    <a:pt x="3277" y="2042"/>
                  </a:cubicBezTo>
                  <a:cubicBezTo>
                    <a:pt x="3277" y="2015"/>
                    <a:pt x="3261" y="2005"/>
                    <a:pt x="3244" y="2005"/>
                  </a:cubicBezTo>
                  <a:cubicBezTo>
                    <a:pt x="3222" y="2005"/>
                    <a:pt x="3199" y="2020"/>
                    <a:pt x="3199" y="2042"/>
                  </a:cubicBezTo>
                  <a:cubicBezTo>
                    <a:pt x="3297" y="3435"/>
                    <a:pt x="4219" y="4633"/>
                    <a:pt x="5397" y="5339"/>
                  </a:cubicBezTo>
                  <a:cubicBezTo>
                    <a:pt x="5655" y="5493"/>
                    <a:pt x="5983" y="5560"/>
                    <a:pt x="6329" y="5560"/>
                  </a:cubicBezTo>
                  <a:cubicBezTo>
                    <a:pt x="6827" y="5560"/>
                    <a:pt x="7364" y="5422"/>
                    <a:pt x="7792" y="5202"/>
                  </a:cubicBezTo>
                  <a:lnTo>
                    <a:pt x="7792" y="5202"/>
                  </a:lnTo>
                  <a:cubicBezTo>
                    <a:pt x="7772" y="5359"/>
                    <a:pt x="7792" y="5536"/>
                    <a:pt x="7870" y="5693"/>
                  </a:cubicBezTo>
                  <a:cubicBezTo>
                    <a:pt x="7242" y="7832"/>
                    <a:pt x="6280" y="9874"/>
                    <a:pt x="5024" y="11719"/>
                  </a:cubicBezTo>
                  <a:cubicBezTo>
                    <a:pt x="4357" y="12739"/>
                    <a:pt x="3591" y="13701"/>
                    <a:pt x="2747" y="14584"/>
                  </a:cubicBezTo>
                  <a:cubicBezTo>
                    <a:pt x="1962" y="15350"/>
                    <a:pt x="1098" y="16056"/>
                    <a:pt x="195" y="16684"/>
                  </a:cubicBezTo>
                  <a:cubicBezTo>
                    <a:pt x="0" y="16831"/>
                    <a:pt x="156" y="17072"/>
                    <a:pt x="349" y="17072"/>
                  </a:cubicBezTo>
                  <a:cubicBezTo>
                    <a:pt x="388" y="17072"/>
                    <a:pt x="430" y="17061"/>
                    <a:pt x="470" y="17038"/>
                  </a:cubicBezTo>
                  <a:cubicBezTo>
                    <a:pt x="1373" y="16429"/>
                    <a:pt x="2198" y="15526"/>
                    <a:pt x="2924" y="14702"/>
                  </a:cubicBezTo>
                  <a:cubicBezTo>
                    <a:pt x="3787" y="13740"/>
                    <a:pt x="4573" y="12700"/>
                    <a:pt x="5279" y="11620"/>
                  </a:cubicBezTo>
                  <a:cubicBezTo>
                    <a:pt x="6437" y="9795"/>
                    <a:pt x="7320" y="7813"/>
                    <a:pt x="7909" y="5732"/>
                  </a:cubicBezTo>
                  <a:cubicBezTo>
                    <a:pt x="8322" y="6537"/>
                    <a:pt x="9794" y="7106"/>
                    <a:pt x="10500" y="7283"/>
                  </a:cubicBezTo>
                  <a:cubicBezTo>
                    <a:pt x="10500" y="7283"/>
                    <a:pt x="10520" y="7283"/>
                    <a:pt x="10500" y="7263"/>
                  </a:cubicBezTo>
                  <a:cubicBezTo>
                    <a:pt x="10068" y="7126"/>
                    <a:pt x="8322" y="6321"/>
                    <a:pt x="7949" y="5555"/>
                  </a:cubicBezTo>
                  <a:cubicBezTo>
                    <a:pt x="7949" y="5496"/>
                    <a:pt x="7968" y="5438"/>
                    <a:pt x="7988" y="5379"/>
                  </a:cubicBezTo>
                  <a:cubicBezTo>
                    <a:pt x="8243" y="5673"/>
                    <a:pt x="8557" y="5889"/>
                    <a:pt x="8910" y="6026"/>
                  </a:cubicBezTo>
                  <a:cubicBezTo>
                    <a:pt x="9797" y="6696"/>
                    <a:pt x="10984" y="7115"/>
                    <a:pt x="12025" y="7115"/>
                  </a:cubicBezTo>
                  <a:cubicBezTo>
                    <a:pt x="12113" y="7115"/>
                    <a:pt x="12200" y="7112"/>
                    <a:pt x="12286" y="7106"/>
                  </a:cubicBezTo>
                  <a:lnTo>
                    <a:pt x="12286" y="7086"/>
                  </a:lnTo>
                  <a:cubicBezTo>
                    <a:pt x="11325" y="7047"/>
                    <a:pt x="10402" y="6753"/>
                    <a:pt x="9597" y="6242"/>
                  </a:cubicBezTo>
                  <a:lnTo>
                    <a:pt x="9597" y="6242"/>
                  </a:lnTo>
                  <a:cubicBezTo>
                    <a:pt x="9754" y="6282"/>
                    <a:pt x="9911" y="6321"/>
                    <a:pt x="10029" y="6340"/>
                  </a:cubicBezTo>
                  <a:cubicBezTo>
                    <a:pt x="10290" y="6386"/>
                    <a:pt x="10548" y="6406"/>
                    <a:pt x="10803" y="6406"/>
                  </a:cubicBezTo>
                  <a:cubicBezTo>
                    <a:pt x="11642" y="6406"/>
                    <a:pt x="12455" y="6189"/>
                    <a:pt x="13268" y="5948"/>
                  </a:cubicBezTo>
                  <a:cubicBezTo>
                    <a:pt x="13268" y="5948"/>
                    <a:pt x="13268" y="5928"/>
                    <a:pt x="13268" y="5928"/>
                  </a:cubicBezTo>
                  <a:cubicBezTo>
                    <a:pt x="12518" y="6112"/>
                    <a:pt x="11720" y="6343"/>
                    <a:pt x="10940" y="6343"/>
                  </a:cubicBezTo>
                  <a:cubicBezTo>
                    <a:pt x="10720" y="6343"/>
                    <a:pt x="10501" y="6325"/>
                    <a:pt x="10284" y="6282"/>
                  </a:cubicBezTo>
                  <a:cubicBezTo>
                    <a:pt x="9892" y="6203"/>
                    <a:pt x="9519" y="6085"/>
                    <a:pt x="9166" y="5948"/>
                  </a:cubicBezTo>
                  <a:cubicBezTo>
                    <a:pt x="8910" y="5752"/>
                    <a:pt x="8675" y="5536"/>
                    <a:pt x="8479" y="5281"/>
                  </a:cubicBezTo>
                  <a:lnTo>
                    <a:pt x="8479" y="5281"/>
                  </a:lnTo>
                  <a:cubicBezTo>
                    <a:pt x="8557" y="5320"/>
                    <a:pt x="8636" y="5359"/>
                    <a:pt x="8714" y="5379"/>
                  </a:cubicBezTo>
                  <a:cubicBezTo>
                    <a:pt x="8720" y="5381"/>
                    <a:pt x="8725" y="5383"/>
                    <a:pt x="8730" y="5383"/>
                  </a:cubicBezTo>
                  <a:cubicBezTo>
                    <a:pt x="8762" y="5383"/>
                    <a:pt x="8784" y="5337"/>
                    <a:pt x="8734" y="5320"/>
                  </a:cubicBezTo>
                  <a:lnTo>
                    <a:pt x="8714" y="5300"/>
                  </a:lnTo>
                  <a:lnTo>
                    <a:pt x="8812" y="5320"/>
                  </a:lnTo>
                  <a:cubicBezTo>
                    <a:pt x="9291" y="5522"/>
                    <a:pt x="9799" y="5625"/>
                    <a:pt x="10308" y="5625"/>
                  </a:cubicBezTo>
                  <a:cubicBezTo>
                    <a:pt x="10884" y="5625"/>
                    <a:pt x="11460" y="5493"/>
                    <a:pt x="11992" y="5222"/>
                  </a:cubicBezTo>
                  <a:lnTo>
                    <a:pt x="11992" y="5202"/>
                  </a:lnTo>
                  <a:cubicBezTo>
                    <a:pt x="11543" y="5381"/>
                    <a:pt x="11069" y="5471"/>
                    <a:pt x="10595" y="5471"/>
                  </a:cubicBezTo>
                  <a:cubicBezTo>
                    <a:pt x="10239" y="5471"/>
                    <a:pt x="9883" y="5421"/>
                    <a:pt x="9538" y="5320"/>
                  </a:cubicBezTo>
                  <a:cubicBezTo>
                    <a:pt x="10834" y="5182"/>
                    <a:pt x="12247" y="4299"/>
                    <a:pt x="13248" y="3710"/>
                  </a:cubicBezTo>
                  <a:lnTo>
                    <a:pt x="13248" y="3710"/>
                  </a:lnTo>
                  <a:cubicBezTo>
                    <a:pt x="12365" y="4162"/>
                    <a:pt x="11462" y="4672"/>
                    <a:pt x="10520" y="4966"/>
                  </a:cubicBezTo>
                  <a:cubicBezTo>
                    <a:pt x="10175" y="5086"/>
                    <a:pt x="9804" y="5142"/>
                    <a:pt x="9435" y="5142"/>
                  </a:cubicBezTo>
                  <a:cubicBezTo>
                    <a:pt x="9258" y="5142"/>
                    <a:pt x="9082" y="5129"/>
                    <a:pt x="8910" y="5104"/>
                  </a:cubicBezTo>
                  <a:cubicBezTo>
                    <a:pt x="8812" y="5065"/>
                    <a:pt x="8694" y="5025"/>
                    <a:pt x="8596" y="4966"/>
                  </a:cubicBezTo>
                  <a:cubicBezTo>
                    <a:pt x="9480" y="4927"/>
                    <a:pt x="10382" y="4809"/>
                    <a:pt x="11128" y="4338"/>
                  </a:cubicBezTo>
                  <a:cubicBezTo>
                    <a:pt x="11145" y="4321"/>
                    <a:pt x="11133" y="4276"/>
                    <a:pt x="11104" y="4276"/>
                  </a:cubicBezTo>
                  <a:cubicBezTo>
                    <a:pt x="11100" y="4276"/>
                    <a:pt x="11095" y="4277"/>
                    <a:pt x="11089" y="4279"/>
                  </a:cubicBezTo>
                  <a:cubicBezTo>
                    <a:pt x="10461" y="4594"/>
                    <a:pt x="9774" y="4751"/>
                    <a:pt x="9087" y="4751"/>
                  </a:cubicBezTo>
                  <a:cubicBezTo>
                    <a:pt x="9735" y="4495"/>
                    <a:pt x="10324" y="4005"/>
                    <a:pt x="10873" y="3651"/>
                  </a:cubicBezTo>
                  <a:lnTo>
                    <a:pt x="10873" y="3651"/>
                  </a:lnTo>
                  <a:cubicBezTo>
                    <a:pt x="10265" y="4005"/>
                    <a:pt x="9558" y="4535"/>
                    <a:pt x="8832" y="4731"/>
                  </a:cubicBezTo>
                  <a:lnTo>
                    <a:pt x="8832" y="4711"/>
                  </a:lnTo>
                  <a:cubicBezTo>
                    <a:pt x="8812" y="4692"/>
                    <a:pt x="8773" y="4672"/>
                    <a:pt x="8773" y="4652"/>
                  </a:cubicBezTo>
                  <a:cubicBezTo>
                    <a:pt x="8753" y="4613"/>
                    <a:pt x="8714" y="4574"/>
                    <a:pt x="8675" y="4574"/>
                  </a:cubicBezTo>
                  <a:lnTo>
                    <a:pt x="8596" y="4574"/>
                  </a:lnTo>
                  <a:cubicBezTo>
                    <a:pt x="8557" y="4554"/>
                    <a:pt x="8498" y="4515"/>
                    <a:pt x="8439" y="4515"/>
                  </a:cubicBezTo>
                  <a:cubicBezTo>
                    <a:pt x="8871" y="4378"/>
                    <a:pt x="9283" y="4044"/>
                    <a:pt x="9617" y="3867"/>
                  </a:cubicBezTo>
                  <a:cubicBezTo>
                    <a:pt x="9637" y="3867"/>
                    <a:pt x="9617" y="3828"/>
                    <a:pt x="9617" y="3828"/>
                  </a:cubicBezTo>
                  <a:cubicBezTo>
                    <a:pt x="9205" y="4024"/>
                    <a:pt x="8734" y="4378"/>
                    <a:pt x="8263" y="4437"/>
                  </a:cubicBezTo>
                  <a:cubicBezTo>
                    <a:pt x="8106" y="4201"/>
                    <a:pt x="8007" y="3907"/>
                    <a:pt x="7968" y="3632"/>
                  </a:cubicBezTo>
                  <a:cubicBezTo>
                    <a:pt x="7929" y="3180"/>
                    <a:pt x="7949" y="2748"/>
                    <a:pt x="8007" y="2317"/>
                  </a:cubicBezTo>
                  <a:lnTo>
                    <a:pt x="8007" y="2317"/>
                  </a:lnTo>
                  <a:cubicBezTo>
                    <a:pt x="7811" y="2984"/>
                    <a:pt x="7772" y="3789"/>
                    <a:pt x="8106" y="4437"/>
                  </a:cubicBezTo>
                  <a:lnTo>
                    <a:pt x="8027" y="4437"/>
                  </a:lnTo>
                  <a:cubicBezTo>
                    <a:pt x="7792" y="4181"/>
                    <a:pt x="7478" y="3985"/>
                    <a:pt x="7203" y="3750"/>
                  </a:cubicBezTo>
                  <a:cubicBezTo>
                    <a:pt x="6791" y="2945"/>
                    <a:pt x="6575" y="2042"/>
                    <a:pt x="6594" y="1139"/>
                  </a:cubicBezTo>
                  <a:lnTo>
                    <a:pt x="6594" y="1139"/>
                  </a:lnTo>
                  <a:cubicBezTo>
                    <a:pt x="6535" y="1963"/>
                    <a:pt x="6692" y="2788"/>
                    <a:pt x="7006" y="3534"/>
                  </a:cubicBezTo>
                  <a:lnTo>
                    <a:pt x="6928" y="3455"/>
                  </a:lnTo>
                  <a:cubicBezTo>
                    <a:pt x="6476" y="2925"/>
                    <a:pt x="6143" y="2297"/>
                    <a:pt x="5947" y="1630"/>
                  </a:cubicBezTo>
                  <a:cubicBezTo>
                    <a:pt x="5947" y="1613"/>
                    <a:pt x="5939" y="1607"/>
                    <a:pt x="5931" y="1607"/>
                  </a:cubicBezTo>
                  <a:cubicBezTo>
                    <a:pt x="5920" y="1607"/>
                    <a:pt x="5907" y="1618"/>
                    <a:pt x="5907" y="1630"/>
                  </a:cubicBezTo>
                  <a:cubicBezTo>
                    <a:pt x="6045" y="2395"/>
                    <a:pt x="6359" y="3121"/>
                    <a:pt x="6849" y="3730"/>
                  </a:cubicBezTo>
                  <a:cubicBezTo>
                    <a:pt x="5632" y="2788"/>
                    <a:pt x="4494" y="1689"/>
                    <a:pt x="482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2" name="Google Shape;2282;p30"/>
          <p:cNvGrpSpPr/>
          <p:nvPr/>
        </p:nvGrpSpPr>
        <p:grpSpPr>
          <a:xfrm rot="10800000">
            <a:off x="11754300" y="-1224675"/>
            <a:ext cx="820275" cy="949600"/>
            <a:chOff x="10369700" y="841400"/>
            <a:chExt cx="820275" cy="949600"/>
          </a:xfrm>
        </p:grpSpPr>
        <p:sp>
          <p:nvSpPr>
            <p:cNvPr id="2283" name="Google Shape;2283;p30"/>
            <p:cNvSpPr/>
            <p:nvPr/>
          </p:nvSpPr>
          <p:spPr>
            <a:xfrm>
              <a:off x="10369700" y="1237675"/>
              <a:ext cx="431050" cy="553325"/>
            </a:xfrm>
            <a:custGeom>
              <a:avLst/>
              <a:gdLst/>
              <a:ahLst/>
              <a:cxnLst/>
              <a:rect l="l" t="t" r="r" b="b"/>
              <a:pathLst>
                <a:path w="17242" h="22133" extrusionOk="0">
                  <a:moveTo>
                    <a:pt x="7008" y="6733"/>
                  </a:moveTo>
                  <a:lnTo>
                    <a:pt x="7008" y="6733"/>
                  </a:lnTo>
                  <a:cubicBezTo>
                    <a:pt x="7028" y="6870"/>
                    <a:pt x="7008" y="7008"/>
                    <a:pt x="6949" y="7126"/>
                  </a:cubicBezTo>
                  <a:cubicBezTo>
                    <a:pt x="6930" y="7047"/>
                    <a:pt x="6910" y="6988"/>
                    <a:pt x="6910" y="6910"/>
                  </a:cubicBezTo>
                  <a:cubicBezTo>
                    <a:pt x="6949" y="6851"/>
                    <a:pt x="6969" y="6792"/>
                    <a:pt x="7008" y="6733"/>
                  </a:cubicBezTo>
                  <a:close/>
                  <a:moveTo>
                    <a:pt x="11032" y="1"/>
                  </a:moveTo>
                  <a:lnTo>
                    <a:pt x="11032" y="1"/>
                  </a:lnTo>
                  <a:cubicBezTo>
                    <a:pt x="11444" y="2179"/>
                    <a:pt x="9972" y="3592"/>
                    <a:pt x="8402" y="4829"/>
                  </a:cubicBezTo>
                  <a:cubicBezTo>
                    <a:pt x="9030" y="4024"/>
                    <a:pt x="9442" y="3082"/>
                    <a:pt x="9638" y="2081"/>
                  </a:cubicBezTo>
                  <a:cubicBezTo>
                    <a:pt x="9638" y="2070"/>
                    <a:pt x="9619" y="2058"/>
                    <a:pt x="9602" y="2058"/>
                  </a:cubicBezTo>
                  <a:cubicBezTo>
                    <a:pt x="9590" y="2058"/>
                    <a:pt x="9579" y="2065"/>
                    <a:pt x="9579" y="2081"/>
                  </a:cubicBezTo>
                  <a:cubicBezTo>
                    <a:pt x="9344" y="2964"/>
                    <a:pt x="8892" y="3789"/>
                    <a:pt x="8304" y="4476"/>
                  </a:cubicBezTo>
                  <a:lnTo>
                    <a:pt x="8205" y="4574"/>
                  </a:lnTo>
                  <a:cubicBezTo>
                    <a:pt x="8618" y="3592"/>
                    <a:pt x="8814" y="2533"/>
                    <a:pt x="8755" y="1473"/>
                  </a:cubicBezTo>
                  <a:lnTo>
                    <a:pt x="8755" y="1473"/>
                  </a:lnTo>
                  <a:cubicBezTo>
                    <a:pt x="8775" y="2650"/>
                    <a:pt x="8500" y="3808"/>
                    <a:pt x="7950" y="4849"/>
                  </a:cubicBezTo>
                  <a:cubicBezTo>
                    <a:pt x="7597" y="5163"/>
                    <a:pt x="7204" y="5418"/>
                    <a:pt x="6871" y="5732"/>
                  </a:cubicBezTo>
                  <a:lnTo>
                    <a:pt x="6792" y="5732"/>
                  </a:lnTo>
                  <a:cubicBezTo>
                    <a:pt x="7204" y="4908"/>
                    <a:pt x="7165" y="3848"/>
                    <a:pt x="6910" y="3004"/>
                  </a:cubicBezTo>
                  <a:lnTo>
                    <a:pt x="6890" y="3004"/>
                  </a:lnTo>
                  <a:cubicBezTo>
                    <a:pt x="6969" y="3553"/>
                    <a:pt x="6989" y="4122"/>
                    <a:pt x="6930" y="4692"/>
                  </a:cubicBezTo>
                  <a:cubicBezTo>
                    <a:pt x="6890" y="5045"/>
                    <a:pt x="6753" y="5398"/>
                    <a:pt x="6576" y="5732"/>
                  </a:cubicBezTo>
                  <a:cubicBezTo>
                    <a:pt x="5968" y="5653"/>
                    <a:pt x="5340" y="5163"/>
                    <a:pt x="4829" y="4927"/>
                  </a:cubicBezTo>
                  <a:cubicBezTo>
                    <a:pt x="4790" y="4927"/>
                    <a:pt x="4771" y="4966"/>
                    <a:pt x="4810" y="4966"/>
                  </a:cubicBezTo>
                  <a:cubicBezTo>
                    <a:pt x="5242" y="5202"/>
                    <a:pt x="5791" y="5634"/>
                    <a:pt x="6321" y="5810"/>
                  </a:cubicBezTo>
                  <a:cubicBezTo>
                    <a:pt x="6243" y="5830"/>
                    <a:pt x="6184" y="5850"/>
                    <a:pt x="6125" y="5889"/>
                  </a:cubicBezTo>
                  <a:lnTo>
                    <a:pt x="6046" y="5889"/>
                  </a:lnTo>
                  <a:cubicBezTo>
                    <a:pt x="5987" y="5889"/>
                    <a:pt x="5948" y="5928"/>
                    <a:pt x="5929" y="5987"/>
                  </a:cubicBezTo>
                  <a:cubicBezTo>
                    <a:pt x="5909" y="6026"/>
                    <a:pt x="5889" y="6046"/>
                    <a:pt x="5850" y="6066"/>
                  </a:cubicBezTo>
                  <a:lnTo>
                    <a:pt x="5830" y="6085"/>
                  </a:lnTo>
                  <a:cubicBezTo>
                    <a:pt x="4888" y="5830"/>
                    <a:pt x="3966" y="5163"/>
                    <a:pt x="3181" y="4711"/>
                  </a:cubicBezTo>
                  <a:cubicBezTo>
                    <a:pt x="3181" y="4711"/>
                    <a:pt x="3161" y="4711"/>
                    <a:pt x="3181" y="4731"/>
                  </a:cubicBezTo>
                  <a:cubicBezTo>
                    <a:pt x="3887" y="5182"/>
                    <a:pt x="4653" y="5791"/>
                    <a:pt x="5516" y="6144"/>
                  </a:cubicBezTo>
                  <a:cubicBezTo>
                    <a:pt x="4614" y="6085"/>
                    <a:pt x="3730" y="5987"/>
                    <a:pt x="2906" y="5536"/>
                  </a:cubicBezTo>
                  <a:cubicBezTo>
                    <a:pt x="2901" y="5533"/>
                    <a:pt x="2895" y="5532"/>
                    <a:pt x="2889" y="5532"/>
                  </a:cubicBezTo>
                  <a:cubicBezTo>
                    <a:pt x="2853" y="5532"/>
                    <a:pt x="2816" y="5580"/>
                    <a:pt x="2867" y="5614"/>
                  </a:cubicBezTo>
                  <a:cubicBezTo>
                    <a:pt x="3848" y="6203"/>
                    <a:pt x="5006" y="6360"/>
                    <a:pt x="6145" y="6419"/>
                  </a:cubicBezTo>
                  <a:cubicBezTo>
                    <a:pt x="6007" y="6478"/>
                    <a:pt x="5870" y="6537"/>
                    <a:pt x="5732" y="6596"/>
                  </a:cubicBezTo>
                  <a:cubicBezTo>
                    <a:pt x="5510" y="6633"/>
                    <a:pt x="5287" y="6650"/>
                    <a:pt x="5066" y="6650"/>
                  </a:cubicBezTo>
                  <a:cubicBezTo>
                    <a:pt x="4585" y="6650"/>
                    <a:pt x="4109" y="6567"/>
                    <a:pt x="3652" y="6419"/>
                  </a:cubicBezTo>
                  <a:cubicBezTo>
                    <a:pt x="2415" y="6046"/>
                    <a:pt x="1257" y="5379"/>
                    <a:pt x="99" y="4790"/>
                  </a:cubicBezTo>
                  <a:lnTo>
                    <a:pt x="99" y="4809"/>
                  </a:lnTo>
                  <a:cubicBezTo>
                    <a:pt x="1414" y="5555"/>
                    <a:pt x="3240" y="6694"/>
                    <a:pt x="4928" y="6890"/>
                  </a:cubicBezTo>
                  <a:cubicBezTo>
                    <a:pt x="4479" y="7025"/>
                    <a:pt x="4013" y="7091"/>
                    <a:pt x="3547" y="7091"/>
                  </a:cubicBezTo>
                  <a:cubicBezTo>
                    <a:pt x="2932" y="7091"/>
                    <a:pt x="2318" y="6976"/>
                    <a:pt x="1748" y="6753"/>
                  </a:cubicBezTo>
                  <a:cubicBezTo>
                    <a:pt x="1728" y="6753"/>
                    <a:pt x="1709" y="6772"/>
                    <a:pt x="1748" y="6772"/>
                  </a:cubicBezTo>
                  <a:cubicBezTo>
                    <a:pt x="2432" y="7114"/>
                    <a:pt x="3175" y="7286"/>
                    <a:pt x="3919" y="7286"/>
                  </a:cubicBezTo>
                  <a:cubicBezTo>
                    <a:pt x="4584" y="7286"/>
                    <a:pt x="5249" y="7148"/>
                    <a:pt x="5870" y="6870"/>
                  </a:cubicBezTo>
                  <a:lnTo>
                    <a:pt x="5987" y="6851"/>
                  </a:lnTo>
                  <a:lnTo>
                    <a:pt x="5948" y="6890"/>
                  </a:lnTo>
                  <a:cubicBezTo>
                    <a:pt x="5896" y="6907"/>
                    <a:pt x="5921" y="6972"/>
                    <a:pt x="5969" y="6972"/>
                  </a:cubicBezTo>
                  <a:cubicBezTo>
                    <a:pt x="5975" y="6972"/>
                    <a:pt x="5981" y="6971"/>
                    <a:pt x="5987" y="6969"/>
                  </a:cubicBezTo>
                  <a:cubicBezTo>
                    <a:pt x="6086" y="6929"/>
                    <a:pt x="6203" y="6890"/>
                    <a:pt x="6302" y="6831"/>
                  </a:cubicBezTo>
                  <a:lnTo>
                    <a:pt x="6302" y="6831"/>
                  </a:lnTo>
                  <a:cubicBezTo>
                    <a:pt x="6007" y="7165"/>
                    <a:pt x="5693" y="7440"/>
                    <a:pt x="5359" y="7695"/>
                  </a:cubicBezTo>
                  <a:cubicBezTo>
                    <a:pt x="4888" y="7891"/>
                    <a:pt x="4398" y="8028"/>
                    <a:pt x="3907" y="8146"/>
                  </a:cubicBezTo>
                  <a:cubicBezTo>
                    <a:pt x="3624" y="8202"/>
                    <a:pt x="3339" y="8226"/>
                    <a:pt x="3053" y="8226"/>
                  </a:cubicBezTo>
                  <a:cubicBezTo>
                    <a:pt x="2033" y="8226"/>
                    <a:pt x="1006" y="7921"/>
                    <a:pt x="40" y="7675"/>
                  </a:cubicBezTo>
                  <a:cubicBezTo>
                    <a:pt x="21" y="7675"/>
                    <a:pt x="1" y="7695"/>
                    <a:pt x="40" y="7714"/>
                  </a:cubicBezTo>
                  <a:cubicBezTo>
                    <a:pt x="1100" y="8017"/>
                    <a:pt x="2161" y="8309"/>
                    <a:pt x="3248" y="8309"/>
                  </a:cubicBezTo>
                  <a:cubicBezTo>
                    <a:pt x="3570" y="8309"/>
                    <a:pt x="3894" y="8283"/>
                    <a:pt x="4221" y="8225"/>
                  </a:cubicBezTo>
                  <a:cubicBezTo>
                    <a:pt x="4398" y="8185"/>
                    <a:pt x="4574" y="8146"/>
                    <a:pt x="4790" y="8087"/>
                  </a:cubicBezTo>
                  <a:lnTo>
                    <a:pt x="4790" y="8087"/>
                  </a:lnTo>
                  <a:cubicBezTo>
                    <a:pt x="3750" y="8755"/>
                    <a:pt x="2553" y="9128"/>
                    <a:pt x="1316" y="9186"/>
                  </a:cubicBezTo>
                  <a:cubicBezTo>
                    <a:pt x="1296" y="9186"/>
                    <a:pt x="1296" y="9206"/>
                    <a:pt x="1316" y="9206"/>
                  </a:cubicBezTo>
                  <a:cubicBezTo>
                    <a:pt x="1422" y="9213"/>
                    <a:pt x="1529" y="9217"/>
                    <a:pt x="1637" y="9217"/>
                  </a:cubicBezTo>
                  <a:cubicBezTo>
                    <a:pt x="2979" y="9217"/>
                    <a:pt x="4511" y="8665"/>
                    <a:pt x="5673" y="7793"/>
                  </a:cubicBezTo>
                  <a:cubicBezTo>
                    <a:pt x="6145" y="7616"/>
                    <a:pt x="6557" y="7341"/>
                    <a:pt x="6871" y="6969"/>
                  </a:cubicBezTo>
                  <a:lnTo>
                    <a:pt x="6930" y="7204"/>
                  </a:lnTo>
                  <a:cubicBezTo>
                    <a:pt x="6439" y="8185"/>
                    <a:pt x="4182" y="9245"/>
                    <a:pt x="3632" y="9422"/>
                  </a:cubicBezTo>
                  <a:cubicBezTo>
                    <a:pt x="3616" y="9422"/>
                    <a:pt x="3626" y="9447"/>
                    <a:pt x="3630" y="9447"/>
                  </a:cubicBezTo>
                  <a:cubicBezTo>
                    <a:pt x="3631" y="9447"/>
                    <a:pt x="3632" y="9446"/>
                    <a:pt x="3632" y="9442"/>
                  </a:cubicBezTo>
                  <a:cubicBezTo>
                    <a:pt x="4535" y="9206"/>
                    <a:pt x="6439" y="8460"/>
                    <a:pt x="6989" y="7420"/>
                  </a:cubicBezTo>
                  <a:cubicBezTo>
                    <a:pt x="7734" y="10129"/>
                    <a:pt x="8873" y="12700"/>
                    <a:pt x="10404" y="15075"/>
                  </a:cubicBezTo>
                  <a:cubicBezTo>
                    <a:pt x="11307" y="16488"/>
                    <a:pt x="12327" y="17823"/>
                    <a:pt x="13466" y="19079"/>
                  </a:cubicBezTo>
                  <a:cubicBezTo>
                    <a:pt x="14388" y="20139"/>
                    <a:pt x="15468" y="21317"/>
                    <a:pt x="16646" y="22082"/>
                  </a:cubicBezTo>
                  <a:cubicBezTo>
                    <a:pt x="16698" y="22117"/>
                    <a:pt x="16752" y="22132"/>
                    <a:pt x="16804" y="22132"/>
                  </a:cubicBezTo>
                  <a:cubicBezTo>
                    <a:pt x="17045" y="22132"/>
                    <a:pt x="17241" y="21808"/>
                    <a:pt x="16999" y="21631"/>
                  </a:cubicBezTo>
                  <a:cubicBezTo>
                    <a:pt x="15821" y="20767"/>
                    <a:pt x="14702" y="19982"/>
                    <a:pt x="13682" y="18922"/>
                  </a:cubicBezTo>
                  <a:cubicBezTo>
                    <a:pt x="12583" y="17764"/>
                    <a:pt x="11601" y="16527"/>
                    <a:pt x="10738" y="15193"/>
                  </a:cubicBezTo>
                  <a:cubicBezTo>
                    <a:pt x="9089" y="12798"/>
                    <a:pt x="7833" y="10168"/>
                    <a:pt x="7028" y="7381"/>
                  </a:cubicBezTo>
                  <a:cubicBezTo>
                    <a:pt x="7106" y="7184"/>
                    <a:pt x="7146" y="6949"/>
                    <a:pt x="7126" y="6733"/>
                  </a:cubicBezTo>
                  <a:lnTo>
                    <a:pt x="7126" y="6733"/>
                  </a:lnTo>
                  <a:cubicBezTo>
                    <a:pt x="7677" y="7043"/>
                    <a:pt x="8368" y="7225"/>
                    <a:pt x="9013" y="7225"/>
                  </a:cubicBezTo>
                  <a:cubicBezTo>
                    <a:pt x="9470" y="7225"/>
                    <a:pt x="9904" y="7133"/>
                    <a:pt x="10247" y="6929"/>
                  </a:cubicBezTo>
                  <a:cubicBezTo>
                    <a:pt x="11758" y="6007"/>
                    <a:pt x="12975" y="4436"/>
                    <a:pt x="13093" y="2650"/>
                  </a:cubicBezTo>
                  <a:cubicBezTo>
                    <a:pt x="13093" y="2636"/>
                    <a:pt x="13073" y="2623"/>
                    <a:pt x="13062" y="2623"/>
                  </a:cubicBezTo>
                  <a:cubicBezTo>
                    <a:pt x="13057" y="2623"/>
                    <a:pt x="13054" y="2625"/>
                    <a:pt x="13054" y="2631"/>
                  </a:cubicBezTo>
                  <a:cubicBezTo>
                    <a:pt x="12857" y="4142"/>
                    <a:pt x="11915" y="5418"/>
                    <a:pt x="10738" y="6321"/>
                  </a:cubicBezTo>
                  <a:cubicBezTo>
                    <a:pt x="10234" y="6712"/>
                    <a:pt x="9604" y="6893"/>
                    <a:pt x="8966" y="6893"/>
                  </a:cubicBezTo>
                  <a:cubicBezTo>
                    <a:pt x="8484" y="6893"/>
                    <a:pt x="7997" y="6790"/>
                    <a:pt x="7558" y="6596"/>
                  </a:cubicBezTo>
                  <a:cubicBezTo>
                    <a:pt x="7754" y="6537"/>
                    <a:pt x="7970" y="6478"/>
                    <a:pt x="8166" y="6399"/>
                  </a:cubicBezTo>
                  <a:cubicBezTo>
                    <a:pt x="8504" y="6497"/>
                    <a:pt x="8836" y="6583"/>
                    <a:pt x="9188" y="6583"/>
                  </a:cubicBezTo>
                  <a:cubicBezTo>
                    <a:pt x="9471" y="6583"/>
                    <a:pt x="9767" y="6528"/>
                    <a:pt x="10090" y="6380"/>
                  </a:cubicBezTo>
                  <a:cubicBezTo>
                    <a:pt x="11405" y="5810"/>
                    <a:pt x="12053" y="4476"/>
                    <a:pt x="12367" y="3161"/>
                  </a:cubicBezTo>
                  <a:lnTo>
                    <a:pt x="12367" y="3161"/>
                  </a:lnTo>
                  <a:cubicBezTo>
                    <a:pt x="11876" y="4633"/>
                    <a:pt x="11052" y="6183"/>
                    <a:pt x="9324" y="6419"/>
                  </a:cubicBezTo>
                  <a:cubicBezTo>
                    <a:pt x="9272" y="6422"/>
                    <a:pt x="9220" y="6424"/>
                    <a:pt x="9169" y="6424"/>
                  </a:cubicBezTo>
                  <a:cubicBezTo>
                    <a:pt x="8912" y="6424"/>
                    <a:pt x="8667" y="6383"/>
                    <a:pt x="8421" y="6301"/>
                  </a:cubicBezTo>
                  <a:cubicBezTo>
                    <a:pt x="9403" y="5909"/>
                    <a:pt x="10266" y="5261"/>
                    <a:pt x="10934" y="4436"/>
                  </a:cubicBezTo>
                  <a:cubicBezTo>
                    <a:pt x="10950" y="4404"/>
                    <a:pt x="10927" y="4372"/>
                    <a:pt x="10907" y="4372"/>
                  </a:cubicBezTo>
                  <a:cubicBezTo>
                    <a:pt x="10902" y="4372"/>
                    <a:pt x="10898" y="4374"/>
                    <a:pt x="10895" y="4378"/>
                  </a:cubicBezTo>
                  <a:cubicBezTo>
                    <a:pt x="10149" y="5261"/>
                    <a:pt x="9167" y="5889"/>
                    <a:pt x="8068" y="6203"/>
                  </a:cubicBezTo>
                  <a:cubicBezTo>
                    <a:pt x="7911" y="6144"/>
                    <a:pt x="7734" y="6066"/>
                    <a:pt x="7577" y="6026"/>
                  </a:cubicBezTo>
                  <a:lnTo>
                    <a:pt x="7636" y="5948"/>
                  </a:lnTo>
                  <a:cubicBezTo>
                    <a:pt x="8186" y="5830"/>
                    <a:pt x="8696" y="5575"/>
                    <a:pt x="9128" y="5222"/>
                  </a:cubicBezTo>
                  <a:cubicBezTo>
                    <a:pt x="10247" y="4378"/>
                    <a:pt x="11091" y="3259"/>
                    <a:pt x="11935" y="2160"/>
                  </a:cubicBezTo>
                  <a:cubicBezTo>
                    <a:pt x="11954" y="2160"/>
                    <a:pt x="11915" y="2140"/>
                    <a:pt x="11915" y="2140"/>
                  </a:cubicBezTo>
                  <a:cubicBezTo>
                    <a:pt x="11052" y="2964"/>
                    <a:pt x="10306" y="3867"/>
                    <a:pt x="9403" y="4633"/>
                  </a:cubicBezTo>
                  <a:cubicBezTo>
                    <a:pt x="9010" y="4966"/>
                    <a:pt x="8598" y="5241"/>
                    <a:pt x="8166" y="5477"/>
                  </a:cubicBezTo>
                  <a:cubicBezTo>
                    <a:pt x="9952" y="4162"/>
                    <a:pt x="11621" y="2081"/>
                    <a:pt x="110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0"/>
            <p:cNvSpPr/>
            <p:nvPr/>
          </p:nvSpPr>
          <p:spPr>
            <a:xfrm>
              <a:off x="10858275" y="841400"/>
              <a:ext cx="331700" cy="426800"/>
            </a:xfrm>
            <a:custGeom>
              <a:avLst/>
              <a:gdLst/>
              <a:ahLst/>
              <a:cxnLst/>
              <a:rect l="l" t="t" r="r" b="b"/>
              <a:pathLst>
                <a:path w="13268" h="17072" extrusionOk="0">
                  <a:moveTo>
                    <a:pt x="7890" y="5202"/>
                  </a:moveTo>
                  <a:cubicBezTo>
                    <a:pt x="7909" y="5261"/>
                    <a:pt x="7929" y="5300"/>
                    <a:pt x="7968" y="5339"/>
                  </a:cubicBezTo>
                  <a:lnTo>
                    <a:pt x="7929" y="5496"/>
                  </a:lnTo>
                  <a:cubicBezTo>
                    <a:pt x="7890" y="5418"/>
                    <a:pt x="7870" y="5300"/>
                    <a:pt x="7890" y="5202"/>
                  </a:cubicBezTo>
                  <a:close/>
                  <a:moveTo>
                    <a:pt x="4828" y="1"/>
                  </a:moveTo>
                  <a:cubicBezTo>
                    <a:pt x="4357" y="1630"/>
                    <a:pt x="5652" y="3220"/>
                    <a:pt x="7026" y="4240"/>
                  </a:cubicBezTo>
                  <a:cubicBezTo>
                    <a:pt x="6692" y="4064"/>
                    <a:pt x="6378" y="3828"/>
                    <a:pt x="6084" y="3573"/>
                  </a:cubicBezTo>
                  <a:cubicBezTo>
                    <a:pt x="5377" y="2984"/>
                    <a:pt x="4808" y="2297"/>
                    <a:pt x="4141" y="1669"/>
                  </a:cubicBezTo>
                  <a:cubicBezTo>
                    <a:pt x="4141" y="1669"/>
                    <a:pt x="4121" y="1669"/>
                    <a:pt x="4121" y="1689"/>
                  </a:cubicBezTo>
                  <a:cubicBezTo>
                    <a:pt x="4788" y="2533"/>
                    <a:pt x="5436" y="3377"/>
                    <a:pt x="6300" y="4044"/>
                  </a:cubicBezTo>
                  <a:cubicBezTo>
                    <a:pt x="6633" y="4319"/>
                    <a:pt x="7026" y="4515"/>
                    <a:pt x="7438" y="4613"/>
                  </a:cubicBezTo>
                  <a:lnTo>
                    <a:pt x="7497" y="4652"/>
                  </a:lnTo>
                  <a:cubicBezTo>
                    <a:pt x="7360" y="4692"/>
                    <a:pt x="7222" y="4751"/>
                    <a:pt x="7105" y="4790"/>
                  </a:cubicBezTo>
                  <a:cubicBezTo>
                    <a:pt x="6261" y="4554"/>
                    <a:pt x="5495" y="4064"/>
                    <a:pt x="4926" y="3396"/>
                  </a:cubicBezTo>
                  <a:cubicBezTo>
                    <a:pt x="4920" y="3385"/>
                    <a:pt x="4913" y="3380"/>
                    <a:pt x="4906" y="3380"/>
                  </a:cubicBezTo>
                  <a:cubicBezTo>
                    <a:pt x="4888" y="3380"/>
                    <a:pt x="4873" y="3408"/>
                    <a:pt x="4887" y="3435"/>
                  </a:cubicBezTo>
                  <a:cubicBezTo>
                    <a:pt x="5417" y="4064"/>
                    <a:pt x="6084" y="4574"/>
                    <a:pt x="6849" y="4888"/>
                  </a:cubicBezTo>
                  <a:cubicBezTo>
                    <a:pt x="6672" y="4936"/>
                    <a:pt x="6481" y="4972"/>
                    <a:pt x="6287" y="4972"/>
                  </a:cubicBezTo>
                  <a:cubicBezTo>
                    <a:pt x="6246" y="4972"/>
                    <a:pt x="6204" y="4970"/>
                    <a:pt x="6162" y="4966"/>
                  </a:cubicBezTo>
                  <a:cubicBezTo>
                    <a:pt x="4828" y="4790"/>
                    <a:pt x="4200" y="3592"/>
                    <a:pt x="3807" y="2454"/>
                  </a:cubicBezTo>
                  <a:lnTo>
                    <a:pt x="3807" y="2454"/>
                  </a:lnTo>
                  <a:cubicBezTo>
                    <a:pt x="4043" y="3475"/>
                    <a:pt x="4533" y="4495"/>
                    <a:pt x="5574" y="4947"/>
                  </a:cubicBezTo>
                  <a:cubicBezTo>
                    <a:pt x="5814" y="5050"/>
                    <a:pt x="6035" y="5089"/>
                    <a:pt x="6248" y="5089"/>
                  </a:cubicBezTo>
                  <a:cubicBezTo>
                    <a:pt x="6522" y="5089"/>
                    <a:pt x="6781" y="5024"/>
                    <a:pt x="7046" y="4947"/>
                  </a:cubicBezTo>
                  <a:cubicBezTo>
                    <a:pt x="7183" y="5006"/>
                    <a:pt x="7340" y="5045"/>
                    <a:pt x="7517" y="5084"/>
                  </a:cubicBezTo>
                  <a:cubicBezTo>
                    <a:pt x="7181" y="5240"/>
                    <a:pt x="6822" y="5317"/>
                    <a:pt x="6466" y="5317"/>
                  </a:cubicBezTo>
                  <a:cubicBezTo>
                    <a:pt x="5968" y="5317"/>
                    <a:pt x="5475" y="5166"/>
                    <a:pt x="5063" y="4868"/>
                  </a:cubicBezTo>
                  <a:cubicBezTo>
                    <a:pt x="4141" y="4181"/>
                    <a:pt x="3434" y="3200"/>
                    <a:pt x="3277" y="2042"/>
                  </a:cubicBezTo>
                  <a:cubicBezTo>
                    <a:pt x="3277" y="2015"/>
                    <a:pt x="3261" y="2005"/>
                    <a:pt x="3244" y="2005"/>
                  </a:cubicBezTo>
                  <a:cubicBezTo>
                    <a:pt x="3222" y="2005"/>
                    <a:pt x="3199" y="2020"/>
                    <a:pt x="3199" y="2042"/>
                  </a:cubicBezTo>
                  <a:cubicBezTo>
                    <a:pt x="3297" y="3435"/>
                    <a:pt x="4219" y="4633"/>
                    <a:pt x="5397" y="5339"/>
                  </a:cubicBezTo>
                  <a:cubicBezTo>
                    <a:pt x="5655" y="5493"/>
                    <a:pt x="5983" y="5560"/>
                    <a:pt x="6329" y="5560"/>
                  </a:cubicBezTo>
                  <a:cubicBezTo>
                    <a:pt x="6827" y="5560"/>
                    <a:pt x="7364" y="5422"/>
                    <a:pt x="7792" y="5202"/>
                  </a:cubicBezTo>
                  <a:lnTo>
                    <a:pt x="7792" y="5202"/>
                  </a:lnTo>
                  <a:cubicBezTo>
                    <a:pt x="7772" y="5359"/>
                    <a:pt x="7792" y="5536"/>
                    <a:pt x="7870" y="5693"/>
                  </a:cubicBezTo>
                  <a:cubicBezTo>
                    <a:pt x="7242" y="7832"/>
                    <a:pt x="6280" y="9874"/>
                    <a:pt x="5024" y="11719"/>
                  </a:cubicBezTo>
                  <a:cubicBezTo>
                    <a:pt x="4357" y="12739"/>
                    <a:pt x="3591" y="13701"/>
                    <a:pt x="2747" y="14584"/>
                  </a:cubicBezTo>
                  <a:cubicBezTo>
                    <a:pt x="1962" y="15350"/>
                    <a:pt x="1098" y="16056"/>
                    <a:pt x="195" y="16684"/>
                  </a:cubicBezTo>
                  <a:cubicBezTo>
                    <a:pt x="0" y="16831"/>
                    <a:pt x="156" y="17072"/>
                    <a:pt x="349" y="17072"/>
                  </a:cubicBezTo>
                  <a:cubicBezTo>
                    <a:pt x="388" y="17072"/>
                    <a:pt x="430" y="17061"/>
                    <a:pt x="470" y="17038"/>
                  </a:cubicBezTo>
                  <a:cubicBezTo>
                    <a:pt x="1373" y="16429"/>
                    <a:pt x="2198" y="15526"/>
                    <a:pt x="2924" y="14702"/>
                  </a:cubicBezTo>
                  <a:cubicBezTo>
                    <a:pt x="3787" y="13740"/>
                    <a:pt x="4573" y="12700"/>
                    <a:pt x="5279" y="11620"/>
                  </a:cubicBezTo>
                  <a:cubicBezTo>
                    <a:pt x="6437" y="9795"/>
                    <a:pt x="7320" y="7813"/>
                    <a:pt x="7909" y="5732"/>
                  </a:cubicBezTo>
                  <a:cubicBezTo>
                    <a:pt x="8322" y="6537"/>
                    <a:pt x="9794" y="7106"/>
                    <a:pt x="10500" y="7283"/>
                  </a:cubicBezTo>
                  <a:cubicBezTo>
                    <a:pt x="10500" y="7283"/>
                    <a:pt x="10520" y="7283"/>
                    <a:pt x="10500" y="7263"/>
                  </a:cubicBezTo>
                  <a:cubicBezTo>
                    <a:pt x="10068" y="7126"/>
                    <a:pt x="8322" y="6321"/>
                    <a:pt x="7949" y="5555"/>
                  </a:cubicBezTo>
                  <a:cubicBezTo>
                    <a:pt x="7949" y="5496"/>
                    <a:pt x="7968" y="5438"/>
                    <a:pt x="7988" y="5379"/>
                  </a:cubicBezTo>
                  <a:cubicBezTo>
                    <a:pt x="8243" y="5673"/>
                    <a:pt x="8557" y="5889"/>
                    <a:pt x="8910" y="6026"/>
                  </a:cubicBezTo>
                  <a:cubicBezTo>
                    <a:pt x="9797" y="6696"/>
                    <a:pt x="10984" y="7115"/>
                    <a:pt x="12025" y="7115"/>
                  </a:cubicBezTo>
                  <a:cubicBezTo>
                    <a:pt x="12113" y="7115"/>
                    <a:pt x="12200" y="7112"/>
                    <a:pt x="12286" y="7106"/>
                  </a:cubicBezTo>
                  <a:lnTo>
                    <a:pt x="12286" y="7086"/>
                  </a:lnTo>
                  <a:cubicBezTo>
                    <a:pt x="11325" y="7047"/>
                    <a:pt x="10402" y="6753"/>
                    <a:pt x="9597" y="6242"/>
                  </a:cubicBezTo>
                  <a:lnTo>
                    <a:pt x="9597" y="6242"/>
                  </a:lnTo>
                  <a:cubicBezTo>
                    <a:pt x="9754" y="6282"/>
                    <a:pt x="9911" y="6321"/>
                    <a:pt x="10029" y="6340"/>
                  </a:cubicBezTo>
                  <a:cubicBezTo>
                    <a:pt x="10290" y="6386"/>
                    <a:pt x="10548" y="6406"/>
                    <a:pt x="10803" y="6406"/>
                  </a:cubicBezTo>
                  <a:cubicBezTo>
                    <a:pt x="11642" y="6406"/>
                    <a:pt x="12455" y="6189"/>
                    <a:pt x="13268" y="5948"/>
                  </a:cubicBezTo>
                  <a:cubicBezTo>
                    <a:pt x="13268" y="5948"/>
                    <a:pt x="13268" y="5928"/>
                    <a:pt x="13268" y="5928"/>
                  </a:cubicBezTo>
                  <a:cubicBezTo>
                    <a:pt x="12518" y="6112"/>
                    <a:pt x="11720" y="6343"/>
                    <a:pt x="10940" y="6343"/>
                  </a:cubicBezTo>
                  <a:cubicBezTo>
                    <a:pt x="10720" y="6343"/>
                    <a:pt x="10501" y="6325"/>
                    <a:pt x="10284" y="6282"/>
                  </a:cubicBezTo>
                  <a:cubicBezTo>
                    <a:pt x="9892" y="6203"/>
                    <a:pt x="9519" y="6085"/>
                    <a:pt x="9166" y="5948"/>
                  </a:cubicBezTo>
                  <a:cubicBezTo>
                    <a:pt x="8910" y="5752"/>
                    <a:pt x="8675" y="5536"/>
                    <a:pt x="8479" y="5281"/>
                  </a:cubicBezTo>
                  <a:lnTo>
                    <a:pt x="8479" y="5281"/>
                  </a:lnTo>
                  <a:cubicBezTo>
                    <a:pt x="8557" y="5320"/>
                    <a:pt x="8636" y="5359"/>
                    <a:pt x="8714" y="5379"/>
                  </a:cubicBezTo>
                  <a:cubicBezTo>
                    <a:pt x="8720" y="5381"/>
                    <a:pt x="8725" y="5383"/>
                    <a:pt x="8730" y="5383"/>
                  </a:cubicBezTo>
                  <a:cubicBezTo>
                    <a:pt x="8762" y="5383"/>
                    <a:pt x="8784" y="5337"/>
                    <a:pt x="8734" y="5320"/>
                  </a:cubicBezTo>
                  <a:lnTo>
                    <a:pt x="8714" y="5300"/>
                  </a:lnTo>
                  <a:lnTo>
                    <a:pt x="8812" y="5320"/>
                  </a:lnTo>
                  <a:cubicBezTo>
                    <a:pt x="9291" y="5522"/>
                    <a:pt x="9799" y="5625"/>
                    <a:pt x="10308" y="5625"/>
                  </a:cubicBezTo>
                  <a:cubicBezTo>
                    <a:pt x="10884" y="5625"/>
                    <a:pt x="11460" y="5493"/>
                    <a:pt x="11992" y="5222"/>
                  </a:cubicBezTo>
                  <a:lnTo>
                    <a:pt x="11992" y="5202"/>
                  </a:lnTo>
                  <a:cubicBezTo>
                    <a:pt x="11543" y="5381"/>
                    <a:pt x="11069" y="5471"/>
                    <a:pt x="10595" y="5471"/>
                  </a:cubicBezTo>
                  <a:cubicBezTo>
                    <a:pt x="10239" y="5471"/>
                    <a:pt x="9883" y="5421"/>
                    <a:pt x="9538" y="5320"/>
                  </a:cubicBezTo>
                  <a:cubicBezTo>
                    <a:pt x="10834" y="5182"/>
                    <a:pt x="12247" y="4299"/>
                    <a:pt x="13248" y="3710"/>
                  </a:cubicBezTo>
                  <a:lnTo>
                    <a:pt x="13248" y="3710"/>
                  </a:lnTo>
                  <a:cubicBezTo>
                    <a:pt x="12365" y="4162"/>
                    <a:pt x="11462" y="4672"/>
                    <a:pt x="10520" y="4966"/>
                  </a:cubicBezTo>
                  <a:cubicBezTo>
                    <a:pt x="10175" y="5086"/>
                    <a:pt x="9804" y="5142"/>
                    <a:pt x="9435" y="5142"/>
                  </a:cubicBezTo>
                  <a:cubicBezTo>
                    <a:pt x="9258" y="5142"/>
                    <a:pt x="9082" y="5129"/>
                    <a:pt x="8910" y="5104"/>
                  </a:cubicBezTo>
                  <a:cubicBezTo>
                    <a:pt x="8812" y="5065"/>
                    <a:pt x="8694" y="5025"/>
                    <a:pt x="8596" y="4966"/>
                  </a:cubicBezTo>
                  <a:cubicBezTo>
                    <a:pt x="9480" y="4927"/>
                    <a:pt x="10382" y="4809"/>
                    <a:pt x="11128" y="4338"/>
                  </a:cubicBezTo>
                  <a:cubicBezTo>
                    <a:pt x="11145" y="4321"/>
                    <a:pt x="11133" y="4276"/>
                    <a:pt x="11104" y="4276"/>
                  </a:cubicBezTo>
                  <a:cubicBezTo>
                    <a:pt x="11100" y="4276"/>
                    <a:pt x="11095" y="4277"/>
                    <a:pt x="11089" y="4279"/>
                  </a:cubicBezTo>
                  <a:cubicBezTo>
                    <a:pt x="10461" y="4594"/>
                    <a:pt x="9774" y="4751"/>
                    <a:pt x="9087" y="4751"/>
                  </a:cubicBezTo>
                  <a:cubicBezTo>
                    <a:pt x="9735" y="4495"/>
                    <a:pt x="10324" y="4005"/>
                    <a:pt x="10873" y="3651"/>
                  </a:cubicBezTo>
                  <a:lnTo>
                    <a:pt x="10873" y="3651"/>
                  </a:lnTo>
                  <a:cubicBezTo>
                    <a:pt x="10265" y="4005"/>
                    <a:pt x="9558" y="4535"/>
                    <a:pt x="8832" y="4731"/>
                  </a:cubicBezTo>
                  <a:lnTo>
                    <a:pt x="8832" y="4711"/>
                  </a:lnTo>
                  <a:cubicBezTo>
                    <a:pt x="8812" y="4692"/>
                    <a:pt x="8773" y="4672"/>
                    <a:pt x="8773" y="4652"/>
                  </a:cubicBezTo>
                  <a:cubicBezTo>
                    <a:pt x="8753" y="4613"/>
                    <a:pt x="8714" y="4574"/>
                    <a:pt x="8675" y="4574"/>
                  </a:cubicBezTo>
                  <a:lnTo>
                    <a:pt x="8596" y="4574"/>
                  </a:lnTo>
                  <a:cubicBezTo>
                    <a:pt x="8557" y="4554"/>
                    <a:pt x="8498" y="4515"/>
                    <a:pt x="8439" y="4515"/>
                  </a:cubicBezTo>
                  <a:cubicBezTo>
                    <a:pt x="8871" y="4378"/>
                    <a:pt x="9283" y="4044"/>
                    <a:pt x="9617" y="3867"/>
                  </a:cubicBezTo>
                  <a:cubicBezTo>
                    <a:pt x="9637" y="3867"/>
                    <a:pt x="9617" y="3828"/>
                    <a:pt x="9617" y="3828"/>
                  </a:cubicBezTo>
                  <a:cubicBezTo>
                    <a:pt x="9205" y="4024"/>
                    <a:pt x="8734" y="4378"/>
                    <a:pt x="8263" y="4437"/>
                  </a:cubicBezTo>
                  <a:cubicBezTo>
                    <a:pt x="8106" y="4201"/>
                    <a:pt x="8007" y="3907"/>
                    <a:pt x="7968" y="3632"/>
                  </a:cubicBezTo>
                  <a:cubicBezTo>
                    <a:pt x="7929" y="3180"/>
                    <a:pt x="7949" y="2748"/>
                    <a:pt x="8007" y="2317"/>
                  </a:cubicBezTo>
                  <a:lnTo>
                    <a:pt x="8007" y="2317"/>
                  </a:lnTo>
                  <a:cubicBezTo>
                    <a:pt x="7811" y="2984"/>
                    <a:pt x="7772" y="3789"/>
                    <a:pt x="8106" y="4437"/>
                  </a:cubicBezTo>
                  <a:lnTo>
                    <a:pt x="8027" y="4437"/>
                  </a:lnTo>
                  <a:cubicBezTo>
                    <a:pt x="7792" y="4181"/>
                    <a:pt x="7478" y="3985"/>
                    <a:pt x="7203" y="3750"/>
                  </a:cubicBezTo>
                  <a:cubicBezTo>
                    <a:pt x="6791" y="2945"/>
                    <a:pt x="6575" y="2042"/>
                    <a:pt x="6594" y="1139"/>
                  </a:cubicBezTo>
                  <a:lnTo>
                    <a:pt x="6594" y="1139"/>
                  </a:lnTo>
                  <a:cubicBezTo>
                    <a:pt x="6535" y="1963"/>
                    <a:pt x="6692" y="2788"/>
                    <a:pt x="7006" y="3534"/>
                  </a:cubicBezTo>
                  <a:lnTo>
                    <a:pt x="6928" y="3455"/>
                  </a:lnTo>
                  <a:cubicBezTo>
                    <a:pt x="6476" y="2925"/>
                    <a:pt x="6143" y="2297"/>
                    <a:pt x="5947" y="1630"/>
                  </a:cubicBezTo>
                  <a:cubicBezTo>
                    <a:pt x="5947" y="1613"/>
                    <a:pt x="5939" y="1607"/>
                    <a:pt x="5931" y="1607"/>
                  </a:cubicBezTo>
                  <a:cubicBezTo>
                    <a:pt x="5920" y="1607"/>
                    <a:pt x="5907" y="1618"/>
                    <a:pt x="5907" y="1630"/>
                  </a:cubicBezTo>
                  <a:cubicBezTo>
                    <a:pt x="6045" y="2395"/>
                    <a:pt x="6359" y="3121"/>
                    <a:pt x="6849" y="3730"/>
                  </a:cubicBezTo>
                  <a:cubicBezTo>
                    <a:pt x="5632" y="2788"/>
                    <a:pt x="4494" y="1689"/>
                    <a:pt x="482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25712"/>
              </p:ext>
            </p:extLst>
          </p:nvPr>
        </p:nvGraphicFramePr>
        <p:xfrm>
          <a:off x="114798" y="266534"/>
          <a:ext cx="8746032" cy="4817456"/>
        </p:xfrm>
        <a:graphic>
          <a:graphicData uri="http://schemas.openxmlformats.org/drawingml/2006/table">
            <a:tbl>
              <a:tblPr firstRow="1" bandRow="1"/>
              <a:tblGrid>
                <a:gridCol w="949204"/>
                <a:gridCol w="987718"/>
                <a:gridCol w="5472608"/>
                <a:gridCol w="1336502"/>
              </a:tblGrid>
              <a:tr h="854248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Minggu</a:t>
                      </a:r>
                    </a:p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 -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Tanggal/Hari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Materi Kuliah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Dosen</a:t>
                      </a:r>
                      <a:r>
                        <a:rPr lang="id-ID" sz="18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4248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Kontrak Perkuliahan - Pemahaman program penyuluhan pertanian</a:t>
                      </a:r>
                      <a:endParaRPr lang="id-ID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94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Data aktual dan data potensial wilayah penyuluhan</a:t>
                      </a:r>
                      <a:endParaRPr lang="id-ID" sz="20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094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Analisis situasi wilayah untuk program penyuluhan pertanian</a:t>
                      </a:r>
                      <a:endParaRPr lang="id-ID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953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 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Identifikasi masalah dan kebutuhan masyarakat untuk penyusunanprogram penyuluhan pertanian - Quiz I</a:t>
                      </a:r>
                      <a:endParaRPr lang="id-ID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8588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Programa penyuluhan pertanian menurut Permentan</a:t>
                      </a:r>
                      <a:endParaRPr lang="id-ID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97425"/>
              </p:ext>
            </p:extLst>
          </p:nvPr>
        </p:nvGraphicFramePr>
        <p:xfrm>
          <a:off x="11561" y="0"/>
          <a:ext cx="8746032" cy="4263909"/>
        </p:xfrm>
        <a:graphic>
          <a:graphicData uri="http://schemas.openxmlformats.org/drawingml/2006/table">
            <a:tbl>
              <a:tblPr firstRow="1" bandRow="1"/>
              <a:tblGrid>
                <a:gridCol w="949204"/>
                <a:gridCol w="1018947"/>
                <a:gridCol w="5544616"/>
                <a:gridCol w="1233265"/>
              </a:tblGrid>
              <a:tr h="699542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Minggu</a:t>
                      </a:r>
                    </a:p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 -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Tanggal/Hari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Materi Kuliah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Dosen</a:t>
                      </a:r>
                      <a:r>
                        <a:rPr lang="id-ID" sz="18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id-ID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Cara mencapai tujuan penyuluhan /RKTP</a:t>
                      </a:r>
                      <a:endParaRPr lang="id-ID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94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Identifikasi dan mengkomunikasikan nilai-nilai </a:t>
                      </a:r>
                      <a:endParaRPr lang="id-ID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094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UTS</a:t>
                      </a:r>
                      <a:endParaRPr lang="id-ID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953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 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d-ID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Program, kebijakan, dan evaluasinya</a:t>
                      </a:r>
                      <a:endParaRPr lang="id-ID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306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Konteks sosial dari evaluasi program</a:t>
                      </a:r>
                      <a:endParaRPr lang="id-ID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306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Tahap-tahap evaluasi program</a:t>
                      </a:r>
                      <a:endParaRPr lang="id-ID" sz="2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16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47900"/>
              </p:ext>
            </p:extLst>
          </p:nvPr>
        </p:nvGraphicFramePr>
        <p:xfrm>
          <a:off x="179512" y="0"/>
          <a:ext cx="8746032" cy="4812549"/>
        </p:xfrm>
        <a:graphic>
          <a:graphicData uri="http://schemas.openxmlformats.org/drawingml/2006/table">
            <a:tbl>
              <a:tblPr firstRow="1" bandRow="1"/>
              <a:tblGrid>
                <a:gridCol w="949204"/>
                <a:gridCol w="1067020"/>
                <a:gridCol w="5760640"/>
                <a:gridCol w="969168"/>
              </a:tblGrid>
              <a:tr h="699542"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Minggu</a:t>
                      </a:r>
                    </a:p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 -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Tanggal/Hari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Materi Kuliah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Dosen</a:t>
                      </a:r>
                      <a:r>
                        <a:rPr lang="id-ID" sz="18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itchFamily="34" charset="0"/>
                        <a:buNone/>
                      </a:pPr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Prosedur diagnosis: peran evaluator, identifikasi dan pembatasanmasalah sosial, pembatasan dan identifikasi target intervensi, konsep-konsep dalam pembatasan target.</a:t>
                      </a:r>
                      <a:endParaRPr lang="id-ID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94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Evaluasi program: peran pemangku kepentingan (stakeholders), keberadaan evaluasi dalam program, keterkaitan evaluasi terhadapprogram.</a:t>
                      </a:r>
                      <a:endParaRPr lang="id-ID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4094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Quiz II, Strategi asesment dampak suatu program</a:t>
                      </a:r>
                      <a:endParaRPr lang="id-ID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9953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Pengelolaan monitoring dan evaluasi </a:t>
                      </a:r>
                      <a:endParaRPr lang="id-ID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306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Pengukuran efisiensi suatu program</a:t>
                      </a:r>
                      <a:endParaRPr lang="id-ID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306">
                <a:tc>
                  <a:txBody>
                    <a:bodyPr/>
                    <a:lstStyle/>
                    <a:p>
                      <a:r>
                        <a:rPr lang="id-ID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UTS</a:t>
                      </a:r>
                      <a:endParaRPr lang="id-ID" sz="20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60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Bandar Lampung,      </a:t>
            </a:r>
          </a:p>
          <a:p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Dosen PJ Mata Kuliah					Komti Matakuliah</a:t>
            </a:r>
          </a:p>
          <a:p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            Dosen			     		      Mahasiswa</a:t>
            </a:r>
          </a:p>
          <a:p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  <a:p>
            <a:pPr lvl="2" algn="ctr"/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			   </a:t>
            </a: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Mengetahui,		</a:t>
            </a: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Ketua Jurusan Agribisnis</a:t>
            </a:r>
          </a:p>
          <a:p>
            <a:pPr lvl="2" algn="ctr"/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  <a:p>
            <a:pPr lvl="2" algn="ctr"/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lvl="2" algn="ctr"/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Dr. Teguh Endaryanto, S.P.,M.Si			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mtClean="0"/>
              <a:t>Terima Kasih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494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522;p31"/>
          <p:cNvSpPr txBox="1"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b="1" dirty="0" smtClean="0">
                <a:solidFill>
                  <a:schemeClr val="bg2"/>
                </a:solidFill>
              </a:rPr>
              <a:t>DOSEN PENGAMPU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4" name="Google Shape;1523;p31"/>
          <p:cNvSpPr txBox="1">
            <a:spLocks noGrp="1"/>
          </p:cNvSpPr>
          <p:nvPr>
            <p:ph type="body" idx="1"/>
          </p:nvPr>
        </p:nvSpPr>
        <p:spPr>
          <a:xfrm>
            <a:off x="826617" y="1192378"/>
            <a:ext cx="7993855" cy="37819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sz="2800" dirty="0" err="1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Dosen</a:t>
            </a:r>
            <a:r>
              <a:rPr sz="2800" dirty="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 1 </a:t>
            </a:r>
            <a:r>
              <a:rPr sz="2800" dirty="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: </a:t>
            </a:r>
            <a:r>
              <a:rPr lang="es-ES" sz="2800" dirty="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Prof</a:t>
            </a:r>
            <a:r>
              <a:rPr lang="es-ES" sz="2800" dirty="0">
                <a:latin typeface="Aharoni" pitchFamily="2" charset="-79"/>
                <a:ea typeface="Lato"/>
                <a:cs typeface="Aharoni" pitchFamily="2" charset="-79"/>
                <a:sym typeface="Lato"/>
              </a:rPr>
              <a:t>. Dr. Ir. </a:t>
            </a:r>
            <a:r>
              <a:rPr lang="es-ES" sz="2800" dirty="0" err="1">
                <a:latin typeface="Aharoni" pitchFamily="2" charset="-79"/>
                <a:ea typeface="Lato"/>
                <a:cs typeface="Aharoni" pitchFamily="2" charset="-79"/>
                <a:sym typeface="Lato"/>
              </a:rPr>
              <a:t>Irwan</a:t>
            </a:r>
            <a:r>
              <a:rPr lang="es-ES" sz="2800" dirty="0">
                <a:latin typeface="Aharoni" pitchFamily="2" charset="-79"/>
                <a:ea typeface="Lato"/>
                <a:cs typeface="Aharoni" pitchFamily="2" charset="-79"/>
                <a:sym typeface="Lato"/>
              </a:rPr>
              <a:t> </a:t>
            </a:r>
            <a:r>
              <a:rPr lang="es-ES" sz="2800" dirty="0" err="1">
                <a:latin typeface="Aharoni" pitchFamily="2" charset="-79"/>
                <a:ea typeface="Lato"/>
                <a:cs typeface="Aharoni" pitchFamily="2" charset="-79"/>
                <a:sym typeface="Lato"/>
              </a:rPr>
              <a:t>Effendi</a:t>
            </a:r>
            <a:r>
              <a:rPr lang="es-ES" sz="2800" dirty="0">
                <a:latin typeface="Aharoni" pitchFamily="2" charset="-79"/>
                <a:ea typeface="Lato"/>
                <a:cs typeface="Aharoni" pitchFamily="2" charset="-79"/>
                <a:sym typeface="Lato"/>
              </a:rPr>
              <a:t> , M.S</a:t>
            </a:r>
          </a:p>
          <a:p>
            <a:pPr marL="0" lvl="0" indent="0">
              <a:buNone/>
            </a:pPr>
            <a:r>
              <a:rPr lang="es-ES" sz="2800" dirty="0" err="1">
                <a:latin typeface="Aharoni" pitchFamily="2" charset="-79"/>
                <a:ea typeface="Lato"/>
                <a:cs typeface="Aharoni" pitchFamily="2" charset="-79"/>
                <a:sym typeface="Lato"/>
              </a:rPr>
              <a:t>Dosen</a:t>
            </a:r>
            <a:r>
              <a:rPr lang="es-ES" sz="2800" dirty="0">
                <a:latin typeface="Aharoni" pitchFamily="2" charset="-79"/>
                <a:ea typeface="Lato"/>
                <a:cs typeface="Aharoni" pitchFamily="2" charset="-79"/>
                <a:sym typeface="Lato"/>
              </a:rPr>
              <a:t> 2 </a:t>
            </a:r>
            <a:r>
              <a:rPr lang="es-ES" sz="2800" dirty="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:</a:t>
            </a:r>
            <a:r>
              <a:rPr lang="id-ID" sz="2800" dirty="0">
                <a:latin typeface="Aharoni" pitchFamily="2" charset="-79"/>
                <a:ea typeface="Lato"/>
                <a:cs typeface="Aharoni" pitchFamily="2" charset="-79"/>
                <a:sym typeface="Lato"/>
              </a:rPr>
              <a:t> Dr. Serly Silviyanti, S.P., M.Si</a:t>
            </a:r>
            <a:endParaRPr lang="es-ES" sz="2800" dirty="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endParaRPr lang="x-none" sz="280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r>
              <a:rPr lang="x-none" sz="280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Waktu Kuliah </a:t>
            </a:r>
            <a:r>
              <a:rPr lang="x-none" sz="280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:Kamis, 15.00 - 16.40 WIB</a:t>
            </a:r>
            <a:endParaRPr lang="x-none" sz="2800" smtClean="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endParaRPr lang="x-none" sz="280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r>
              <a:rPr lang="x-none" sz="280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Waktu Responsi </a:t>
            </a:r>
            <a:r>
              <a:rPr lang="x-none" sz="2800" smtClean="0">
                <a:latin typeface="Aharoni" pitchFamily="2" charset="-79"/>
                <a:ea typeface="Lato"/>
                <a:cs typeface="Aharoni" pitchFamily="2" charset="-79"/>
                <a:sym typeface="Lato"/>
              </a:rPr>
              <a:t>: Sabtu, 07.00 – 09.50 WIB</a:t>
            </a:r>
            <a:endParaRPr sz="2800" dirty="0" smtClean="0">
              <a:latin typeface="Aharoni" pitchFamily="2" charset="-79"/>
              <a:ea typeface="Lato"/>
              <a:cs typeface="Aharoni" pitchFamily="2" charset="-79"/>
              <a:sym typeface="Lato"/>
            </a:endParaRPr>
          </a:p>
          <a:p>
            <a:pPr marL="0" lvl="0" indent="0">
              <a:buNone/>
            </a:pPr>
            <a:endParaRPr sz="2800" dirty="0">
              <a:latin typeface="Aharoni" pitchFamily="2" charset="-79"/>
              <a:ea typeface="Lato"/>
              <a:cs typeface="Aharoni" pitchFamily="2" charset="-79"/>
              <a:sym typeface="Lato"/>
            </a:endParaRPr>
          </a:p>
        </p:txBody>
      </p:sp>
      <p:grpSp>
        <p:nvGrpSpPr>
          <p:cNvPr id="25" name="Google Shape;11701;p68"/>
          <p:cNvGrpSpPr/>
          <p:nvPr/>
        </p:nvGrpSpPr>
        <p:grpSpPr>
          <a:xfrm>
            <a:off x="7156589" y="3475850"/>
            <a:ext cx="1182739" cy="1293661"/>
            <a:chOff x="2189568" y="1961603"/>
            <a:chExt cx="364993" cy="359049"/>
          </a:xfrm>
        </p:grpSpPr>
        <p:sp>
          <p:nvSpPr>
            <p:cNvPr id="26" name="Google Shape;11702;p68"/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703;p68"/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704;p68"/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705;p68"/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706;p68"/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707;p68"/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708;p68"/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709;p68"/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710;p68"/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711;p68"/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712;p68"/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713;p68"/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714;p68"/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715;p68"/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716;p68"/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717;p68"/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1991" y="529208"/>
            <a:ext cx="603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DESKRIPSI SINGKAT MATA KULIAH</a:t>
            </a:r>
            <a:endParaRPr lang="id-ID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893" y="1453664"/>
            <a:ext cx="90411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Program penyuluhan pertanian yang berkelanjutan, Pengorganisasianprogram pembangunan, Pelibatan masyarakat dalam programpembangunan, Identifikasi masalah dan kebutuhan masyarakat, Peluang- peluang ketersediaan ruang pembelajaran bagi masyarakat, Konteks sosial dalam evaluasi program dan evaluasi, Tahap-tahap evaluasi, Prosedur diagnisis dalam evaluasi, Pengelolaan program monitoring dan evaluasi, Metode asesment, dan Pengukuran efisiensi program dan evaluasi penyuluhan pertanian.</a:t>
            </a:r>
            <a:endParaRPr lang="id-ID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2299;p32"/>
          <p:cNvSpPr txBox="1">
            <a:spLocks noGrp="1"/>
          </p:cNvSpPr>
          <p:nvPr>
            <p:ph type="title" idx="15"/>
          </p:nvPr>
        </p:nvSpPr>
        <p:spPr>
          <a:xfrm>
            <a:off x="492840" y="0"/>
            <a:ext cx="765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smtClean="0"/>
              <a:t>Capaian</a:t>
            </a:r>
            <a:r>
              <a:rPr dirty="0" smtClean="0"/>
              <a:t> </a:t>
            </a:r>
            <a:r>
              <a:rPr dirty="0" err="1" smtClean="0"/>
              <a:t>Pembelajaran</a:t>
            </a:r>
            <a:r>
              <a:rPr dirty="0" smtClean="0"/>
              <a:t> </a:t>
            </a:r>
            <a:r>
              <a:rPr dirty="0" err="1" smtClean="0"/>
              <a:t>Kuliah</a:t>
            </a:r>
            <a:endParaRPr dirty="0"/>
          </a:p>
        </p:txBody>
      </p:sp>
      <p:sp>
        <p:nvSpPr>
          <p:cNvPr id="16" name="Rectangle 15"/>
          <p:cNvSpPr/>
          <p:nvPr/>
        </p:nvSpPr>
        <p:spPr>
          <a:xfrm>
            <a:off x="179512" y="771048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>
                <a:latin typeface="Times New Roman" pitchFamily="18" charset="0"/>
                <a:cs typeface="Times New Roman" pitchFamily="18" charset="0"/>
              </a:rPr>
              <a:t>Mahasiswa memiliki kompetensi dalam mengidentifikasi kebutuhan masyarakat tani (masalah yang dihadapi), menyusun suatu programuntukmengatasi masalah tersebut, menyusun rencana pelaksanaan program, monitoring, dan evaluasinya.</a:t>
            </a:r>
            <a:endParaRPr lang="id-ID" sz="2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2"/>
          <p:cNvSpPr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</p:spPr>
        <p:txBody>
          <a:bodyPr/>
          <a:lstStyle/>
          <a:p>
            <a:r>
              <a:rPr lang="id-ID" dirty="0" smtClean="0"/>
              <a:t>PERATURAN PERKULIAHAN</a:t>
            </a:r>
            <a:endParaRPr lang="id-ID" dirty="0"/>
          </a:p>
        </p:txBody>
      </p:sp>
      <p:sp>
        <p:nvSpPr>
          <p:cNvPr id="85" name="TextBox 84"/>
          <p:cNvSpPr txBox="1"/>
          <p:nvPr/>
        </p:nvSpPr>
        <p:spPr>
          <a:xfrm>
            <a:off x="683568" y="1059582"/>
            <a:ext cx="79928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eriod"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Mahasiswa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harus hadir dalam perkuliahan minimal 13 kali dalamsatusemester</a:t>
            </a: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lphaLcPeriod"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 Mahasiswa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harus hadir dalam seluruh acara praktikum(responsi). </a:t>
            </a:r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eriod"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Keterlambatan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mahasiswa dalam perkuliahan maksimal 15 menit. </a:t>
            </a:r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eriod"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Mahasiswa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harus mengikuti Kuis, Ujian Tengah Semester, dan UjianAkhir Semester. </a:t>
            </a:r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eriod"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Tidak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ada Ujian Tengah Semester, dan Ujian Akhir Semester susulan, kecuali ada alasan yang dapat dipertanggungjawabkan</a:t>
            </a: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lphaLcPeriod"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 Keterlambatan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pengumpulan tugas dikenakan penalti pengurangannilai 5 persen per hari katerlambatan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</p:spPr>
        <p:txBody>
          <a:bodyPr/>
          <a:lstStyle/>
          <a:p>
            <a:r>
              <a:rPr lang="id-ID" dirty="0" smtClean="0"/>
              <a:t>Referensi Pembelajaran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314664" y="1275606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Mardikanto, T. 1992. Penyuluhan Pembangunan Pertanian. UNS Press. Surakarta. </a:t>
            </a: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Patrick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G. Boyle. 1988. Planning Better Program. McGraw-Hill Book Company. New York</a:t>
            </a: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 Peter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H. Rossi &amp; Howard E. Freeman. 1993. Evaluation A Systematic Approach. Sage Publications. London – New Delhi. </a:t>
            </a:r>
            <a:endParaRPr lang="id-ID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id-ID" sz="2000" b="1" dirty="0" smtClean="0">
                <a:latin typeface="Times New Roman" pitchFamily="18" charset="0"/>
                <a:cs typeface="Times New Roman" pitchFamily="18" charset="0"/>
              </a:rPr>
              <a:t>Barry </a:t>
            </a:r>
            <a:r>
              <a:rPr lang="id-ID" sz="2000" b="1" dirty="0">
                <a:latin typeface="Times New Roman" pitchFamily="18" charset="0"/>
                <a:cs typeface="Times New Roman" pitchFamily="18" charset="0"/>
              </a:rPr>
              <a:t>Dalal-Clayton, David Dent &amp; Olivie Dubois. 2003. Rural Planningin Developing Countries. Earthscan Publications Ltd. Virginia, USA</a:t>
            </a:r>
            <a:endParaRPr lang="id-ID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20"/>
          <p:cNvSpPr>
            <a:spLocks noGrp="1"/>
          </p:cNvSpPr>
          <p:nvPr>
            <p:ph type="title"/>
          </p:nvPr>
        </p:nvSpPr>
        <p:spPr>
          <a:xfrm>
            <a:off x="724425" y="353050"/>
            <a:ext cx="7695000" cy="572700"/>
          </a:xfrm>
        </p:spPr>
        <p:txBody>
          <a:bodyPr/>
          <a:lstStyle/>
          <a:p>
            <a:pPr algn="ctr"/>
            <a:r>
              <a:rPr lang="id-ID" b="1" dirty="0" smtClean="0"/>
              <a:t>Kriteria Penilaian </a:t>
            </a:r>
            <a:endParaRPr lang="id-ID" b="1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985266"/>
              </p:ext>
            </p:extLst>
          </p:nvPr>
        </p:nvGraphicFramePr>
        <p:xfrm>
          <a:off x="1534390" y="1360632"/>
          <a:ext cx="6096000" cy="3169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Nilai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Bobot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Selang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A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4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≥ 76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B+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3,5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71 &lt; 75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B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3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66</a:t>
                      </a:r>
                      <a:r>
                        <a:rPr lang="id-ID" sz="2000" b="1" baseline="0" dirty="0" smtClean="0"/>
                        <a:t> </a:t>
                      </a:r>
                      <a:r>
                        <a:rPr lang="id-ID" sz="2000" b="1" dirty="0" smtClean="0"/>
                        <a:t>&lt; </a:t>
                      </a:r>
                      <a:r>
                        <a:rPr lang="id-ID" sz="2000" b="1" baseline="0" dirty="0" smtClean="0"/>
                        <a:t>70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C+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2,5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61 &lt;</a:t>
                      </a:r>
                      <a:r>
                        <a:rPr lang="id-ID" sz="2000" b="1" baseline="0" dirty="0" smtClean="0"/>
                        <a:t> 65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C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2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56</a:t>
                      </a:r>
                      <a:r>
                        <a:rPr lang="id-ID" sz="2000" b="1" baseline="0" dirty="0" smtClean="0"/>
                        <a:t> &lt; 60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D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1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51 &lt; 55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E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0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≤ 50</a:t>
                      </a:r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363650"/>
              </p:ext>
            </p:extLst>
          </p:nvPr>
        </p:nvGraphicFramePr>
        <p:xfrm>
          <a:off x="1472046" y="1308677"/>
          <a:ext cx="6096000" cy="2773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Kegiatan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Prenstase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UTS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20%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UAS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25%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Quis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10%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Tugas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20%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Praktikum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25%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Total</a:t>
                      </a:r>
                      <a:r>
                        <a:rPr lang="id-ID" sz="2000" b="1" baseline="0" dirty="0" smtClean="0"/>
                        <a:t> 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/>
                        <a:t>100%</a:t>
                      </a:r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1589809" y="187036"/>
            <a:ext cx="5704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DISTRIBUSI NILAI AKHIR</a:t>
            </a:r>
            <a:endParaRPr lang="id-ID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" name="Google Shape;3227;p54"/>
          <p:cNvSpPr/>
          <p:nvPr/>
        </p:nvSpPr>
        <p:spPr>
          <a:xfrm rot="-5992338">
            <a:off x="6842309" y="681713"/>
            <a:ext cx="1067750" cy="2092764"/>
          </a:xfrm>
          <a:custGeom>
            <a:avLst/>
            <a:gdLst/>
            <a:ahLst/>
            <a:cxnLst/>
            <a:rect l="l" t="t" r="r" b="b"/>
            <a:pathLst>
              <a:path w="33255" h="65179" extrusionOk="0">
                <a:moveTo>
                  <a:pt x="25917" y="0"/>
                </a:moveTo>
                <a:cubicBezTo>
                  <a:pt x="25681" y="0"/>
                  <a:pt x="25444" y="20"/>
                  <a:pt x="25206" y="62"/>
                </a:cubicBezTo>
                <a:cubicBezTo>
                  <a:pt x="23242" y="408"/>
                  <a:pt x="21801" y="2098"/>
                  <a:pt x="20861" y="3860"/>
                </a:cubicBezTo>
                <a:cubicBezTo>
                  <a:pt x="18789" y="7718"/>
                  <a:pt x="18360" y="12266"/>
                  <a:pt x="16467" y="16231"/>
                </a:cubicBezTo>
                <a:cubicBezTo>
                  <a:pt x="13872" y="21732"/>
                  <a:pt x="8704" y="25577"/>
                  <a:pt x="5359" y="30661"/>
                </a:cubicBezTo>
                <a:cubicBezTo>
                  <a:pt x="977" y="37305"/>
                  <a:pt x="1" y="46211"/>
                  <a:pt x="3358" y="53414"/>
                </a:cubicBezTo>
                <a:cubicBezTo>
                  <a:pt x="5454" y="57913"/>
                  <a:pt x="12370" y="65178"/>
                  <a:pt x="18352" y="65178"/>
                </a:cubicBezTo>
                <a:cubicBezTo>
                  <a:pt x="19542" y="65178"/>
                  <a:pt x="20695" y="64891"/>
                  <a:pt x="21765" y="64237"/>
                </a:cubicBezTo>
                <a:cubicBezTo>
                  <a:pt x="27742" y="60641"/>
                  <a:pt x="28933" y="44758"/>
                  <a:pt x="29945" y="38686"/>
                </a:cubicBezTo>
                <a:cubicBezTo>
                  <a:pt x="31588" y="28816"/>
                  <a:pt x="33255" y="18791"/>
                  <a:pt x="32231" y="8825"/>
                </a:cubicBezTo>
                <a:cubicBezTo>
                  <a:pt x="32029" y="6730"/>
                  <a:pt x="31671" y="4575"/>
                  <a:pt x="30516" y="2789"/>
                </a:cubicBezTo>
                <a:cubicBezTo>
                  <a:pt x="29514" y="1217"/>
                  <a:pt x="27755" y="0"/>
                  <a:pt x="259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8" name="Google Shape;3228;p54"/>
          <p:cNvSpPr/>
          <p:nvPr/>
        </p:nvSpPr>
        <p:spPr>
          <a:xfrm>
            <a:off x="719990" y="1235047"/>
            <a:ext cx="4396212" cy="3275830"/>
          </a:xfrm>
          <a:custGeom>
            <a:avLst/>
            <a:gdLst/>
            <a:ahLst/>
            <a:cxnLst/>
            <a:rect l="l" t="t" r="r" b="b"/>
            <a:pathLst>
              <a:path w="136911" h="102019" extrusionOk="0">
                <a:moveTo>
                  <a:pt x="119149" y="0"/>
                </a:moveTo>
                <a:cubicBezTo>
                  <a:pt x="112217" y="0"/>
                  <a:pt x="105517" y="4398"/>
                  <a:pt x="100549" y="9529"/>
                </a:cubicBezTo>
                <a:cubicBezTo>
                  <a:pt x="94763" y="15530"/>
                  <a:pt x="90191" y="22817"/>
                  <a:pt x="83452" y="27710"/>
                </a:cubicBezTo>
                <a:cubicBezTo>
                  <a:pt x="66890" y="39747"/>
                  <a:pt x="43066" y="33925"/>
                  <a:pt x="24409" y="42414"/>
                </a:cubicBezTo>
                <a:cubicBezTo>
                  <a:pt x="13062" y="47582"/>
                  <a:pt x="4501" y="58381"/>
                  <a:pt x="1572" y="70465"/>
                </a:cubicBezTo>
                <a:cubicBezTo>
                  <a:pt x="1" y="76895"/>
                  <a:pt x="1846" y="85348"/>
                  <a:pt x="5930" y="91897"/>
                </a:cubicBezTo>
                <a:cubicBezTo>
                  <a:pt x="8323" y="95730"/>
                  <a:pt x="11478" y="98921"/>
                  <a:pt x="15169" y="100660"/>
                </a:cubicBezTo>
                <a:cubicBezTo>
                  <a:pt x="17167" y="101598"/>
                  <a:pt x="19306" y="102019"/>
                  <a:pt x="21472" y="102019"/>
                </a:cubicBezTo>
                <a:cubicBezTo>
                  <a:pt x="26316" y="102019"/>
                  <a:pt x="31291" y="99913"/>
                  <a:pt x="35100" y="96778"/>
                </a:cubicBezTo>
                <a:cubicBezTo>
                  <a:pt x="48673" y="85574"/>
                  <a:pt x="53245" y="67239"/>
                  <a:pt x="70033" y="59071"/>
                </a:cubicBezTo>
                <a:cubicBezTo>
                  <a:pt x="78094" y="55142"/>
                  <a:pt x="87000" y="53356"/>
                  <a:pt x="95751" y="51368"/>
                </a:cubicBezTo>
                <a:cubicBezTo>
                  <a:pt x="104502" y="49391"/>
                  <a:pt x="113348" y="47117"/>
                  <a:pt x="120956" y="42367"/>
                </a:cubicBezTo>
                <a:cubicBezTo>
                  <a:pt x="128564" y="37616"/>
                  <a:pt x="134863" y="29984"/>
                  <a:pt x="135887" y="21066"/>
                </a:cubicBezTo>
                <a:cubicBezTo>
                  <a:pt x="136911" y="12149"/>
                  <a:pt x="131410" y="2350"/>
                  <a:pt x="122635" y="385"/>
                </a:cubicBezTo>
                <a:cubicBezTo>
                  <a:pt x="121471" y="123"/>
                  <a:pt x="120307" y="0"/>
                  <a:pt x="119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9" name="Google Shape;3229;p54"/>
          <p:cNvSpPr/>
          <p:nvPr/>
        </p:nvSpPr>
        <p:spPr>
          <a:xfrm>
            <a:off x="688177" y="1235053"/>
            <a:ext cx="1233767" cy="2364253"/>
          </a:xfrm>
          <a:custGeom>
            <a:avLst/>
            <a:gdLst/>
            <a:ahLst/>
            <a:cxnLst/>
            <a:rect l="l" t="t" r="r" b="b"/>
            <a:pathLst>
              <a:path w="72129" h="138220" extrusionOk="0">
                <a:moveTo>
                  <a:pt x="43335" y="1"/>
                </a:moveTo>
                <a:cubicBezTo>
                  <a:pt x="40551" y="1"/>
                  <a:pt x="37777" y="482"/>
                  <a:pt x="35147" y="1508"/>
                </a:cubicBezTo>
                <a:cubicBezTo>
                  <a:pt x="27706" y="4425"/>
                  <a:pt x="22289" y="10879"/>
                  <a:pt x="17574" y="17320"/>
                </a:cubicBezTo>
                <a:cubicBezTo>
                  <a:pt x="12133" y="24749"/>
                  <a:pt x="7096" y="32607"/>
                  <a:pt x="4132" y="41311"/>
                </a:cubicBezTo>
                <a:cubicBezTo>
                  <a:pt x="0" y="53479"/>
                  <a:pt x="131" y="66635"/>
                  <a:pt x="310" y="79494"/>
                </a:cubicBezTo>
                <a:cubicBezTo>
                  <a:pt x="500" y="93901"/>
                  <a:pt x="715" y="108367"/>
                  <a:pt x="2858" y="122618"/>
                </a:cubicBezTo>
                <a:cubicBezTo>
                  <a:pt x="3560" y="127214"/>
                  <a:pt x="4584" y="132060"/>
                  <a:pt x="7811" y="135430"/>
                </a:cubicBezTo>
                <a:cubicBezTo>
                  <a:pt x="9721" y="137413"/>
                  <a:pt x="12491" y="138220"/>
                  <a:pt x="15702" y="138220"/>
                </a:cubicBezTo>
                <a:cubicBezTo>
                  <a:pt x="26119" y="138220"/>
                  <a:pt x="41167" y="129725"/>
                  <a:pt x="46482" y="125357"/>
                </a:cubicBezTo>
                <a:cubicBezTo>
                  <a:pt x="54150" y="119047"/>
                  <a:pt x="59460" y="109284"/>
                  <a:pt x="58531" y="99401"/>
                </a:cubicBezTo>
                <a:cubicBezTo>
                  <a:pt x="57448" y="87876"/>
                  <a:pt x="48304" y="77220"/>
                  <a:pt x="50971" y="65969"/>
                </a:cubicBezTo>
                <a:cubicBezTo>
                  <a:pt x="52816" y="58158"/>
                  <a:pt x="59817" y="52812"/>
                  <a:pt x="64353" y="46204"/>
                </a:cubicBezTo>
                <a:cubicBezTo>
                  <a:pt x="71057" y="36429"/>
                  <a:pt x="72128" y="22725"/>
                  <a:pt x="65949" y="12617"/>
                </a:cubicBezTo>
                <a:cubicBezTo>
                  <a:pt x="61242" y="4917"/>
                  <a:pt x="52237" y="1"/>
                  <a:pt x="43335" y="1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1" name="Google Shape;3231;p54"/>
          <p:cNvSpPr/>
          <p:nvPr/>
        </p:nvSpPr>
        <p:spPr>
          <a:xfrm>
            <a:off x="4753624" y="2774981"/>
            <a:ext cx="2942657" cy="1928623"/>
          </a:xfrm>
          <a:custGeom>
            <a:avLst/>
            <a:gdLst/>
            <a:ahLst/>
            <a:cxnLst/>
            <a:rect l="l" t="t" r="r" b="b"/>
            <a:pathLst>
              <a:path w="91643" h="60063" extrusionOk="0">
                <a:moveTo>
                  <a:pt x="80301" y="1"/>
                </a:moveTo>
                <a:cubicBezTo>
                  <a:pt x="80228" y="1"/>
                  <a:pt x="80155" y="2"/>
                  <a:pt x="80082" y="5"/>
                </a:cubicBezTo>
                <a:cubicBezTo>
                  <a:pt x="77451" y="100"/>
                  <a:pt x="75296" y="1993"/>
                  <a:pt x="72879" y="3065"/>
                </a:cubicBezTo>
                <a:cubicBezTo>
                  <a:pt x="70953" y="3926"/>
                  <a:pt x="68958" y="4245"/>
                  <a:pt x="66918" y="4245"/>
                </a:cubicBezTo>
                <a:cubicBezTo>
                  <a:pt x="61341" y="4245"/>
                  <a:pt x="55427" y="1856"/>
                  <a:pt x="49673" y="1612"/>
                </a:cubicBezTo>
                <a:cubicBezTo>
                  <a:pt x="49365" y="1599"/>
                  <a:pt x="49057" y="1592"/>
                  <a:pt x="48749" y="1592"/>
                </a:cubicBezTo>
                <a:cubicBezTo>
                  <a:pt x="40894" y="1592"/>
                  <a:pt x="33168" y="5937"/>
                  <a:pt x="29135" y="12697"/>
                </a:cubicBezTo>
                <a:cubicBezTo>
                  <a:pt x="26123" y="17757"/>
                  <a:pt x="24873" y="24210"/>
                  <a:pt x="20086" y="27663"/>
                </a:cubicBezTo>
                <a:cubicBezTo>
                  <a:pt x="17372" y="29616"/>
                  <a:pt x="13943" y="30259"/>
                  <a:pt x="10942" y="31735"/>
                </a:cubicBezTo>
                <a:cubicBezTo>
                  <a:pt x="7251" y="33545"/>
                  <a:pt x="1" y="40093"/>
                  <a:pt x="2096" y="44808"/>
                </a:cubicBezTo>
                <a:cubicBezTo>
                  <a:pt x="3799" y="48677"/>
                  <a:pt x="15562" y="51749"/>
                  <a:pt x="19289" y="53107"/>
                </a:cubicBezTo>
                <a:cubicBezTo>
                  <a:pt x="31830" y="57674"/>
                  <a:pt x="45167" y="60063"/>
                  <a:pt x="58508" y="60063"/>
                </a:cubicBezTo>
                <a:cubicBezTo>
                  <a:pt x="59111" y="60063"/>
                  <a:pt x="59714" y="60058"/>
                  <a:pt x="60318" y="60048"/>
                </a:cubicBezTo>
                <a:cubicBezTo>
                  <a:pt x="66247" y="59953"/>
                  <a:pt x="72474" y="59274"/>
                  <a:pt x="77296" y="55821"/>
                </a:cubicBezTo>
                <a:cubicBezTo>
                  <a:pt x="80808" y="53309"/>
                  <a:pt x="83237" y="49535"/>
                  <a:pt x="85083" y="45618"/>
                </a:cubicBezTo>
                <a:cubicBezTo>
                  <a:pt x="90381" y="34414"/>
                  <a:pt x="91643" y="21329"/>
                  <a:pt x="88571" y="9304"/>
                </a:cubicBezTo>
                <a:cubicBezTo>
                  <a:pt x="87458" y="4969"/>
                  <a:pt x="84732" y="1"/>
                  <a:pt x="803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2" name="Google Shape;3232;p54"/>
          <p:cNvSpPr/>
          <p:nvPr/>
        </p:nvSpPr>
        <p:spPr>
          <a:xfrm>
            <a:off x="4162248" y="3593112"/>
            <a:ext cx="967282" cy="1071832"/>
          </a:xfrm>
          <a:custGeom>
            <a:avLst/>
            <a:gdLst/>
            <a:ahLst/>
            <a:cxnLst/>
            <a:rect l="l" t="t" r="r" b="b"/>
            <a:pathLst>
              <a:path w="30124" h="33380" extrusionOk="0">
                <a:moveTo>
                  <a:pt x="15056" y="1"/>
                </a:moveTo>
                <a:cubicBezTo>
                  <a:pt x="12925" y="1"/>
                  <a:pt x="10753" y="404"/>
                  <a:pt x="8680" y="910"/>
                </a:cubicBezTo>
                <a:cubicBezTo>
                  <a:pt x="6168" y="1517"/>
                  <a:pt x="3501" y="2363"/>
                  <a:pt x="1894" y="4410"/>
                </a:cubicBezTo>
                <a:cubicBezTo>
                  <a:pt x="1" y="6792"/>
                  <a:pt x="48" y="10149"/>
                  <a:pt x="536" y="13162"/>
                </a:cubicBezTo>
                <a:cubicBezTo>
                  <a:pt x="1608" y="19686"/>
                  <a:pt x="5489" y="33283"/>
                  <a:pt x="13645" y="33378"/>
                </a:cubicBezTo>
                <a:cubicBezTo>
                  <a:pt x="13697" y="33379"/>
                  <a:pt x="13749" y="33379"/>
                  <a:pt x="13801" y="33379"/>
                </a:cubicBezTo>
                <a:cubicBezTo>
                  <a:pt x="16151" y="33379"/>
                  <a:pt x="18443" y="32595"/>
                  <a:pt x="20586" y="31640"/>
                </a:cubicBezTo>
                <a:cubicBezTo>
                  <a:pt x="23599" y="30283"/>
                  <a:pt x="26575" y="28413"/>
                  <a:pt x="28206" y="25520"/>
                </a:cubicBezTo>
                <a:cubicBezTo>
                  <a:pt x="30123" y="22103"/>
                  <a:pt x="29778" y="17876"/>
                  <a:pt x="28921" y="14054"/>
                </a:cubicBezTo>
                <a:cubicBezTo>
                  <a:pt x="27683" y="8613"/>
                  <a:pt x="24980" y="2886"/>
                  <a:pt x="19801" y="839"/>
                </a:cubicBezTo>
                <a:cubicBezTo>
                  <a:pt x="18285" y="235"/>
                  <a:pt x="16683" y="1"/>
                  <a:pt x="15056" y="1"/>
                </a:cubicBezTo>
                <a:close/>
              </a:path>
            </a:pathLst>
          </a:custGeom>
          <a:solidFill>
            <a:srgbClr val="253038">
              <a:alpha val="741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3" name="Google Shape;3233;p54"/>
          <p:cNvSpPr/>
          <p:nvPr/>
        </p:nvSpPr>
        <p:spPr>
          <a:xfrm>
            <a:off x="6783295" y="1134141"/>
            <a:ext cx="1678925" cy="3264272"/>
          </a:xfrm>
          <a:custGeom>
            <a:avLst/>
            <a:gdLst/>
            <a:ahLst/>
            <a:cxnLst/>
            <a:rect l="l" t="t" r="r" b="b"/>
            <a:pathLst>
              <a:path w="36744" h="71440" extrusionOk="0">
                <a:moveTo>
                  <a:pt x="28028" y="0"/>
                </a:moveTo>
                <a:lnTo>
                  <a:pt x="28028" y="0"/>
                </a:lnTo>
                <a:cubicBezTo>
                  <a:pt x="26445" y="36"/>
                  <a:pt x="25302" y="715"/>
                  <a:pt x="24028" y="1703"/>
                </a:cubicBezTo>
                <a:cubicBezTo>
                  <a:pt x="18491" y="5977"/>
                  <a:pt x="13848" y="11633"/>
                  <a:pt x="11776" y="18312"/>
                </a:cubicBezTo>
                <a:cubicBezTo>
                  <a:pt x="7859" y="30956"/>
                  <a:pt x="13253" y="46315"/>
                  <a:pt x="5394" y="56995"/>
                </a:cubicBezTo>
                <a:cubicBezTo>
                  <a:pt x="3990" y="58888"/>
                  <a:pt x="2204" y="60543"/>
                  <a:pt x="1156" y="62663"/>
                </a:cubicBezTo>
                <a:cubicBezTo>
                  <a:pt x="108" y="64770"/>
                  <a:pt x="1" y="67640"/>
                  <a:pt x="1751" y="69235"/>
                </a:cubicBezTo>
                <a:cubicBezTo>
                  <a:pt x="2632" y="70045"/>
                  <a:pt x="3811" y="70390"/>
                  <a:pt x="4966" y="70640"/>
                </a:cubicBezTo>
                <a:cubicBezTo>
                  <a:pt x="7342" y="71174"/>
                  <a:pt x="9778" y="71439"/>
                  <a:pt x="12215" y="71439"/>
                </a:cubicBezTo>
                <a:cubicBezTo>
                  <a:pt x="15810" y="71439"/>
                  <a:pt x="19407" y="70861"/>
                  <a:pt x="22813" y="69711"/>
                </a:cubicBezTo>
                <a:cubicBezTo>
                  <a:pt x="26302" y="68532"/>
                  <a:pt x="29659" y="66699"/>
                  <a:pt x="31969" y="63818"/>
                </a:cubicBezTo>
                <a:cubicBezTo>
                  <a:pt x="34493" y="60651"/>
                  <a:pt x="35493" y="56531"/>
                  <a:pt x="35958" y="52495"/>
                </a:cubicBezTo>
                <a:cubicBezTo>
                  <a:pt x="36744" y="45565"/>
                  <a:pt x="36148" y="38481"/>
                  <a:pt x="34196" y="31778"/>
                </a:cubicBezTo>
                <a:cubicBezTo>
                  <a:pt x="32648" y="26420"/>
                  <a:pt x="30255" y="21348"/>
                  <a:pt x="28743" y="15990"/>
                </a:cubicBezTo>
                <a:cubicBezTo>
                  <a:pt x="27147" y="10347"/>
                  <a:pt x="27850" y="5560"/>
                  <a:pt x="28028" y="0"/>
                </a:cubicBezTo>
                <a:close/>
              </a:path>
            </a:pathLst>
          </a:custGeom>
          <a:solidFill>
            <a:srgbClr val="E47644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4" name="Google Shape;3234;p54"/>
          <p:cNvGrpSpPr/>
          <p:nvPr/>
        </p:nvGrpSpPr>
        <p:grpSpPr>
          <a:xfrm>
            <a:off x="6474293" y="2071740"/>
            <a:ext cx="504673" cy="538003"/>
            <a:chOff x="8334968" y="2986340"/>
            <a:chExt cx="504673" cy="538003"/>
          </a:xfrm>
        </p:grpSpPr>
        <p:sp>
          <p:nvSpPr>
            <p:cNvPr id="3235" name="Google Shape;3235;p54"/>
            <p:cNvSpPr/>
            <p:nvPr/>
          </p:nvSpPr>
          <p:spPr>
            <a:xfrm>
              <a:off x="8687825" y="3071335"/>
              <a:ext cx="74206" cy="59307"/>
            </a:xfrm>
            <a:custGeom>
              <a:avLst/>
              <a:gdLst/>
              <a:ahLst/>
              <a:cxnLst/>
              <a:rect l="l" t="t" r="r" b="b"/>
              <a:pathLst>
                <a:path w="2311" h="1847" extrusionOk="0">
                  <a:moveTo>
                    <a:pt x="937" y="1"/>
                  </a:moveTo>
                  <a:cubicBezTo>
                    <a:pt x="442" y="1"/>
                    <a:pt x="1" y="393"/>
                    <a:pt x="1" y="926"/>
                  </a:cubicBezTo>
                  <a:cubicBezTo>
                    <a:pt x="1" y="1453"/>
                    <a:pt x="451" y="1846"/>
                    <a:pt x="951" y="1846"/>
                  </a:cubicBezTo>
                  <a:cubicBezTo>
                    <a:pt x="1027" y="1846"/>
                    <a:pt x="1103" y="1837"/>
                    <a:pt x="1180" y="1819"/>
                  </a:cubicBezTo>
                  <a:cubicBezTo>
                    <a:pt x="1299" y="1783"/>
                    <a:pt x="1394" y="1759"/>
                    <a:pt x="1513" y="1723"/>
                  </a:cubicBezTo>
                  <a:cubicBezTo>
                    <a:pt x="2311" y="1545"/>
                    <a:pt x="2311" y="307"/>
                    <a:pt x="1513" y="116"/>
                  </a:cubicBezTo>
                  <a:cubicBezTo>
                    <a:pt x="1394" y="80"/>
                    <a:pt x="1299" y="57"/>
                    <a:pt x="1180" y="33"/>
                  </a:cubicBezTo>
                  <a:cubicBezTo>
                    <a:pt x="1098" y="11"/>
                    <a:pt x="1017" y="1"/>
                    <a:pt x="9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4"/>
            <p:cNvSpPr/>
            <p:nvPr/>
          </p:nvSpPr>
          <p:spPr>
            <a:xfrm>
              <a:off x="8365537" y="2986340"/>
              <a:ext cx="143403" cy="142247"/>
            </a:xfrm>
            <a:custGeom>
              <a:avLst/>
              <a:gdLst/>
              <a:ahLst/>
              <a:cxnLst/>
              <a:rect l="l" t="t" r="r" b="b"/>
              <a:pathLst>
                <a:path w="4466" h="4430" extrusionOk="0">
                  <a:moveTo>
                    <a:pt x="2239" y="1"/>
                  </a:moveTo>
                  <a:cubicBezTo>
                    <a:pt x="1668" y="1"/>
                    <a:pt x="1072" y="251"/>
                    <a:pt x="680" y="656"/>
                  </a:cubicBezTo>
                  <a:cubicBezTo>
                    <a:pt x="287" y="1037"/>
                    <a:pt x="1" y="1668"/>
                    <a:pt x="25" y="2215"/>
                  </a:cubicBezTo>
                  <a:cubicBezTo>
                    <a:pt x="84" y="3418"/>
                    <a:pt x="1001" y="4430"/>
                    <a:pt x="2239" y="4430"/>
                  </a:cubicBezTo>
                  <a:cubicBezTo>
                    <a:pt x="2799" y="4430"/>
                    <a:pt x="3394" y="4180"/>
                    <a:pt x="3799" y="3775"/>
                  </a:cubicBezTo>
                  <a:cubicBezTo>
                    <a:pt x="4192" y="3394"/>
                    <a:pt x="4466" y="2763"/>
                    <a:pt x="4454" y="2215"/>
                  </a:cubicBezTo>
                  <a:cubicBezTo>
                    <a:pt x="4394" y="1013"/>
                    <a:pt x="3489" y="1"/>
                    <a:pt x="22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4"/>
            <p:cNvSpPr/>
            <p:nvPr/>
          </p:nvSpPr>
          <p:spPr>
            <a:xfrm>
              <a:off x="8557458" y="3425958"/>
              <a:ext cx="51665" cy="60206"/>
            </a:xfrm>
            <a:custGeom>
              <a:avLst/>
              <a:gdLst/>
              <a:ahLst/>
              <a:cxnLst/>
              <a:rect l="l" t="t" r="r" b="b"/>
              <a:pathLst>
                <a:path w="1609" h="1875" extrusionOk="0">
                  <a:moveTo>
                    <a:pt x="838" y="1"/>
                  </a:moveTo>
                  <a:cubicBezTo>
                    <a:pt x="825" y="1"/>
                    <a:pt x="812" y="1"/>
                    <a:pt x="799" y="2"/>
                  </a:cubicBezTo>
                  <a:cubicBezTo>
                    <a:pt x="358" y="26"/>
                    <a:pt x="37" y="335"/>
                    <a:pt x="13" y="788"/>
                  </a:cubicBezTo>
                  <a:cubicBezTo>
                    <a:pt x="1" y="978"/>
                    <a:pt x="13" y="1157"/>
                    <a:pt x="84" y="1347"/>
                  </a:cubicBezTo>
                  <a:cubicBezTo>
                    <a:pt x="209" y="1699"/>
                    <a:pt x="504" y="1874"/>
                    <a:pt x="799" y="1874"/>
                  </a:cubicBezTo>
                  <a:cubicBezTo>
                    <a:pt x="1093" y="1874"/>
                    <a:pt x="1388" y="1699"/>
                    <a:pt x="1513" y="1347"/>
                  </a:cubicBezTo>
                  <a:cubicBezTo>
                    <a:pt x="1572" y="1157"/>
                    <a:pt x="1608" y="990"/>
                    <a:pt x="1584" y="788"/>
                  </a:cubicBezTo>
                  <a:cubicBezTo>
                    <a:pt x="1561" y="383"/>
                    <a:pt x="1269" y="1"/>
                    <a:pt x="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4"/>
            <p:cNvSpPr/>
            <p:nvPr/>
          </p:nvSpPr>
          <p:spPr>
            <a:xfrm>
              <a:off x="8541403" y="3243637"/>
              <a:ext cx="83775" cy="65023"/>
            </a:xfrm>
            <a:custGeom>
              <a:avLst/>
              <a:gdLst/>
              <a:ahLst/>
              <a:cxnLst/>
              <a:rect l="l" t="t" r="r" b="b"/>
              <a:pathLst>
                <a:path w="2609" h="2025" extrusionOk="0">
                  <a:moveTo>
                    <a:pt x="1299" y="1"/>
                  </a:moveTo>
                  <a:cubicBezTo>
                    <a:pt x="1" y="1"/>
                    <a:pt x="1" y="2025"/>
                    <a:pt x="1299" y="2025"/>
                  </a:cubicBezTo>
                  <a:cubicBezTo>
                    <a:pt x="2596" y="2025"/>
                    <a:pt x="2608" y="1"/>
                    <a:pt x="1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4"/>
            <p:cNvSpPr/>
            <p:nvPr/>
          </p:nvSpPr>
          <p:spPr>
            <a:xfrm>
              <a:off x="8705036" y="3384279"/>
              <a:ext cx="134605" cy="140064"/>
            </a:xfrm>
            <a:custGeom>
              <a:avLst/>
              <a:gdLst/>
              <a:ahLst/>
              <a:cxnLst/>
              <a:rect l="l" t="t" r="r" b="b"/>
              <a:pathLst>
                <a:path w="4192" h="4362" extrusionOk="0">
                  <a:moveTo>
                    <a:pt x="2172" y="1"/>
                  </a:moveTo>
                  <a:cubicBezTo>
                    <a:pt x="2151" y="1"/>
                    <a:pt x="2129" y="1"/>
                    <a:pt x="2108" y="2"/>
                  </a:cubicBezTo>
                  <a:cubicBezTo>
                    <a:pt x="1572" y="26"/>
                    <a:pt x="1025" y="193"/>
                    <a:pt x="644" y="609"/>
                  </a:cubicBezTo>
                  <a:cubicBezTo>
                    <a:pt x="286" y="1014"/>
                    <a:pt x="1" y="1514"/>
                    <a:pt x="24" y="2086"/>
                  </a:cubicBezTo>
                  <a:cubicBezTo>
                    <a:pt x="49" y="2598"/>
                    <a:pt x="225" y="3049"/>
                    <a:pt x="523" y="3400"/>
                  </a:cubicBezTo>
                  <a:lnTo>
                    <a:pt x="523" y="3400"/>
                  </a:lnTo>
                  <a:cubicBezTo>
                    <a:pt x="834" y="3946"/>
                    <a:pt x="1401" y="4361"/>
                    <a:pt x="2042" y="4361"/>
                  </a:cubicBezTo>
                  <a:cubicBezTo>
                    <a:pt x="2064" y="4361"/>
                    <a:pt x="2086" y="4361"/>
                    <a:pt x="2108" y="4360"/>
                  </a:cubicBezTo>
                  <a:cubicBezTo>
                    <a:pt x="2812" y="4319"/>
                    <a:pt x="3420" y="3946"/>
                    <a:pt x="3737" y="3345"/>
                  </a:cubicBezTo>
                  <a:lnTo>
                    <a:pt x="3737" y="3345"/>
                  </a:lnTo>
                  <a:cubicBezTo>
                    <a:pt x="4021" y="2997"/>
                    <a:pt x="4192" y="2564"/>
                    <a:pt x="4192" y="2086"/>
                  </a:cubicBezTo>
                  <a:cubicBezTo>
                    <a:pt x="4192" y="1550"/>
                    <a:pt x="3954" y="1002"/>
                    <a:pt x="3584" y="609"/>
                  </a:cubicBezTo>
                  <a:cubicBezTo>
                    <a:pt x="3242" y="267"/>
                    <a:pt x="2680" y="1"/>
                    <a:pt x="2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4"/>
            <p:cNvSpPr/>
            <p:nvPr/>
          </p:nvSpPr>
          <p:spPr>
            <a:xfrm>
              <a:off x="8334968" y="3355284"/>
              <a:ext cx="58890" cy="45917"/>
            </a:xfrm>
            <a:custGeom>
              <a:avLst/>
              <a:gdLst/>
              <a:ahLst/>
              <a:cxnLst/>
              <a:rect l="l" t="t" r="r" b="b"/>
              <a:pathLst>
                <a:path w="1834" h="1430" extrusionOk="0">
                  <a:moveTo>
                    <a:pt x="917" y="0"/>
                  </a:moveTo>
                  <a:cubicBezTo>
                    <a:pt x="0" y="12"/>
                    <a:pt x="0" y="1429"/>
                    <a:pt x="917" y="1429"/>
                  </a:cubicBezTo>
                  <a:cubicBezTo>
                    <a:pt x="1834" y="1429"/>
                    <a:pt x="1834" y="0"/>
                    <a:pt x="9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1" name="Google Shape;3241;p54"/>
          <p:cNvSpPr/>
          <p:nvPr/>
        </p:nvSpPr>
        <p:spPr>
          <a:xfrm>
            <a:off x="4503361" y="2152834"/>
            <a:ext cx="994497" cy="1440273"/>
          </a:xfrm>
          <a:custGeom>
            <a:avLst/>
            <a:gdLst/>
            <a:ahLst/>
            <a:cxnLst/>
            <a:rect l="l" t="t" r="r" b="b"/>
            <a:pathLst>
              <a:path w="21765" h="31521" extrusionOk="0">
                <a:moveTo>
                  <a:pt x="11460" y="0"/>
                </a:moveTo>
                <a:cubicBezTo>
                  <a:pt x="10272" y="0"/>
                  <a:pt x="9008" y="368"/>
                  <a:pt x="7680" y="1206"/>
                </a:cubicBezTo>
                <a:cubicBezTo>
                  <a:pt x="2953" y="4218"/>
                  <a:pt x="0" y="12017"/>
                  <a:pt x="3012" y="17017"/>
                </a:cubicBezTo>
                <a:cubicBezTo>
                  <a:pt x="5572" y="21268"/>
                  <a:pt x="11561" y="22756"/>
                  <a:pt x="13514" y="27328"/>
                </a:cubicBezTo>
                <a:cubicBezTo>
                  <a:pt x="14109" y="28709"/>
                  <a:pt x="14359" y="30436"/>
                  <a:pt x="15669" y="31198"/>
                </a:cubicBezTo>
                <a:cubicBezTo>
                  <a:pt x="16054" y="31420"/>
                  <a:pt x="16484" y="31521"/>
                  <a:pt x="16921" y="31521"/>
                </a:cubicBezTo>
                <a:cubicBezTo>
                  <a:pt x="17791" y="31521"/>
                  <a:pt x="18690" y="31122"/>
                  <a:pt x="19324" y="30495"/>
                </a:cubicBezTo>
                <a:cubicBezTo>
                  <a:pt x="20276" y="29555"/>
                  <a:pt x="20717" y="28245"/>
                  <a:pt x="21015" y="26935"/>
                </a:cubicBezTo>
                <a:cubicBezTo>
                  <a:pt x="21610" y="24352"/>
                  <a:pt x="21681" y="21685"/>
                  <a:pt x="21717" y="19018"/>
                </a:cubicBezTo>
                <a:cubicBezTo>
                  <a:pt x="21765" y="15184"/>
                  <a:pt x="21681" y="11219"/>
                  <a:pt x="20074" y="7742"/>
                </a:cubicBezTo>
                <a:cubicBezTo>
                  <a:pt x="18194" y="3648"/>
                  <a:pt x="15203" y="0"/>
                  <a:pt x="114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2" name="Google Shape;3242;p54"/>
          <p:cNvGrpSpPr/>
          <p:nvPr/>
        </p:nvGrpSpPr>
        <p:grpSpPr>
          <a:xfrm>
            <a:off x="5635514" y="2858082"/>
            <a:ext cx="1233730" cy="1247474"/>
            <a:chOff x="-3586661" y="4050107"/>
            <a:chExt cx="1233730" cy="1247474"/>
          </a:xfrm>
        </p:grpSpPr>
        <p:sp>
          <p:nvSpPr>
            <p:cNvPr id="3243" name="Google Shape;3243;p54"/>
            <p:cNvSpPr/>
            <p:nvPr/>
          </p:nvSpPr>
          <p:spPr>
            <a:xfrm>
              <a:off x="-2706975" y="4581913"/>
              <a:ext cx="354045" cy="549402"/>
            </a:xfrm>
            <a:custGeom>
              <a:avLst/>
              <a:gdLst/>
              <a:ahLst/>
              <a:cxnLst/>
              <a:rect l="l" t="t" r="r" b="b"/>
              <a:pathLst>
                <a:path w="11026" h="17110" fill="none" extrusionOk="0">
                  <a:moveTo>
                    <a:pt x="525" y="16871"/>
                  </a:moveTo>
                  <a:cubicBezTo>
                    <a:pt x="1" y="14585"/>
                    <a:pt x="1299" y="12311"/>
                    <a:pt x="2549" y="10299"/>
                  </a:cubicBezTo>
                  <a:cubicBezTo>
                    <a:pt x="3275" y="9108"/>
                    <a:pt x="4025" y="7941"/>
                    <a:pt x="4751" y="6751"/>
                  </a:cubicBezTo>
                  <a:cubicBezTo>
                    <a:pt x="5418" y="5655"/>
                    <a:pt x="6109" y="4572"/>
                    <a:pt x="6954" y="3608"/>
                  </a:cubicBezTo>
                  <a:cubicBezTo>
                    <a:pt x="8145" y="2250"/>
                    <a:pt x="9645" y="1179"/>
                    <a:pt x="11026" y="0"/>
                  </a:cubicBezTo>
                  <a:cubicBezTo>
                    <a:pt x="10669" y="3536"/>
                    <a:pt x="9085" y="6953"/>
                    <a:pt x="6585" y="9549"/>
                  </a:cubicBezTo>
                  <a:cubicBezTo>
                    <a:pt x="5942" y="10204"/>
                    <a:pt x="5251" y="10823"/>
                    <a:pt x="4716" y="11573"/>
                  </a:cubicBezTo>
                  <a:cubicBezTo>
                    <a:pt x="4382" y="12049"/>
                    <a:pt x="4120" y="12561"/>
                    <a:pt x="3787" y="13037"/>
                  </a:cubicBezTo>
                  <a:cubicBezTo>
                    <a:pt x="2727" y="14490"/>
                    <a:pt x="965" y="15454"/>
                    <a:pt x="310" y="17109"/>
                  </a:cubicBezTo>
                  <a:cubicBezTo>
                    <a:pt x="525" y="16550"/>
                    <a:pt x="596" y="15942"/>
                    <a:pt x="489" y="15359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4"/>
            <p:cNvSpPr/>
            <p:nvPr/>
          </p:nvSpPr>
          <p:spPr>
            <a:xfrm>
              <a:off x="-3470069" y="5095352"/>
              <a:ext cx="780723" cy="131137"/>
            </a:xfrm>
            <a:custGeom>
              <a:avLst/>
              <a:gdLst/>
              <a:ahLst/>
              <a:cxnLst/>
              <a:rect l="l" t="t" r="r" b="b"/>
              <a:pathLst>
                <a:path w="24314" h="4084" fill="none" extrusionOk="0">
                  <a:moveTo>
                    <a:pt x="22992" y="655"/>
                  </a:moveTo>
                  <a:cubicBezTo>
                    <a:pt x="23444" y="703"/>
                    <a:pt x="23873" y="726"/>
                    <a:pt x="24313" y="774"/>
                  </a:cubicBezTo>
                  <a:cubicBezTo>
                    <a:pt x="24004" y="738"/>
                    <a:pt x="23397" y="1179"/>
                    <a:pt x="23087" y="1298"/>
                  </a:cubicBezTo>
                  <a:cubicBezTo>
                    <a:pt x="22504" y="1500"/>
                    <a:pt x="21908" y="1679"/>
                    <a:pt x="21313" y="1857"/>
                  </a:cubicBezTo>
                  <a:cubicBezTo>
                    <a:pt x="20087" y="2227"/>
                    <a:pt x="18837" y="2536"/>
                    <a:pt x="17574" y="2715"/>
                  </a:cubicBezTo>
                  <a:cubicBezTo>
                    <a:pt x="15741" y="2989"/>
                    <a:pt x="13872" y="2977"/>
                    <a:pt x="12038" y="3250"/>
                  </a:cubicBezTo>
                  <a:cubicBezTo>
                    <a:pt x="10800" y="3453"/>
                    <a:pt x="9585" y="3786"/>
                    <a:pt x="8335" y="3929"/>
                  </a:cubicBezTo>
                  <a:cubicBezTo>
                    <a:pt x="6811" y="4084"/>
                    <a:pt x="5287" y="3965"/>
                    <a:pt x="3823" y="3548"/>
                  </a:cubicBezTo>
                  <a:cubicBezTo>
                    <a:pt x="2561" y="3191"/>
                    <a:pt x="1311" y="2619"/>
                    <a:pt x="1" y="2739"/>
                  </a:cubicBezTo>
                  <a:cubicBezTo>
                    <a:pt x="715" y="2107"/>
                    <a:pt x="1632" y="1786"/>
                    <a:pt x="2525" y="1465"/>
                  </a:cubicBezTo>
                  <a:cubicBezTo>
                    <a:pt x="3406" y="1155"/>
                    <a:pt x="4299" y="845"/>
                    <a:pt x="5228" y="726"/>
                  </a:cubicBezTo>
                  <a:cubicBezTo>
                    <a:pt x="6442" y="560"/>
                    <a:pt x="7680" y="714"/>
                    <a:pt x="8895" y="726"/>
                  </a:cubicBezTo>
                  <a:cubicBezTo>
                    <a:pt x="11669" y="738"/>
                    <a:pt x="14419" y="0"/>
                    <a:pt x="17182" y="143"/>
                  </a:cubicBezTo>
                  <a:cubicBezTo>
                    <a:pt x="19134" y="238"/>
                    <a:pt x="21063" y="476"/>
                    <a:pt x="22992" y="65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4"/>
            <p:cNvSpPr/>
            <p:nvPr/>
          </p:nvSpPr>
          <p:spPr>
            <a:xfrm>
              <a:off x="-2762012" y="4467216"/>
              <a:ext cx="245834" cy="539833"/>
            </a:xfrm>
            <a:custGeom>
              <a:avLst/>
              <a:gdLst/>
              <a:ahLst/>
              <a:cxnLst/>
              <a:rect l="l" t="t" r="r" b="b"/>
              <a:pathLst>
                <a:path w="7656" h="16812" fill="none" extrusionOk="0">
                  <a:moveTo>
                    <a:pt x="1369" y="8977"/>
                  </a:moveTo>
                  <a:cubicBezTo>
                    <a:pt x="1465" y="8489"/>
                    <a:pt x="1548" y="8001"/>
                    <a:pt x="1750" y="7537"/>
                  </a:cubicBezTo>
                  <a:cubicBezTo>
                    <a:pt x="1953" y="7061"/>
                    <a:pt x="2262" y="6632"/>
                    <a:pt x="2560" y="6215"/>
                  </a:cubicBezTo>
                  <a:cubicBezTo>
                    <a:pt x="3370" y="5120"/>
                    <a:pt x="4167" y="4024"/>
                    <a:pt x="4965" y="2941"/>
                  </a:cubicBezTo>
                  <a:cubicBezTo>
                    <a:pt x="5751" y="1869"/>
                    <a:pt x="6549" y="774"/>
                    <a:pt x="7656" y="0"/>
                  </a:cubicBezTo>
                  <a:cubicBezTo>
                    <a:pt x="7418" y="1774"/>
                    <a:pt x="7168" y="3572"/>
                    <a:pt x="6453" y="5227"/>
                  </a:cubicBezTo>
                  <a:cubicBezTo>
                    <a:pt x="6037" y="6179"/>
                    <a:pt x="5477" y="7072"/>
                    <a:pt x="4918" y="7954"/>
                  </a:cubicBezTo>
                  <a:cubicBezTo>
                    <a:pt x="3977" y="9442"/>
                    <a:pt x="3358" y="11049"/>
                    <a:pt x="2370" y="12502"/>
                  </a:cubicBezTo>
                  <a:cubicBezTo>
                    <a:pt x="1465" y="13859"/>
                    <a:pt x="357" y="15181"/>
                    <a:pt x="0" y="16812"/>
                  </a:cubicBezTo>
                  <a:cubicBezTo>
                    <a:pt x="119" y="16252"/>
                    <a:pt x="0" y="15681"/>
                    <a:pt x="143" y="15121"/>
                  </a:cubicBezTo>
                  <a:cubicBezTo>
                    <a:pt x="274" y="14561"/>
                    <a:pt x="453" y="13990"/>
                    <a:pt x="560" y="13418"/>
                  </a:cubicBezTo>
                  <a:cubicBezTo>
                    <a:pt x="834" y="11930"/>
                    <a:pt x="1108" y="10454"/>
                    <a:pt x="1369" y="897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4"/>
            <p:cNvSpPr/>
            <p:nvPr/>
          </p:nvSpPr>
          <p:spPr>
            <a:xfrm>
              <a:off x="-3443289" y="4923692"/>
              <a:ext cx="678613" cy="102495"/>
            </a:xfrm>
            <a:custGeom>
              <a:avLst/>
              <a:gdLst/>
              <a:ahLst/>
              <a:cxnLst/>
              <a:rect l="l" t="t" r="r" b="b"/>
              <a:pathLst>
                <a:path w="21134" h="3192" fill="none" extrusionOk="0">
                  <a:moveTo>
                    <a:pt x="20658" y="1715"/>
                  </a:moveTo>
                  <a:cubicBezTo>
                    <a:pt x="20848" y="1619"/>
                    <a:pt x="21027" y="1560"/>
                    <a:pt x="21134" y="1560"/>
                  </a:cubicBezTo>
                  <a:cubicBezTo>
                    <a:pt x="19336" y="1488"/>
                    <a:pt x="17550" y="965"/>
                    <a:pt x="15764" y="691"/>
                  </a:cubicBezTo>
                  <a:cubicBezTo>
                    <a:pt x="13740" y="369"/>
                    <a:pt x="11692" y="250"/>
                    <a:pt x="9656" y="119"/>
                  </a:cubicBezTo>
                  <a:cubicBezTo>
                    <a:pt x="8739" y="60"/>
                    <a:pt x="7811" y="0"/>
                    <a:pt x="6894" y="119"/>
                  </a:cubicBezTo>
                  <a:cubicBezTo>
                    <a:pt x="4537" y="417"/>
                    <a:pt x="2382" y="1798"/>
                    <a:pt x="0" y="1834"/>
                  </a:cubicBezTo>
                  <a:cubicBezTo>
                    <a:pt x="1715" y="1822"/>
                    <a:pt x="3263" y="2739"/>
                    <a:pt x="4941" y="2977"/>
                  </a:cubicBezTo>
                  <a:cubicBezTo>
                    <a:pt x="6394" y="3191"/>
                    <a:pt x="7870" y="2870"/>
                    <a:pt x="9347" y="2834"/>
                  </a:cubicBezTo>
                  <a:cubicBezTo>
                    <a:pt x="10311" y="2798"/>
                    <a:pt x="11276" y="2905"/>
                    <a:pt x="12240" y="2929"/>
                  </a:cubicBezTo>
                  <a:cubicBezTo>
                    <a:pt x="13871" y="2977"/>
                    <a:pt x="15490" y="2834"/>
                    <a:pt x="17086" y="2596"/>
                  </a:cubicBezTo>
                  <a:cubicBezTo>
                    <a:pt x="17919" y="2477"/>
                    <a:pt x="18729" y="2334"/>
                    <a:pt x="19562" y="2155"/>
                  </a:cubicBezTo>
                  <a:cubicBezTo>
                    <a:pt x="19788" y="2131"/>
                    <a:pt x="20265" y="1881"/>
                    <a:pt x="20658" y="171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4"/>
            <p:cNvSpPr/>
            <p:nvPr/>
          </p:nvSpPr>
          <p:spPr>
            <a:xfrm>
              <a:off x="-2881300" y="4362826"/>
              <a:ext cx="244710" cy="432425"/>
            </a:xfrm>
            <a:custGeom>
              <a:avLst/>
              <a:gdLst/>
              <a:ahLst/>
              <a:cxnLst/>
              <a:rect l="l" t="t" r="r" b="b"/>
              <a:pathLst>
                <a:path w="7621" h="13467" fill="none" extrusionOk="0">
                  <a:moveTo>
                    <a:pt x="4430" y="7883"/>
                  </a:moveTo>
                  <a:cubicBezTo>
                    <a:pt x="3644" y="8835"/>
                    <a:pt x="3001" y="9883"/>
                    <a:pt x="2275" y="10871"/>
                  </a:cubicBezTo>
                  <a:cubicBezTo>
                    <a:pt x="1917" y="11371"/>
                    <a:pt x="1548" y="11859"/>
                    <a:pt x="1132" y="12300"/>
                  </a:cubicBezTo>
                  <a:cubicBezTo>
                    <a:pt x="941" y="12514"/>
                    <a:pt x="167" y="13157"/>
                    <a:pt x="203" y="13467"/>
                  </a:cubicBezTo>
                  <a:cubicBezTo>
                    <a:pt x="0" y="12205"/>
                    <a:pt x="1001" y="10431"/>
                    <a:pt x="1382" y="9252"/>
                  </a:cubicBezTo>
                  <a:cubicBezTo>
                    <a:pt x="1691" y="8287"/>
                    <a:pt x="2025" y="7323"/>
                    <a:pt x="2441" y="6382"/>
                  </a:cubicBezTo>
                  <a:cubicBezTo>
                    <a:pt x="3560" y="3870"/>
                    <a:pt x="5358" y="1632"/>
                    <a:pt x="7620" y="1"/>
                  </a:cubicBezTo>
                  <a:cubicBezTo>
                    <a:pt x="7370" y="1096"/>
                    <a:pt x="7109" y="2215"/>
                    <a:pt x="6858" y="3311"/>
                  </a:cubicBezTo>
                  <a:cubicBezTo>
                    <a:pt x="6668" y="4192"/>
                    <a:pt x="6454" y="5073"/>
                    <a:pt x="6013" y="5859"/>
                  </a:cubicBezTo>
                  <a:cubicBezTo>
                    <a:pt x="5596" y="6609"/>
                    <a:pt x="4965" y="7216"/>
                    <a:pt x="4430" y="788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4"/>
            <p:cNvSpPr/>
            <p:nvPr/>
          </p:nvSpPr>
          <p:spPr>
            <a:xfrm>
              <a:off x="-3418051" y="4779550"/>
              <a:ext cx="552453" cy="71509"/>
            </a:xfrm>
            <a:custGeom>
              <a:avLst/>
              <a:gdLst/>
              <a:ahLst/>
              <a:cxnLst/>
              <a:rect l="l" t="t" r="r" b="b"/>
              <a:pathLst>
                <a:path w="17205" h="2227" fill="none" extrusionOk="0">
                  <a:moveTo>
                    <a:pt x="14502" y="1394"/>
                  </a:moveTo>
                  <a:cubicBezTo>
                    <a:pt x="15466" y="1191"/>
                    <a:pt x="16443" y="953"/>
                    <a:pt x="17205" y="262"/>
                  </a:cubicBezTo>
                  <a:cubicBezTo>
                    <a:pt x="16026" y="441"/>
                    <a:pt x="14954" y="560"/>
                    <a:pt x="13764" y="477"/>
                  </a:cubicBezTo>
                  <a:cubicBezTo>
                    <a:pt x="12621" y="370"/>
                    <a:pt x="11478" y="179"/>
                    <a:pt x="10335" y="84"/>
                  </a:cubicBezTo>
                  <a:cubicBezTo>
                    <a:pt x="9085" y="1"/>
                    <a:pt x="7834" y="72"/>
                    <a:pt x="6584" y="132"/>
                  </a:cubicBezTo>
                  <a:cubicBezTo>
                    <a:pt x="6025" y="155"/>
                    <a:pt x="5477" y="191"/>
                    <a:pt x="4929" y="251"/>
                  </a:cubicBezTo>
                  <a:cubicBezTo>
                    <a:pt x="4024" y="346"/>
                    <a:pt x="3131" y="548"/>
                    <a:pt x="2250" y="810"/>
                  </a:cubicBezTo>
                  <a:cubicBezTo>
                    <a:pt x="1500" y="1048"/>
                    <a:pt x="762" y="1346"/>
                    <a:pt x="0" y="1274"/>
                  </a:cubicBezTo>
                  <a:cubicBezTo>
                    <a:pt x="1822" y="1346"/>
                    <a:pt x="3512" y="2227"/>
                    <a:pt x="5334" y="2167"/>
                  </a:cubicBezTo>
                  <a:cubicBezTo>
                    <a:pt x="5810" y="2156"/>
                    <a:pt x="6287" y="2060"/>
                    <a:pt x="6763" y="2013"/>
                  </a:cubicBezTo>
                  <a:cubicBezTo>
                    <a:pt x="8549" y="1822"/>
                    <a:pt x="10359" y="2001"/>
                    <a:pt x="12144" y="1810"/>
                  </a:cubicBezTo>
                  <a:cubicBezTo>
                    <a:pt x="12918" y="1727"/>
                    <a:pt x="13704" y="1560"/>
                    <a:pt x="14502" y="139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4"/>
            <p:cNvSpPr/>
            <p:nvPr/>
          </p:nvSpPr>
          <p:spPr>
            <a:xfrm>
              <a:off x="-2966938" y="4295941"/>
              <a:ext cx="187747" cy="362458"/>
            </a:xfrm>
            <a:custGeom>
              <a:avLst/>
              <a:gdLst/>
              <a:ahLst/>
              <a:cxnLst/>
              <a:rect l="l" t="t" r="r" b="b"/>
              <a:pathLst>
                <a:path w="5847" h="11288" fill="none" extrusionOk="0">
                  <a:moveTo>
                    <a:pt x="120" y="10906"/>
                  </a:moveTo>
                  <a:cubicBezTo>
                    <a:pt x="1084" y="9478"/>
                    <a:pt x="608" y="7501"/>
                    <a:pt x="1429" y="5977"/>
                  </a:cubicBezTo>
                  <a:cubicBezTo>
                    <a:pt x="1775" y="5322"/>
                    <a:pt x="2334" y="4822"/>
                    <a:pt x="2775" y="4227"/>
                  </a:cubicBezTo>
                  <a:cubicBezTo>
                    <a:pt x="3287" y="3512"/>
                    <a:pt x="3644" y="2691"/>
                    <a:pt x="4084" y="1929"/>
                  </a:cubicBezTo>
                  <a:cubicBezTo>
                    <a:pt x="4513" y="1155"/>
                    <a:pt x="5061" y="417"/>
                    <a:pt x="5846" y="0"/>
                  </a:cubicBezTo>
                  <a:cubicBezTo>
                    <a:pt x="5418" y="2096"/>
                    <a:pt x="4763" y="4167"/>
                    <a:pt x="3870" y="6132"/>
                  </a:cubicBezTo>
                  <a:cubicBezTo>
                    <a:pt x="3703" y="6501"/>
                    <a:pt x="3525" y="6870"/>
                    <a:pt x="3287" y="7215"/>
                  </a:cubicBezTo>
                  <a:cubicBezTo>
                    <a:pt x="2953" y="7739"/>
                    <a:pt x="2489" y="8180"/>
                    <a:pt x="2179" y="8716"/>
                  </a:cubicBezTo>
                  <a:cubicBezTo>
                    <a:pt x="2001" y="9013"/>
                    <a:pt x="1858" y="9323"/>
                    <a:pt x="1703" y="9608"/>
                  </a:cubicBezTo>
                  <a:cubicBezTo>
                    <a:pt x="1286" y="10299"/>
                    <a:pt x="632" y="10799"/>
                    <a:pt x="0" y="11287"/>
                  </a:cubicBezTo>
                  <a:cubicBezTo>
                    <a:pt x="191" y="10930"/>
                    <a:pt x="298" y="10549"/>
                    <a:pt x="334" y="10156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4"/>
            <p:cNvSpPr/>
            <p:nvPr/>
          </p:nvSpPr>
          <p:spPr>
            <a:xfrm>
              <a:off x="-3466601" y="4641156"/>
              <a:ext cx="515365" cy="95624"/>
            </a:xfrm>
            <a:custGeom>
              <a:avLst/>
              <a:gdLst/>
              <a:ahLst/>
              <a:cxnLst/>
              <a:rect l="l" t="t" r="r" b="b"/>
              <a:pathLst>
                <a:path w="16050" h="2978" fill="none" extrusionOk="0">
                  <a:moveTo>
                    <a:pt x="12168" y="24"/>
                  </a:moveTo>
                  <a:cubicBezTo>
                    <a:pt x="11573" y="24"/>
                    <a:pt x="10978" y="143"/>
                    <a:pt x="10382" y="239"/>
                  </a:cubicBezTo>
                  <a:cubicBezTo>
                    <a:pt x="8239" y="643"/>
                    <a:pt x="6084" y="1048"/>
                    <a:pt x="3941" y="1453"/>
                  </a:cubicBezTo>
                  <a:cubicBezTo>
                    <a:pt x="2548" y="1703"/>
                    <a:pt x="1107" y="1989"/>
                    <a:pt x="0" y="2822"/>
                  </a:cubicBezTo>
                  <a:cubicBezTo>
                    <a:pt x="1143" y="2227"/>
                    <a:pt x="2512" y="2608"/>
                    <a:pt x="3786" y="2787"/>
                  </a:cubicBezTo>
                  <a:cubicBezTo>
                    <a:pt x="5155" y="2977"/>
                    <a:pt x="6572" y="2894"/>
                    <a:pt x="7930" y="2548"/>
                  </a:cubicBezTo>
                  <a:cubicBezTo>
                    <a:pt x="8775" y="2346"/>
                    <a:pt x="9585" y="2013"/>
                    <a:pt x="10430" y="1822"/>
                  </a:cubicBezTo>
                  <a:cubicBezTo>
                    <a:pt x="11430" y="1584"/>
                    <a:pt x="12466" y="1489"/>
                    <a:pt x="13478" y="1358"/>
                  </a:cubicBezTo>
                  <a:cubicBezTo>
                    <a:pt x="14228" y="1251"/>
                    <a:pt x="15454" y="1179"/>
                    <a:pt x="16050" y="691"/>
                  </a:cubicBezTo>
                  <a:cubicBezTo>
                    <a:pt x="15657" y="524"/>
                    <a:pt x="15133" y="572"/>
                    <a:pt x="14704" y="465"/>
                  </a:cubicBezTo>
                  <a:cubicBezTo>
                    <a:pt x="13835" y="262"/>
                    <a:pt x="13049" y="0"/>
                    <a:pt x="12168" y="2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4"/>
            <p:cNvSpPr/>
            <p:nvPr/>
          </p:nvSpPr>
          <p:spPr>
            <a:xfrm>
              <a:off x="-3037291" y="4227129"/>
              <a:ext cx="98289" cy="344476"/>
            </a:xfrm>
            <a:custGeom>
              <a:avLst/>
              <a:gdLst/>
              <a:ahLst/>
              <a:cxnLst/>
              <a:rect l="l" t="t" r="r" b="b"/>
              <a:pathLst>
                <a:path w="3061" h="10728" fill="none" extrusionOk="0">
                  <a:moveTo>
                    <a:pt x="36" y="10085"/>
                  </a:moveTo>
                  <a:cubicBezTo>
                    <a:pt x="679" y="8406"/>
                    <a:pt x="36" y="6489"/>
                    <a:pt x="560" y="4763"/>
                  </a:cubicBezTo>
                  <a:cubicBezTo>
                    <a:pt x="751" y="4120"/>
                    <a:pt x="1108" y="3524"/>
                    <a:pt x="1275" y="2869"/>
                  </a:cubicBezTo>
                  <a:cubicBezTo>
                    <a:pt x="1358" y="2512"/>
                    <a:pt x="1406" y="2119"/>
                    <a:pt x="1572" y="1786"/>
                  </a:cubicBezTo>
                  <a:cubicBezTo>
                    <a:pt x="1894" y="1084"/>
                    <a:pt x="2680" y="679"/>
                    <a:pt x="3025" y="0"/>
                  </a:cubicBezTo>
                  <a:cubicBezTo>
                    <a:pt x="3061" y="1084"/>
                    <a:pt x="3025" y="2167"/>
                    <a:pt x="2953" y="3239"/>
                  </a:cubicBezTo>
                  <a:cubicBezTo>
                    <a:pt x="2918" y="3584"/>
                    <a:pt x="2894" y="3929"/>
                    <a:pt x="2787" y="4251"/>
                  </a:cubicBezTo>
                  <a:cubicBezTo>
                    <a:pt x="2680" y="4560"/>
                    <a:pt x="2525" y="4846"/>
                    <a:pt x="2442" y="5155"/>
                  </a:cubicBezTo>
                  <a:cubicBezTo>
                    <a:pt x="2322" y="5572"/>
                    <a:pt x="2358" y="6025"/>
                    <a:pt x="2299" y="6453"/>
                  </a:cubicBezTo>
                  <a:cubicBezTo>
                    <a:pt x="2239" y="6906"/>
                    <a:pt x="2072" y="7334"/>
                    <a:pt x="1834" y="7715"/>
                  </a:cubicBezTo>
                  <a:cubicBezTo>
                    <a:pt x="1608" y="8072"/>
                    <a:pt x="1334" y="8370"/>
                    <a:pt x="1096" y="8715"/>
                  </a:cubicBezTo>
                  <a:cubicBezTo>
                    <a:pt x="644" y="9323"/>
                    <a:pt x="322" y="10025"/>
                    <a:pt x="1" y="10728"/>
                  </a:cubicBezTo>
                  <a:cubicBezTo>
                    <a:pt x="60" y="10263"/>
                    <a:pt x="144" y="9799"/>
                    <a:pt x="203" y="9358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4"/>
            <p:cNvSpPr/>
            <p:nvPr/>
          </p:nvSpPr>
          <p:spPr>
            <a:xfrm>
              <a:off x="-3431056" y="4533716"/>
              <a:ext cx="392288" cy="68105"/>
            </a:xfrm>
            <a:custGeom>
              <a:avLst/>
              <a:gdLst/>
              <a:ahLst/>
              <a:cxnLst/>
              <a:rect l="l" t="t" r="r" b="b"/>
              <a:pathLst>
                <a:path w="12217" h="2121" fill="none" extrusionOk="0">
                  <a:moveTo>
                    <a:pt x="6192" y="120"/>
                  </a:moveTo>
                  <a:cubicBezTo>
                    <a:pt x="5346" y="215"/>
                    <a:pt x="4548" y="465"/>
                    <a:pt x="3691" y="584"/>
                  </a:cubicBezTo>
                  <a:cubicBezTo>
                    <a:pt x="2429" y="751"/>
                    <a:pt x="1012" y="632"/>
                    <a:pt x="0" y="1406"/>
                  </a:cubicBezTo>
                  <a:cubicBezTo>
                    <a:pt x="1405" y="1084"/>
                    <a:pt x="2786" y="1846"/>
                    <a:pt x="4203" y="2013"/>
                  </a:cubicBezTo>
                  <a:cubicBezTo>
                    <a:pt x="4918" y="2084"/>
                    <a:pt x="5632" y="2013"/>
                    <a:pt x="6346" y="2037"/>
                  </a:cubicBezTo>
                  <a:cubicBezTo>
                    <a:pt x="6715" y="2061"/>
                    <a:pt x="7085" y="2096"/>
                    <a:pt x="7477" y="2096"/>
                  </a:cubicBezTo>
                  <a:cubicBezTo>
                    <a:pt x="8382" y="2120"/>
                    <a:pt x="9263" y="1882"/>
                    <a:pt x="10109" y="1584"/>
                  </a:cubicBezTo>
                  <a:cubicBezTo>
                    <a:pt x="10764" y="1346"/>
                    <a:pt x="11704" y="1084"/>
                    <a:pt x="12216" y="656"/>
                  </a:cubicBezTo>
                  <a:cubicBezTo>
                    <a:pt x="11585" y="358"/>
                    <a:pt x="10406" y="489"/>
                    <a:pt x="9692" y="370"/>
                  </a:cubicBezTo>
                  <a:cubicBezTo>
                    <a:pt x="8537" y="191"/>
                    <a:pt x="7358" y="1"/>
                    <a:pt x="6192" y="12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4"/>
            <p:cNvSpPr/>
            <p:nvPr/>
          </p:nvSpPr>
          <p:spPr>
            <a:xfrm>
              <a:off x="-3145469" y="4165960"/>
              <a:ext cx="55069" cy="298976"/>
            </a:xfrm>
            <a:custGeom>
              <a:avLst/>
              <a:gdLst/>
              <a:ahLst/>
              <a:cxnLst/>
              <a:rect l="l" t="t" r="r" b="b"/>
              <a:pathLst>
                <a:path w="1715" h="9311" fill="none" extrusionOk="0">
                  <a:moveTo>
                    <a:pt x="131" y="4703"/>
                  </a:moveTo>
                  <a:cubicBezTo>
                    <a:pt x="119" y="4143"/>
                    <a:pt x="24" y="3608"/>
                    <a:pt x="12" y="3060"/>
                  </a:cubicBezTo>
                  <a:cubicBezTo>
                    <a:pt x="0" y="1976"/>
                    <a:pt x="357" y="893"/>
                    <a:pt x="1012" y="0"/>
                  </a:cubicBezTo>
                  <a:cubicBezTo>
                    <a:pt x="1179" y="798"/>
                    <a:pt x="1381" y="1584"/>
                    <a:pt x="1560" y="2393"/>
                  </a:cubicBezTo>
                  <a:cubicBezTo>
                    <a:pt x="1631" y="2738"/>
                    <a:pt x="1715" y="3072"/>
                    <a:pt x="1703" y="3429"/>
                  </a:cubicBezTo>
                  <a:cubicBezTo>
                    <a:pt x="1691" y="3989"/>
                    <a:pt x="1441" y="4501"/>
                    <a:pt x="1334" y="5060"/>
                  </a:cubicBezTo>
                  <a:cubicBezTo>
                    <a:pt x="1203" y="5691"/>
                    <a:pt x="1274" y="6358"/>
                    <a:pt x="1167" y="7025"/>
                  </a:cubicBezTo>
                  <a:cubicBezTo>
                    <a:pt x="1108" y="7418"/>
                    <a:pt x="1012" y="7822"/>
                    <a:pt x="869" y="8227"/>
                  </a:cubicBezTo>
                  <a:cubicBezTo>
                    <a:pt x="798" y="8430"/>
                    <a:pt x="417" y="9120"/>
                    <a:pt x="477" y="9311"/>
                  </a:cubicBezTo>
                  <a:cubicBezTo>
                    <a:pt x="238" y="8525"/>
                    <a:pt x="60" y="7680"/>
                    <a:pt x="24" y="6846"/>
                  </a:cubicBezTo>
                  <a:cubicBezTo>
                    <a:pt x="12" y="6132"/>
                    <a:pt x="143" y="5417"/>
                    <a:pt x="131" y="470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4"/>
            <p:cNvSpPr/>
            <p:nvPr/>
          </p:nvSpPr>
          <p:spPr>
            <a:xfrm>
              <a:off x="-3468143" y="4412533"/>
              <a:ext cx="350224" cy="65793"/>
            </a:xfrm>
            <a:custGeom>
              <a:avLst/>
              <a:gdLst/>
              <a:ahLst/>
              <a:cxnLst/>
              <a:rect l="l" t="t" r="r" b="b"/>
              <a:pathLst>
                <a:path w="10907" h="2049" fill="none" extrusionOk="0">
                  <a:moveTo>
                    <a:pt x="2989" y="239"/>
                  </a:moveTo>
                  <a:cubicBezTo>
                    <a:pt x="1977" y="382"/>
                    <a:pt x="1024" y="858"/>
                    <a:pt x="0" y="894"/>
                  </a:cubicBezTo>
                  <a:cubicBezTo>
                    <a:pt x="822" y="977"/>
                    <a:pt x="1608" y="1203"/>
                    <a:pt x="2346" y="1525"/>
                  </a:cubicBezTo>
                  <a:cubicBezTo>
                    <a:pt x="2644" y="1656"/>
                    <a:pt x="2941" y="1810"/>
                    <a:pt x="3263" y="1906"/>
                  </a:cubicBezTo>
                  <a:cubicBezTo>
                    <a:pt x="3596" y="1989"/>
                    <a:pt x="3941" y="2001"/>
                    <a:pt x="4299" y="2013"/>
                  </a:cubicBezTo>
                  <a:cubicBezTo>
                    <a:pt x="5477" y="2048"/>
                    <a:pt x="6656" y="2001"/>
                    <a:pt x="7823" y="1870"/>
                  </a:cubicBezTo>
                  <a:cubicBezTo>
                    <a:pt x="8775" y="1763"/>
                    <a:pt x="10025" y="1703"/>
                    <a:pt x="10907" y="1322"/>
                  </a:cubicBezTo>
                  <a:cubicBezTo>
                    <a:pt x="10537" y="1167"/>
                    <a:pt x="10037" y="1215"/>
                    <a:pt x="9644" y="1203"/>
                  </a:cubicBezTo>
                  <a:cubicBezTo>
                    <a:pt x="8918" y="1155"/>
                    <a:pt x="8216" y="1036"/>
                    <a:pt x="7501" y="870"/>
                  </a:cubicBezTo>
                  <a:cubicBezTo>
                    <a:pt x="6025" y="513"/>
                    <a:pt x="4525" y="1"/>
                    <a:pt x="2989" y="239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4"/>
            <p:cNvSpPr/>
            <p:nvPr/>
          </p:nvSpPr>
          <p:spPr>
            <a:xfrm>
              <a:off x="-3292661" y="4149873"/>
              <a:ext cx="50862" cy="202678"/>
            </a:xfrm>
            <a:custGeom>
              <a:avLst/>
              <a:gdLst/>
              <a:ahLst/>
              <a:cxnLst/>
              <a:rect l="l" t="t" r="r" b="b"/>
              <a:pathLst>
                <a:path w="1584" h="6312" fill="none" extrusionOk="0">
                  <a:moveTo>
                    <a:pt x="119" y="2204"/>
                  </a:moveTo>
                  <a:cubicBezTo>
                    <a:pt x="60" y="1882"/>
                    <a:pt x="0" y="1537"/>
                    <a:pt x="36" y="1204"/>
                  </a:cubicBezTo>
                  <a:cubicBezTo>
                    <a:pt x="96" y="811"/>
                    <a:pt x="310" y="418"/>
                    <a:pt x="322" y="1"/>
                  </a:cubicBezTo>
                  <a:cubicBezTo>
                    <a:pt x="917" y="965"/>
                    <a:pt x="1548" y="1977"/>
                    <a:pt x="1572" y="3109"/>
                  </a:cubicBezTo>
                  <a:cubicBezTo>
                    <a:pt x="1584" y="3763"/>
                    <a:pt x="1393" y="4394"/>
                    <a:pt x="1370" y="5049"/>
                  </a:cubicBezTo>
                  <a:cubicBezTo>
                    <a:pt x="1346" y="5418"/>
                    <a:pt x="1501" y="6002"/>
                    <a:pt x="1251" y="6311"/>
                  </a:cubicBezTo>
                  <a:cubicBezTo>
                    <a:pt x="870" y="6061"/>
                    <a:pt x="750" y="5359"/>
                    <a:pt x="655" y="4942"/>
                  </a:cubicBezTo>
                  <a:cubicBezTo>
                    <a:pt x="417" y="4049"/>
                    <a:pt x="298" y="3120"/>
                    <a:pt x="119" y="220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4"/>
            <p:cNvSpPr/>
            <p:nvPr/>
          </p:nvSpPr>
          <p:spPr>
            <a:xfrm>
              <a:off x="-3507895" y="4313891"/>
              <a:ext cx="258068" cy="55101"/>
            </a:xfrm>
            <a:custGeom>
              <a:avLst/>
              <a:gdLst/>
              <a:ahLst/>
              <a:cxnLst/>
              <a:rect l="l" t="t" r="r" b="b"/>
              <a:pathLst>
                <a:path w="8037" h="1716" fill="none" extrusionOk="0">
                  <a:moveTo>
                    <a:pt x="3858" y="239"/>
                  </a:moveTo>
                  <a:cubicBezTo>
                    <a:pt x="3667" y="191"/>
                    <a:pt x="3489" y="156"/>
                    <a:pt x="3286" y="132"/>
                  </a:cubicBezTo>
                  <a:cubicBezTo>
                    <a:pt x="2965" y="108"/>
                    <a:pt x="2631" y="179"/>
                    <a:pt x="2322" y="191"/>
                  </a:cubicBezTo>
                  <a:cubicBezTo>
                    <a:pt x="1536" y="239"/>
                    <a:pt x="715" y="1"/>
                    <a:pt x="0" y="322"/>
                  </a:cubicBezTo>
                  <a:cubicBezTo>
                    <a:pt x="298" y="179"/>
                    <a:pt x="655" y="287"/>
                    <a:pt x="965" y="406"/>
                  </a:cubicBezTo>
                  <a:cubicBezTo>
                    <a:pt x="1405" y="560"/>
                    <a:pt x="1834" y="763"/>
                    <a:pt x="2239" y="977"/>
                  </a:cubicBezTo>
                  <a:cubicBezTo>
                    <a:pt x="2512" y="1132"/>
                    <a:pt x="2810" y="1299"/>
                    <a:pt x="3131" y="1394"/>
                  </a:cubicBezTo>
                  <a:cubicBezTo>
                    <a:pt x="3465" y="1513"/>
                    <a:pt x="3846" y="1549"/>
                    <a:pt x="4203" y="1572"/>
                  </a:cubicBezTo>
                  <a:cubicBezTo>
                    <a:pt x="4965" y="1656"/>
                    <a:pt x="5751" y="1715"/>
                    <a:pt x="6513" y="1572"/>
                  </a:cubicBezTo>
                  <a:cubicBezTo>
                    <a:pt x="6941" y="1501"/>
                    <a:pt x="7727" y="1418"/>
                    <a:pt x="8037" y="1132"/>
                  </a:cubicBezTo>
                  <a:cubicBezTo>
                    <a:pt x="7739" y="858"/>
                    <a:pt x="6977" y="894"/>
                    <a:pt x="6596" y="834"/>
                  </a:cubicBezTo>
                  <a:cubicBezTo>
                    <a:pt x="5656" y="703"/>
                    <a:pt x="4763" y="453"/>
                    <a:pt x="3858" y="239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4"/>
            <p:cNvSpPr/>
            <p:nvPr/>
          </p:nvSpPr>
          <p:spPr>
            <a:xfrm>
              <a:off x="-3397404" y="4099813"/>
              <a:ext cx="42449" cy="186977"/>
            </a:xfrm>
            <a:custGeom>
              <a:avLst/>
              <a:gdLst/>
              <a:ahLst/>
              <a:cxnLst/>
              <a:rect l="l" t="t" r="r" b="b"/>
              <a:pathLst>
                <a:path w="1322" h="5823" fill="none" extrusionOk="0">
                  <a:moveTo>
                    <a:pt x="286" y="3310"/>
                  </a:moveTo>
                  <a:cubicBezTo>
                    <a:pt x="202" y="2905"/>
                    <a:pt x="83" y="2512"/>
                    <a:pt x="48" y="2120"/>
                  </a:cubicBezTo>
                  <a:cubicBezTo>
                    <a:pt x="0" y="1715"/>
                    <a:pt x="48" y="1298"/>
                    <a:pt x="250" y="941"/>
                  </a:cubicBezTo>
                  <a:cubicBezTo>
                    <a:pt x="429" y="643"/>
                    <a:pt x="738" y="310"/>
                    <a:pt x="619" y="0"/>
                  </a:cubicBezTo>
                  <a:cubicBezTo>
                    <a:pt x="976" y="548"/>
                    <a:pt x="1274" y="1167"/>
                    <a:pt x="1310" y="1822"/>
                  </a:cubicBezTo>
                  <a:cubicBezTo>
                    <a:pt x="1322" y="2072"/>
                    <a:pt x="1298" y="2310"/>
                    <a:pt x="1262" y="2560"/>
                  </a:cubicBezTo>
                  <a:cubicBezTo>
                    <a:pt x="1214" y="2917"/>
                    <a:pt x="1191" y="3274"/>
                    <a:pt x="1143" y="3632"/>
                  </a:cubicBezTo>
                  <a:cubicBezTo>
                    <a:pt x="1119" y="3929"/>
                    <a:pt x="1084" y="4227"/>
                    <a:pt x="988" y="4513"/>
                  </a:cubicBezTo>
                  <a:cubicBezTo>
                    <a:pt x="917" y="4798"/>
                    <a:pt x="607" y="5822"/>
                    <a:pt x="441" y="5132"/>
                  </a:cubicBezTo>
                  <a:cubicBezTo>
                    <a:pt x="322" y="4560"/>
                    <a:pt x="405" y="3917"/>
                    <a:pt x="286" y="331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4"/>
            <p:cNvSpPr/>
            <p:nvPr/>
          </p:nvSpPr>
          <p:spPr>
            <a:xfrm>
              <a:off x="-3546908" y="4217561"/>
              <a:ext cx="174357" cy="58151"/>
            </a:xfrm>
            <a:custGeom>
              <a:avLst/>
              <a:gdLst/>
              <a:ahLst/>
              <a:cxnLst/>
              <a:rect l="l" t="t" r="r" b="b"/>
              <a:pathLst>
                <a:path w="5430" h="1811" fill="none" extrusionOk="0">
                  <a:moveTo>
                    <a:pt x="3096" y="453"/>
                  </a:moveTo>
                  <a:cubicBezTo>
                    <a:pt x="2692" y="417"/>
                    <a:pt x="2287" y="477"/>
                    <a:pt x="1882" y="417"/>
                  </a:cubicBezTo>
                  <a:cubicBezTo>
                    <a:pt x="1251" y="334"/>
                    <a:pt x="608" y="0"/>
                    <a:pt x="1" y="203"/>
                  </a:cubicBezTo>
                  <a:cubicBezTo>
                    <a:pt x="989" y="453"/>
                    <a:pt x="1703" y="1512"/>
                    <a:pt x="2751" y="1524"/>
                  </a:cubicBezTo>
                  <a:cubicBezTo>
                    <a:pt x="2989" y="1524"/>
                    <a:pt x="3239" y="1489"/>
                    <a:pt x="3477" y="1501"/>
                  </a:cubicBezTo>
                  <a:cubicBezTo>
                    <a:pt x="3704" y="1512"/>
                    <a:pt x="3930" y="1584"/>
                    <a:pt x="4144" y="1643"/>
                  </a:cubicBezTo>
                  <a:cubicBezTo>
                    <a:pt x="4549" y="1751"/>
                    <a:pt x="5013" y="1810"/>
                    <a:pt x="5430" y="1739"/>
                  </a:cubicBezTo>
                  <a:cubicBezTo>
                    <a:pt x="4716" y="1191"/>
                    <a:pt x="4073" y="560"/>
                    <a:pt x="3096" y="453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4"/>
            <p:cNvSpPr/>
            <p:nvPr/>
          </p:nvSpPr>
          <p:spPr>
            <a:xfrm>
              <a:off x="-3478835" y="4050107"/>
              <a:ext cx="40170" cy="123527"/>
            </a:xfrm>
            <a:custGeom>
              <a:avLst/>
              <a:gdLst/>
              <a:ahLst/>
              <a:cxnLst/>
              <a:rect l="l" t="t" r="r" b="b"/>
              <a:pathLst>
                <a:path w="1251" h="3847" fill="none" extrusionOk="0">
                  <a:moveTo>
                    <a:pt x="298" y="762"/>
                  </a:moveTo>
                  <a:cubicBezTo>
                    <a:pt x="441" y="512"/>
                    <a:pt x="679" y="250"/>
                    <a:pt x="583" y="0"/>
                  </a:cubicBezTo>
                  <a:cubicBezTo>
                    <a:pt x="833" y="405"/>
                    <a:pt x="1095" y="810"/>
                    <a:pt x="1167" y="1263"/>
                  </a:cubicBezTo>
                  <a:cubicBezTo>
                    <a:pt x="1250" y="1798"/>
                    <a:pt x="1095" y="2358"/>
                    <a:pt x="929" y="2870"/>
                  </a:cubicBezTo>
                  <a:cubicBezTo>
                    <a:pt x="833" y="3156"/>
                    <a:pt x="738" y="3691"/>
                    <a:pt x="464" y="3846"/>
                  </a:cubicBezTo>
                  <a:cubicBezTo>
                    <a:pt x="262" y="3525"/>
                    <a:pt x="321" y="2870"/>
                    <a:pt x="262" y="2501"/>
                  </a:cubicBezTo>
                  <a:cubicBezTo>
                    <a:pt x="143" y="1917"/>
                    <a:pt x="0" y="1298"/>
                    <a:pt x="298" y="762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4"/>
            <p:cNvSpPr/>
            <p:nvPr/>
          </p:nvSpPr>
          <p:spPr>
            <a:xfrm>
              <a:off x="-3586661" y="4133465"/>
              <a:ext cx="123142" cy="39014"/>
            </a:xfrm>
            <a:custGeom>
              <a:avLst/>
              <a:gdLst/>
              <a:ahLst/>
              <a:cxnLst/>
              <a:rect l="l" t="t" r="r" b="b"/>
              <a:pathLst>
                <a:path w="3835" h="1215" fill="none" extrusionOk="0">
                  <a:moveTo>
                    <a:pt x="3763" y="1072"/>
                  </a:moveTo>
                  <a:cubicBezTo>
                    <a:pt x="3287" y="1024"/>
                    <a:pt x="2822" y="869"/>
                    <a:pt x="2406" y="655"/>
                  </a:cubicBezTo>
                  <a:cubicBezTo>
                    <a:pt x="2227" y="560"/>
                    <a:pt x="2072" y="452"/>
                    <a:pt x="1905" y="369"/>
                  </a:cubicBezTo>
                  <a:cubicBezTo>
                    <a:pt x="1322" y="71"/>
                    <a:pt x="643" y="0"/>
                    <a:pt x="0" y="143"/>
                  </a:cubicBezTo>
                  <a:cubicBezTo>
                    <a:pt x="667" y="191"/>
                    <a:pt x="1001" y="1012"/>
                    <a:pt x="1632" y="1167"/>
                  </a:cubicBezTo>
                  <a:cubicBezTo>
                    <a:pt x="1810" y="1214"/>
                    <a:pt x="2013" y="1214"/>
                    <a:pt x="2191" y="1214"/>
                  </a:cubicBezTo>
                  <a:cubicBezTo>
                    <a:pt x="2739" y="1203"/>
                    <a:pt x="3298" y="1191"/>
                    <a:pt x="3834" y="1095"/>
                  </a:cubicBezTo>
                  <a:cubicBezTo>
                    <a:pt x="3572" y="1107"/>
                    <a:pt x="3287" y="1083"/>
                    <a:pt x="3013" y="976"/>
                  </a:cubicBez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4"/>
            <p:cNvSpPr/>
            <p:nvPr/>
          </p:nvSpPr>
          <p:spPr>
            <a:xfrm>
              <a:off x="-3534289" y="4069598"/>
              <a:ext cx="907878" cy="1227983"/>
            </a:xfrm>
            <a:custGeom>
              <a:avLst/>
              <a:gdLst/>
              <a:ahLst/>
              <a:cxnLst/>
              <a:rect l="l" t="t" r="r" b="b"/>
              <a:pathLst>
                <a:path w="28274" h="38243" extrusionOk="0">
                  <a:moveTo>
                    <a:pt x="1" y="1"/>
                  </a:moveTo>
                  <a:lnTo>
                    <a:pt x="1" y="1"/>
                  </a:lnTo>
                  <a:cubicBezTo>
                    <a:pt x="465" y="1394"/>
                    <a:pt x="1644" y="2441"/>
                    <a:pt x="2477" y="3596"/>
                  </a:cubicBezTo>
                  <a:cubicBezTo>
                    <a:pt x="2906" y="4168"/>
                    <a:pt x="3418" y="4644"/>
                    <a:pt x="3894" y="5168"/>
                  </a:cubicBezTo>
                  <a:cubicBezTo>
                    <a:pt x="4358" y="5704"/>
                    <a:pt x="4799" y="6251"/>
                    <a:pt x="5358" y="6704"/>
                  </a:cubicBezTo>
                  <a:cubicBezTo>
                    <a:pt x="6478" y="7585"/>
                    <a:pt x="7680" y="8383"/>
                    <a:pt x="8859" y="9133"/>
                  </a:cubicBezTo>
                  <a:cubicBezTo>
                    <a:pt x="10204" y="9978"/>
                    <a:pt x="11371" y="11193"/>
                    <a:pt x="12550" y="12252"/>
                  </a:cubicBezTo>
                  <a:cubicBezTo>
                    <a:pt x="13788" y="13371"/>
                    <a:pt x="15026" y="14491"/>
                    <a:pt x="16038" y="15800"/>
                  </a:cubicBezTo>
                  <a:cubicBezTo>
                    <a:pt x="16491" y="16372"/>
                    <a:pt x="16943" y="16991"/>
                    <a:pt x="17419" y="17550"/>
                  </a:cubicBezTo>
                  <a:cubicBezTo>
                    <a:pt x="18015" y="18277"/>
                    <a:pt x="18336" y="19158"/>
                    <a:pt x="18932" y="19884"/>
                  </a:cubicBezTo>
                  <a:cubicBezTo>
                    <a:pt x="19170" y="20170"/>
                    <a:pt x="19491" y="20420"/>
                    <a:pt x="19682" y="20741"/>
                  </a:cubicBezTo>
                  <a:cubicBezTo>
                    <a:pt x="19813" y="20956"/>
                    <a:pt x="19884" y="21218"/>
                    <a:pt x="20039" y="21432"/>
                  </a:cubicBezTo>
                  <a:cubicBezTo>
                    <a:pt x="20206" y="21706"/>
                    <a:pt x="20408" y="21944"/>
                    <a:pt x="20575" y="22206"/>
                  </a:cubicBezTo>
                  <a:cubicBezTo>
                    <a:pt x="20825" y="22599"/>
                    <a:pt x="20944" y="23063"/>
                    <a:pt x="21182" y="23444"/>
                  </a:cubicBezTo>
                  <a:cubicBezTo>
                    <a:pt x="21515" y="23980"/>
                    <a:pt x="21932" y="24456"/>
                    <a:pt x="22230" y="25028"/>
                  </a:cubicBezTo>
                  <a:cubicBezTo>
                    <a:pt x="22622" y="25778"/>
                    <a:pt x="22908" y="26599"/>
                    <a:pt x="23301" y="27361"/>
                  </a:cubicBezTo>
                  <a:cubicBezTo>
                    <a:pt x="23515" y="27790"/>
                    <a:pt x="23801" y="28195"/>
                    <a:pt x="24051" y="28623"/>
                  </a:cubicBezTo>
                  <a:cubicBezTo>
                    <a:pt x="24266" y="28980"/>
                    <a:pt x="24397" y="29350"/>
                    <a:pt x="24635" y="29695"/>
                  </a:cubicBezTo>
                  <a:cubicBezTo>
                    <a:pt x="25147" y="30445"/>
                    <a:pt x="25420" y="31374"/>
                    <a:pt x="25813" y="32195"/>
                  </a:cubicBezTo>
                  <a:cubicBezTo>
                    <a:pt x="26754" y="34148"/>
                    <a:pt x="27349" y="36231"/>
                    <a:pt x="28195" y="38220"/>
                  </a:cubicBezTo>
                  <a:cubicBezTo>
                    <a:pt x="28199" y="38236"/>
                    <a:pt x="28210" y="38243"/>
                    <a:pt x="28222" y="38243"/>
                  </a:cubicBezTo>
                  <a:cubicBezTo>
                    <a:pt x="28246" y="38243"/>
                    <a:pt x="28274" y="38219"/>
                    <a:pt x="28266" y="38196"/>
                  </a:cubicBezTo>
                  <a:cubicBezTo>
                    <a:pt x="27004" y="34981"/>
                    <a:pt x="25932" y="31671"/>
                    <a:pt x="24230" y="28683"/>
                  </a:cubicBezTo>
                  <a:cubicBezTo>
                    <a:pt x="23813" y="27933"/>
                    <a:pt x="23373" y="27254"/>
                    <a:pt x="23027" y="26480"/>
                  </a:cubicBezTo>
                  <a:cubicBezTo>
                    <a:pt x="22730" y="25801"/>
                    <a:pt x="22468" y="25051"/>
                    <a:pt x="22027" y="24444"/>
                  </a:cubicBezTo>
                  <a:cubicBezTo>
                    <a:pt x="21646" y="23908"/>
                    <a:pt x="21349" y="23325"/>
                    <a:pt x="21051" y="22730"/>
                  </a:cubicBezTo>
                  <a:cubicBezTo>
                    <a:pt x="20717" y="22063"/>
                    <a:pt x="20277" y="21444"/>
                    <a:pt x="19908" y="20813"/>
                  </a:cubicBezTo>
                  <a:cubicBezTo>
                    <a:pt x="19563" y="20217"/>
                    <a:pt x="18991" y="19765"/>
                    <a:pt x="18634" y="19170"/>
                  </a:cubicBezTo>
                  <a:cubicBezTo>
                    <a:pt x="18193" y="18443"/>
                    <a:pt x="17789" y="17753"/>
                    <a:pt x="17288" y="17086"/>
                  </a:cubicBezTo>
                  <a:cubicBezTo>
                    <a:pt x="16396" y="15884"/>
                    <a:pt x="15467" y="14752"/>
                    <a:pt x="14371" y="13729"/>
                  </a:cubicBezTo>
                  <a:cubicBezTo>
                    <a:pt x="13157" y="12574"/>
                    <a:pt x="11943" y="11478"/>
                    <a:pt x="10692" y="10371"/>
                  </a:cubicBezTo>
                  <a:cubicBezTo>
                    <a:pt x="10204" y="9942"/>
                    <a:pt x="9680" y="9502"/>
                    <a:pt x="9157" y="9109"/>
                  </a:cubicBezTo>
                  <a:cubicBezTo>
                    <a:pt x="8621" y="8704"/>
                    <a:pt x="8002" y="8454"/>
                    <a:pt x="7490" y="8037"/>
                  </a:cubicBezTo>
                  <a:cubicBezTo>
                    <a:pt x="6787" y="7454"/>
                    <a:pt x="5930" y="7073"/>
                    <a:pt x="5227" y="6478"/>
                  </a:cubicBezTo>
                  <a:cubicBezTo>
                    <a:pt x="4573" y="5930"/>
                    <a:pt x="4049" y="5216"/>
                    <a:pt x="3442" y="4632"/>
                  </a:cubicBezTo>
                  <a:cubicBezTo>
                    <a:pt x="2822" y="4025"/>
                    <a:pt x="2370" y="3275"/>
                    <a:pt x="1787" y="2620"/>
                  </a:cubicBezTo>
                  <a:cubicBezTo>
                    <a:pt x="1108" y="1870"/>
                    <a:pt x="346" y="100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4"/>
            <p:cNvSpPr/>
            <p:nvPr/>
          </p:nvSpPr>
          <p:spPr>
            <a:xfrm>
              <a:off x="-2698530" y="4652234"/>
              <a:ext cx="304692" cy="471760"/>
            </a:xfrm>
            <a:custGeom>
              <a:avLst/>
              <a:gdLst/>
              <a:ahLst/>
              <a:cxnLst/>
              <a:rect l="l" t="t" r="r" b="b"/>
              <a:pathLst>
                <a:path w="9489" h="14692" extrusionOk="0">
                  <a:moveTo>
                    <a:pt x="9489" y="1"/>
                  </a:moveTo>
                  <a:cubicBezTo>
                    <a:pt x="8727" y="1382"/>
                    <a:pt x="7596" y="2632"/>
                    <a:pt x="6608" y="3858"/>
                  </a:cubicBezTo>
                  <a:cubicBezTo>
                    <a:pt x="6191" y="4358"/>
                    <a:pt x="5619" y="4930"/>
                    <a:pt x="5298" y="5513"/>
                  </a:cubicBezTo>
                  <a:cubicBezTo>
                    <a:pt x="5107" y="5882"/>
                    <a:pt x="5000" y="6132"/>
                    <a:pt x="4738" y="6478"/>
                  </a:cubicBezTo>
                  <a:cubicBezTo>
                    <a:pt x="4465" y="6823"/>
                    <a:pt x="4191" y="7156"/>
                    <a:pt x="3905" y="7502"/>
                  </a:cubicBezTo>
                  <a:cubicBezTo>
                    <a:pt x="3560" y="7918"/>
                    <a:pt x="3238" y="8323"/>
                    <a:pt x="3000" y="8811"/>
                  </a:cubicBezTo>
                  <a:cubicBezTo>
                    <a:pt x="2833" y="9157"/>
                    <a:pt x="2702" y="9490"/>
                    <a:pt x="2500" y="9823"/>
                  </a:cubicBezTo>
                  <a:cubicBezTo>
                    <a:pt x="2321" y="10121"/>
                    <a:pt x="2083" y="10359"/>
                    <a:pt x="1893" y="10645"/>
                  </a:cubicBezTo>
                  <a:cubicBezTo>
                    <a:pt x="1428" y="11312"/>
                    <a:pt x="1036" y="12086"/>
                    <a:pt x="690" y="12848"/>
                  </a:cubicBezTo>
                  <a:cubicBezTo>
                    <a:pt x="440" y="13395"/>
                    <a:pt x="297" y="14038"/>
                    <a:pt x="35" y="14574"/>
                  </a:cubicBezTo>
                  <a:cubicBezTo>
                    <a:pt x="0" y="14636"/>
                    <a:pt x="50" y="14691"/>
                    <a:pt x="102" y="14691"/>
                  </a:cubicBezTo>
                  <a:cubicBezTo>
                    <a:pt x="121" y="14691"/>
                    <a:pt x="139" y="14685"/>
                    <a:pt x="154" y="14669"/>
                  </a:cubicBezTo>
                  <a:cubicBezTo>
                    <a:pt x="476" y="14395"/>
                    <a:pt x="559" y="13717"/>
                    <a:pt x="702" y="13336"/>
                  </a:cubicBezTo>
                  <a:cubicBezTo>
                    <a:pt x="1059" y="12467"/>
                    <a:pt x="1524" y="11597"/>
                    <a:pt x="2048" y="10824"/>
                  </a:cubicBezTo>
                  <a:cubicBezTo>
                    <a:pt x="2429" y="10252"/>
                    <a:pt x="2738" y="9692"/>
                    <a:pt x="3060" y="9073"/>
                  </a:cubicBezTo>
                  <a:cubicBezTo>
                    <a:pt x="3381" y="8407"/>
                    <a:pt x="3857" y="7859"/>
                    <a:pt x="4334" y="7287"/>
                  </a:cubicBezTo>
                  <a:cubicBezTo>
                    <a:pt x="4738" y="6799"/>
                    <a:pt x="5107" y="6335"/>
                    <a:pt x="5393" y="5775"/>
                  </a:cubicBezTo>
                  <a:cubicBezTo>
                    <a:pt x="5750" y="5049"/>
                    <a:pt x="6370" y="4406"/>
                    <a:pt x="6870" y="3775"/>
                  </a:cubicBezTo>
                  <a:cubicBezTo>
                    <a:pt x="7810" y="2573"/>
                    <a:pt x="8834" y="1370"/>
                    <a:pt x="948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4"/>
            <p:cNvSpPr/>
            <p:nvPr/>
          </p:nvSpPr>
          <p:spPr>
            <a:xfrm>
              <a:off x="-3390147" y="5114297"/>
              <a:ext cx="694090" cy="56000"/>
            </a:xfrm>
            <a:custGeom>
              <a:avLst/>
              <a:gdLst/>
              <a:ahLst/>
              <a:cxnLst/>
              <a:rect l="l" t="t" r="r" b="b"/>
              <a:pathLst>
                <a:path w="21616" h="1744" extrusionOk="0">
                  <a:moveTo>
                    <a:pt x="20960" y="0"/>
                  </a:moveTo>
                  <a:cubicBezTo>
                    <a:pt x="20472" y="0"/>
                    <a:pt x="19926" y="137"/>
                    <a:pt x="19482" y="137"/>
                  </a:cubicBezTo>
                  <a:cubicBezTo>
                    <a:pt x="19469" y="137"/>
                    <a:pt x="19456" y="137"/>
                    <a:pt x="19443" y="136"/>
                  </a:cubicBezTo>
                  <a:cubicBezTo>
                    <a:pt x="19423" y="136"/>
                    <a:pt x="19402" y="136"/>
                    <a:pt x="19382" y="136"/>
                  </a:cubicBezTo>
                  <a:cubicBezTo>
                    <a:pt x="18440" y="136"/>
                    <a:pt x="17554" y="402"/>
                    <a:pt x="16633" y="565"/>
                  </a:cubicBezTo>
                  <a:cubicBezTo>
                    <a:pt x="14788" y="875"/>
                    <a:pt x="12930" y="732"/>
                    <a:pt x="11073" y="934"/>
                  </a:cubicBezTo>
                  <a:cubicBezTo>
                    <a:pt x="10129" y="1046"/>
                    <a:pt x="9195" y="1318"/>
                    <a:pt x="8242" y="1318"/>
                  </a:cubicBezTo>
                  <a:cubicBezTo>
                    <a:pt x="8186" y="1318"/>
                    <a:pt x="8129" y="1317"/>
                    <a:pt x="8073" y="1315"/>
                  </a:cubicBezTo>
                  <a:cubicBezTo>
                    <a:pt x="7723" y="1300"/>
                    <a:pt x="7376" y="1292"/>
                    <a:pt x="7032" y="1292"/>
                  </a:cubicBezTo>
                  <a:cubicBezTo>
                    <a:pt x="6545" y="1292"/>
                    <a:pt x="6061" y="1309"/>
                    <a:pt x="5572" y="1351"/>
                  </a:cubicBezTo>
                  <a:cubicBezTo>
                    <a:pt x="4560" y="1446"/>
                    <a:pt x="3536" y="1458"/>
                    <a:pt x="2524" y="1553"/>
                  </a:cubicBezTo>
                  <a:cubicBezTo>
                    <a:pt x="1679" y="1637"/>
                    <a:pt x="798" y="1553"/>
                    <a:pt x="0" y="1744"/>
                  </a:cubicBezTo>
                  <a:cubicBezTo>
                    <a:pt x="191" y="1708"/>
                    <a:pt x="390" y="1702"/>
                    <a:pt x="591" y="1702"/>
                  </a:cubicBezTo>
                  <a:cubicBezTo>
                    <a:pt x="692" y="1702"/>
                    <a:pt x="792" y="1704"/>
                    <a:pt x="893" y="1704"/>
                  </a:cubicBezTo>
                  <a:cubicBezTo>
                    <a:pt x="993" y="1704"/>
                    <a:pt x="1093" y="1702"/>
                    <a:pt x="1191" y="1696"/>
                  </a:cubicBezTo>
                  <a:cubicBezTo>
                    <a:pt x="1703" y="1672"/>
                    <a:pt x="2227" y="1637"/>
                    <a:pt x="2751" y="1601"/>
                  </a:cubicBezTo>
                  <a:cubicBezTo>
                    <a:pt x="3691" y="1529"/>
                    <a:pt x="4620" y="1506"/>
                    <a:pt x="5560" y="1458"/>
                  </a:cubicBezTo>
                  <a:cubicBezTo>
                    <a:pt x="6032" y="1434"/>
                    <a:pt x="6498" y="1430"/>
                    <a:pt x="6962" y="1430"/>
                  </a:cubicBezTo>
                  <a:cubicBezTo>
                    <a:pt x="7185" y="1430"/>
                    <a:pt x="7407" y="1430"/>
                    <a:pt x="7630" y="1430"/>
                  </a:cubicBezTo>
                  <a:cubicBezTo>
                    <a:pt x="8523" y="1430"/>
                    <a:pt x="9413" y="1416"/>
                    <a:pt x="10323" y="1267"/>
                  </a:cubicBezTo>
                  <a:cubicBezTo>
                    <a:pt x="12264" y="922"/>
                    <a:pt x="14252" y="982"/>
                    <a:pt x="16205" y="779"/>
                  </a:cubicBezTo>
                  <a:cubicBezTo>
                    <a:pt x="17038" y="684"/>
                    <a:pt x="17836" y="446"/>
                    <a:pt x="18669" y="327"/>
                  </a:cubicBezTo>
                  <a:cubicBezTo>
                    <a:pt x="19122" y="267"/>
                    <a:pt x="19550" y="303"/>
                    <a:pt x="19979" y="267"/>
                  </a:cubicBezTo>
                  <a:cubicBezTo>
                    <a:pt x="20260" y="251"/>
                    <a:pt x="20661" y="176"/>
                    <a:pt x="21019" y="176"/>
                  </a:cubicBezTo>
                  <a:cubicBezTo>
                    <a:pt x="21192" y="176"/>
                    <a:pt x="21355" y="193"/>
                    <a:pt x="21491" y="244"/>
                  </a:cubicBezTo>
                  <a:cubicBezTo>
                    <a:pt x="21497" y="246"/>
                    <a:pt x="21504" y="247"/>
                    <a:pt x="21510" y="247"/>
                  </a:cubicBezTo>
                  <a:cubicBezTo>
                    <a:pt x="21572" y="247"/>
                    <a:pt x="21616" y="144"/>
                    <a:pt x="21551" y="101"/>
                  </a:cubicBezTo>
                  <a:cubicBezTo>
                    <a:pt x="21373" y="26"/>
                    <a:pt x="21172" y="0"/>
                    <a:pt x="2096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4"/>
            <p:cNvSpPr/>
            <p:nvPr/>
          </p:nvSpPr>
          <p:spPr>
            <a:xfrm>
              <a:off x="-2754530" y="4516537"/>
              <a:ext cx="210449" cy="454774"/>
            </a:xfrm>
            <a:custGeom>
              <a:avLst/>
              <a:gdLst/>
              <a:ahLst/>
              <a:cxnLst/>
              <a:rect l="l" t="t" r="r" b="b"/>
              <a:pathLst>
                <a:path w="6554" h="14163" extrusionOk="0">
                  <a:moveTo>
                    <a:pt x="6554" y="0"/>
                  </a:moveTo>
                  <a:cubicBezTo>
                    <a:pt x="6042" y="1310"/>
                    <a:pt x="4923" y="2334"/>
                    <a:pt x="4327" y="3620"/>
                  </a:cubicBezTo>
                  <a:cubicBezTo>
                    <a:pt x="3994" y="4298"/>
                    <a:pt x="3744" y="5001"/>
                    <a:pt x="3315" y="5632"/>
                  </a:cubicBezTo>
                  <a:cubicBezTo>
                    <a:pt x="3125" y="5906"/>
                    <a:pt x="2863" y="6167"/>
                    <a:pt x="2708" y="6477"/>
                  </a:cubicBezTo>
                  <a:cubicBezTo>
                    <a:pt x="2553" y="6763"/>
                    <a:pt x="2506" y="7072"/>
                    <a:pt x="2422" y="7370"/>
                  </a:cubicBezTo>
                  <a:cubicBezTo>
                    <a:pt x="2303" y="7751"/>
                    <a:pt x="2232" y="8156"/>
                    <a:pt x="2053" y="8525"/>
                  </a:cubicBezTo>
                  <a:cubicBezTo>
                    <a:pt x="1887" y="8870"/>
                    <a:pt x="1648" y="9120"/>
                    <a:pt x="1434" y="9418"/>
                  </a:cubicBezTo>
                  <a:cubicBezTo>
                    <a:pt x="1160" y="9835"/>
                    <a:pt x="886" y="10287"/>
                    <a:pt x="744" y="10775"/>
                  </a:cubicBezTo>
                  <a:cubicBezTo>
                    <a:pt x="577" y="11287"/>
                    <a:pt x="589" y="11811"/>
                    <a:pt x="482" y="12335"/>
                  </a:cubicBezTo>
                  <a:cubicBezTo>
                    <a:pt x="422" y="12633"/>
                    <a:pt x="363" y="12918"/>
                    <a:pt x="267" y="13204"/>
                  </a:cubicBezTo>
                  <a:cubicBezTo>
                    <a:pt x="208" y="13395"/>
                    <a:pt x="113" y="13978"/>
                    <a:pt x="29" y="14097"/>
                  </a:cubicBezTo>
                  <a:cubicBezTo>
                    <a:pt x="0" y="14126"/>
                    <a:pt x="42" y="14163"/>
                    <a:pt x="78" y="14163"/>
                  </a:cubicBezTo>
                  <a:cubicBezTo>
                    <a:pt x="86" y="14163"/>
                    <a:pt x="94" y="14161"/>
                    <a:pt x="101" y="14157"/>
                  </a:cubicBezTo>
                  <a:cubicBezTo>
                    <a:pt x="386" y="13859"/>
                    <a:pt x="422" y="13287"/>
                    <a:pt x="517" y="12918"/>
                  </a:cubicBezTo>
                  <a:cubicBezTo>
                    <a:pt x="684" y="12299"/>
                    <a:pt x="684" y="11621"/>
                    <a:pt x="863" y="11013"/>
                  </a:cubicBezTo>
                  <a:cubicBezTo>
                    <a:pt x="1041" y="10347"/>
                    <a:pt x="1410" y="9835"/>
                    <a:pt x="1791" y="9287"/>
                  </a:cubicBezTo>
                  <a:cubicBezTo>
                    <a:pt x="2148" y="8787"/>
                    <a:pt x="2303" y="8287"/>
                    <a:pt x="2482" y="7715"/>
                  </a:cubicBezTo>
                  <a:cubicBezTo>
                    <a:pt x="2601" y="7275"/>
                    <a:pt x="2720" y="6775"/>
                    <a:pt x="2958" y="6406"/>
                  </a:cubicBezTo>
                  <a:cubicBezTo>
                    <a:pt x="3137" y="6132"/>
                    <a:pt x="3363" y="5882"/>
                    <a:pt x="3542" y="5608"/>
                  </a:cubicBezTo>
                  <a:cubicBezTo>
                    <a:pt x="3994" y="4929"/>
                    <a:pt x="4220" y="4167"/>
                    <a:pt x="4565" y="3429"/>
                  </a:cubicBezTo>
                  <a:cubicBezTo>
                    <a:pt x="5101" y="2215"/>
                    <a:pt x="6113" y="1238"/>
                    <a:pt x="655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4"/>
            <p:cNvSpPr/>
            <p:nvPr/>
          </p:nvSpPr>
          <p:spPr>
            <a:xfrm>
              <a:off x="-3351519" y="4960650"/>
              <a:ext cx="594131" cy="25881"/>
            </a:xfrm>
            <a:custGeom>
              <a:avLst/>
              <a:gdLst/>
              <a:ahLst/>
              <a:cxnLst/>
              <a:rect l="l" t="t" r="r" b="b"/>
              <a:pathLst>
                <a:path w="18503" h="806" extrusionOk="0">
                  <a:moveTo>
                    <a:pt x="5768" y="0"/>
                  </a:moveTo>
                  <a:cubicBezTo>
                    <a:pt x="5421" y="0"/>
                    <a:pt x="5074" y="18"/>
                    <a:pt x="4727" y="64"/>
                  </a:cubicBezTo>
                  <a:cubicBezTo>
                    <a:pt x="3893" y="171"/>
                    <a:pt x="3084" y="421"/>
                    <a:pt x="2262" y="623"/>
                  </a:cubicBezTo>
                  <a:cubicBezTo>
                    <a:pt x="1948" y="693"/>
                    <a:pt x="1628" y="737"/>
                    <a:pt x="1306" y="737"/>
                  </a:cubicBezTo>
                  <a:cubicBezTo>
                    <a:pt x="1188" y="737"/>
                    <a:pt x="1070" y="731"/>
                    <a:pt x="952" y="718"/>
                  </a:cubicBezTo>
                  <a:cubicBezTo>
                    <a:pt x="622" y="692"/>
                    <a:pt x="488" y="603"/>
                    <a:pt x="282" y="603"/>
                  </a:cubicBezTo>
                  <a:cubicBezTo>
                    <a:pt x="207" y="603"/>
                    <a:pt x="121" y="615"/>
                    <a:pt x="12" y="647"/>
                  </a:cubicBezTo>
                  <a:cubicBezTo>
                    <a:pt x="9" y="645"/>
                    <a:pt x="7" y="644"/>
                    <a:pt x="6" y="644"/>
                  </a:cubicBezTo>
                  <a:lnTo>
                    <a:pt x="6" y="644"/>
                  </a:lnTo>
                  <a:cubicBezTo>
                    <a:pt x="0" y="644"/>
                    <a:pt x="2" y="659"/>
                    <a:pt x="12" y="659"/>
                  </a:cubicBezTo>
                  <a:cubicBezTo>
                    <a:pt x="61" y="647"/>
                    <a:pt x="117" y="642"/>
                    <a:pt x="179" y="642"/>
                  </a:cubicBezTo>
                  <a:cubicBezTo>
                    <a:pt x="494" y="642"/>
                    <a:pt x="949" y="772"/>
                    <a:pt x="1238" y="802"/>
                  </a:cubicBezTo>
                  <a:cubicBezTo>
                    <a:pt x="1307" y="804"/>
                    <a:pt x="1375" y="806"/>
                    <a:pt x="1441" y="806"/>
                  </a:cubicBezTo>
                  <a:cubicBezTo>
                    <a:pt x="1684" y="806"/>
                    <a:pt x="1912" y="786"/>
                    <a:pt x="2155" y="730"/>
                  </a:cubicBezTo>
                  <a:cubicBezTo>
                    <a:pt x="2964" y="552"/>
                    <a:pt x="3762" y="361"/>
                    <a:pt x="4584" y="230"/>
                  </a:cubicBezTo>
                  <a:cubicBezTo>
                    <a:pt x="4958" y="168"/>
                    <a:pt x="5335" y="144"/>
                    <a:pt x="5713" y="144"/>
                  </a:cubicBezTo>
                  <a:cubicBezTo>
                    <a:pt x="6921" y="144"/>
                    <a:pt x="8143" y="388"/>
                    <a:pt x="9358" y="397"/>
                  </a:cubicBezTo>
                  <a:cubicBezTo>
                    <a:pt x="11323" y="420"/>
                    <a:pt x="13287" y="564"/>
                    <a:pt x="15245" y="564"/>
                  </a:cubicBezTo>
                  <a:cubicBezTo>
                    <a:pt x="16301" y="564"/>
                    <a:pt x="17356" y="522"/>
                    <a:pt x="18407" y="397"/>
                  </a:cubicBezTo>
                  <a:cubicBezTo>
                    <a:pt x="18478" y="385"/>
                    <a:pt x="18502" y="278"/>
                    <a:pt x="18407" y="266"/>
                  </a:cubicBezTo>
                  <a:cubicBezTo>
                    <a:pt x="18321" y="260"/>
                    <a:pt x="18235" y="258"/>
                    <a:pt x="18150" y="258"/>
                  </a:cubicBezTo>
                  <a:cubicBezTo>
                    <a:pt x="17535" y="258"/>
                    <a:pt x="16928" y="386"/>
                    <a:pt x="16321" y="386"/>
                  </a:cubicBezTo>
                  <a:cubicBezTo>
                    <a:pt x="16298" y="386"/>
                    <a:pt x="16275" y="385"/>
                    <a:pt x="16252" y="385"/>
                  </a:cubicBezTo>
                  <a:cubicBezTo>
                    <a:pt x="16171" y="382"/>
                    <a:pt x="16090" y="381"/>
                    <a:pt x="16010" y="381"/>
                  </a:cubicBezTo>
                  <a:cubicBezTo>
                    <a:pt x="15564" y="381"/>
                    <a:pt x="15126" y="417"/>
                    <a:pt x="14682" y="417"/>
                  </a:cubicBezTo>
                  <a:cubicBezTo>
                    <a:pt x="14512" y="417"/>
                    <a:pt x="14341" y="412"/>
                    <a:pt x="14168" y="397"/>
                  </a:cubicBezTo>
                  <a:cubicBezTo>
                    <a:pt x="12489" y="230"/>
                    <a:pt x="10787" y="230"/>
                    <a:pt x="9096" y="206"/>
                  </a:cubicBezTo>
                  <a:cubicBezTo>
                    <a:pt x="7982" y="179"/>
                    <a:pt x="6874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4"/>
            <p:cNvSpPr/>
            <p:nvPr/>
          </p:nvSpPr>
          <p:spPr>
            <a:xfrm>
              <a:off x="-2876548" y="4413688"/>
              <a:ext cx="210898" cy="364384"/>
            </a:xfrm>
            <a:custGeom>
              <a:avLst/>
              <a:gdLst/>
              <a:ahLst/>
              <a:cxnLst/>
              <a:rect l="l" t="t" r="r" b="b"/>
              <a:pathLst>
                <a:path w="6568" h="11348" extrusionOk="0">
                  <a:moveTo>
                    <a:pt x="6568" y="0"/>
                  </a:moveTo>
                  <a:cubicBezTo>
                    <a:pt x="6032" y="834"/>
                    <a:pt x="5317" y="1453"/>
                    <a:pt x="4865" y="2358"/>
                  </a:cubicBezTo>
                  <a:cubicBezTo>
                    <a:pt x="4341" y="3429"/>
                    <a:pt x="4008" y="4584"/>
                    <a:pt x="3353" y="5596"/>
                  </a:cubicBezTo>
                  <a:cubicBezTo>
                    <a:pt x="2770" y="6513"/>
                    <a:pt x="2043" y="7346"/>
                    <a:pt x="1507" y="8299"/>
                  </a:cubicBezTo>
                  <a:cubicBezTo>
                    <a:pt x="1186" y="8847"/>
                    <a:pt x="995" y="9454"/>
                    <a:pt x="710" y="10025"/>
                  </a:cubicBezTo>
                  <a:cubicBezTo>
                    <a:pt x="591" y="10275"/>
                    <a:pt x="472" y="10525"/>
                    <a:pt x="329" y="10764"/>
                  </a:cubicBezTo>
                  <a:cubicBezTo>
                    <a:pt x="317" y="10799"/>
                    <a:pt x="91" y="11168"/>
                    <a:pt x="103" y="11168"/>
                  </a:cubicBezTo>
                  <a:cubicBezTo>
                    <a:pt x="0" y="11209"/>
                    <a:pt x="39" y="11347"/>
                    <a:pt x="127" y="11347"/>
                  </a:cubicBezTo>
                  <a:cubicBezTo>
                    <a:pt x="141" y="11347"/>
                    <a:pt x="157" y="11343"/>
                    <a:pt x="174" y="11335"/>
                  </a:cubicBezTo>
                  <a:cubicBezTo>
                    <a:pt x="376" y="11240"/>
                    <a:pt x="579" y="10680"/>
                    <a:pt x="674" y="10502"/>
                  </a:cubicBezTo>
                  <a:cubicBezTo>
                    <a:pt x="972" y="9918"/>
                    <a:pt x="1186" y="9323"/>
                    <a:pt x="1472" y="8728"/>
                  </a:cubicBezTo>
                  <a:cubicBezTo>
                    <a:pt x="1984" y="7680"/>
                    <a:pt x="2758" y="6775"/>
                    <a:pt x="3377" y="5811"/>
                  </a:cubicBezTo>
                  <a:cubicBezTo>
                    <a:pt x="3972" y="4882"/>
                    <a:pt x="4424" y="3858"/>
                    <a:pt x="4794" y="2834"/>
                  </a:cubicBezTo>
                  <a:cubicBezTo>
                    <a:pt x="5198" y="1703"/>
                    <a:pt x="5984" y="1012"/>
                    <a:pt x="656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4"/>
            <p:cNvSpPr/>
            <p:nvPr/>
          </p:nvSpPr>
          <p:spPr>
            <a:xfrm>
              <a:off x="-3345771" y="4786742"/>
              <a:ext cx="477187" cy="31821"/>
            </a:xfrm>
            <a:custGeom>
              <a:avLst/>
              <a:gdLst/>
              <a:ahLst/>
              <a:cxnLst/>
              <a:rect l="l" t="t" r="r" b="b"/>
              <a:pathLst>
                <a:path w="14861" h="991" extrusionOk="0">
                  <a:moveTo>
                    <a:pt x="3" y="926"/>
                  </a:moveTo>
                  <a:cubicBezTo>
                    <a:pt x="1" y="926"/>
                    <a:pt x="3" y="931"/>
                    <a:pt x="11" y="931"/>
                  </a:cubicBezTo>
                  <a:cubicBezTo>
                    <a:pt x="7" y="927"/>
                    <a:pt x="5" y="926"/>
                    <a:pt x="3" y="926"/>
                  </a:cubicBezTo>
                  <a:close/>
                  <a:moveTo>
                    <a:pt x="14788" y="0"/>
                  </a:moveTo>
                  <a:cubicBezTo>
                    <a:pt x="14776" y="0"/>
                    <a:pt x="14764" y="5"/>
                    <a:pt x="14751" y="15"/>
                  </a:cubicBezTo>
                  <a:cubicBezTo>
                    <a:pt x="14287" y="289"/>
                    <a:pt x="13418" y="229"/>
                    <a:pt x="12882" y="253"/>
                  </a:cubicBezTo>
                  <a:cubicBezTo>
                    <a:pt x="12370" y="265"/>
                    <a:pt x="11858" y="348"/>
                    <a:pt x="11334" y="372"/>
                  </a:cubicBezTo>
                  <a:cubicBezTo>
                    <a:pt x="10013" y="396"/>
                    <a:pt x="8715" y="646"/>
                    <a:pt x="7393" y="705"/>
                  </a:cubicBezTo>
                  <a:cubicBezTo>
                    <a:pt x="6933" y="722"/>
                    <a:pt x="6472" y="732"/>
                    <a:pt x="6009" y="732"/>
                  </a:cubicBezTo>
                  <a:cubicBezTo>
                    <a:pt x="5189" y="732"/>
                    <a:pt x="4365" y="702"/>
                    <a:pt x="3536" y="634"/>
                  </a:cubicBezTo>
                  <a:cubicBezTo>
                    <a:pt x="3366" y="618"/>
                    <a:pt x="3205" y="611"/>
                    <a:pt x="3049" y="611"/>
                  </a:cubicBezTo>
                  <a:cubicBezTo>
                    <a:pt x="2614" y="611"/>
                    <a:pt x="2214" y="668"/>
                    <a:pt x="1750" y="765"/>
                  </a:cubicBezTo>
                  <a:cubicBezTo>
                    <a:pt x="1357" y="847"/>
                    <a:pt x="881" y="971"/>
                    <a:pt x="423" y="971"/>
                  </a:cubicBezTo>
                  <a:cubicBezTo>
                    <a:pt x="283" y="971"/>
                    <a:pt x="145" y="959"/>
                    <a:pt x="11" y="931"/>
                  </a:cubicBezTo>
                  <a:lnTo>
                    <a:pt x="11" y="931"/>
                  </a:lnTo>
                  <a:cubicBezTo>
                    <a:pt x="169" y="975"/>
                    <a:pt x="333" y="991"/>
                    <a:pt x="498" y="991"/>
                  </a:cubicBezTo>
                  <a:cubicBezTo>
                    <a:pt x="741" y="991"/>
                    <a:pt x="986" y="955"/>
                    <a:pt x="1214" y="920"/>
                  </a:cubicBezTo>
                  <a:cubicBezTo>
                    <a:pt x="1858" y="796"/>
                    <a:pt x="2450" y="681"/>
                    <a:pt x="3079" y="681"/>
                  </a:cubicBezTo>
                  <a:cubicBezTo>
                    <a:pt x="3240" y="681"/>
                    <a:pt x="3404" y="688"/>
                    <a:pt x="3571" y="705"/>
                  </a:cubicBezTo>
                  <a:cubicBezTo>
                    <a:pt x="4654" y="814"/>
                    <a:pt x="5729" y="861"/>
                    <a:pt x="6808" y="861"/>
                  </a:cubicBezTo>
                  <a:cubicBezTo>
                    <a:pt x="7142" y="861"/>
                    <a:pt x="7475" y="857"/>
                    <a:pt x="7810" y="848"/>
                  </a:cubicBezTo>
                  <a:cubicBezTo>
                    <a:pt x="8477" y="824"/>
                    <a:pt x="9167" y="693"/>
                    <a:pt x="9822" y="574"/>
                  </a:cubicBezTo>
                  <a:cubicBezTo>
                    <a:pt x="10155" y="515"/>
                    <a:pt x="10504" y="503"/>
                    <a:pt x="10855" y="503"/>
                  </a:cubicBezTo>
                  <a:cubicBezTo>
                    <a:pt x="11089" y="503"/>
                    <a:pt x="11325" y="508"/>
                    <a:pt x="11558" y="508"/>
                  </a:cubicBezTo>
                  <a:cubicBezTo>
                    <a:pt x="11674" y="508"/>
                    <a:pt x="11791" y="507"/>
                    <a:pt x="11906" y="503"/>
                  </a:cubicBezTo>
                  <a:cubicBezTo>
                    <a:pt x="12382" y="467"/>
                    <a:pt x="12858" y="431"/>
                    <a:pt x="13334" y="396"/>
                  </a:cubicBezTo>
                  <a:cubicBezTo>
                    <a:pt x="13775" y="372"/>
                    <a:pt x="14465" y="431"/>
                    <a:pt x="14823" y="98"/>
                  </a:cubicBezTo>
                  <a:cubicBezTo>
                    <a:pt x="14860" y="60"/>
                    <a:pt x="14831" y="0"/>
                    <a:pt x="147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4"/>
            <p:cNvSpPr/>
            <p:nvPr/>
          </p:nvSpPr>
          <p:spPr>
            <a:xfrm>
              <a:off x="-2963855" y="4360932"/>
              <a:ext cx="153325" cy="294352"/>
            </a:xfrm>
            <a:custGeom>
              <a:avLst/>
              <a:gdLst/>
              <a:ahLst/>
              <a:cxnLst/>
              <a:rect l="l" t="t" r="r" b="b"/>
              <a:pathLst>
                <a:path w="4775" h="9167" extrusionOk="0">
                  <a:moveTo>
                    <a:pt x="4774" y="0"/>
                  </a:moveTo>
                  <a:cubicBezTo>
                    <a:pt x="4250" y="750"/>
                    <a:pt x="4119" y="1679"/>
                    <a:pt x="3512" y="2405"/>
                  </a:cubicBezTo>
                  <a:cubicBezTo>
                    <a:pt x="3000" y="3012"/>
                    <a:pt x="2500" y="3608"/>
                    <a:pt x="2119" y="4310"/>
                  </a:cubicBezTo>
                  <a:cubicBezTo>
                    <a:pt x="1750" y="5037"/>
                    <a:pt x="1381" y="5775"/>
                    <a:pt x="1107" y="6561"/>
                  </a:cubicBezTo>
                  <a:cubicBezTo>
                    <a:pt x="964" y="7001"/>
                    <a:pt x="905" y="7501"/>
                    <a:pt x="690" y="7918"/>
                  </a:cubicBezTo>
                  <a:cubicBezTo>
                    <a:pt x="500" y="8299"/>
                    <a:pt x="262" y="8668"/>
                    <a:pt x="35" y="9049"/>
                  </a:cubicBezTo>
                  <a:cubicBezTo>
                    <a:pt x="0" y="9111"/>
                    <a:pt x="50" y="9166"/>
                    <a:pt x="107" y="9166"/>
                  </a:cubicBezTo>
                  <a:cubicBezTo>
                    <a:pt x="127" y="9166"/>
                    <a:pt x="148" y="9160"/>
                    <a:pt x="166" y="9144"/>
                  </a:cubicBezTo>
                  <a:cubicBezTo>
                    <a:pt x="702" y="8704"/>
                    <a:pt x="976" y="7823"/>
                    <a:pt x="1143" y="7168"/>
                  </a:cubicBezTo>
                  <a:cubicBezTo>
                    <a:pt x="1357" y="6227"/>
                    <a:pt x="1774" y="5429"/>
                    <a:pt x="2179" y="4548"/>
                  </a:cubicBezTo>
                  <a:cubicBezTo>
                    <a:pt x="2571" y="3691"/>
                    <a:pt x="3191" y="3012"/>
                    <a:pt x="3762" y="2262"/>
                  </a:cubicBezTo>
                  <a:cubicBezTo>
                    <a:pt x="4250" y="1572"/>
                    <a:pt x="4322" y="726"/>
                    <a:pt x="477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4"/>
            <p:cNvSpPr/>
            <p:nvPr/>
          </p:nvSpPr>
          <p:spPr>
            <a:xfrm>
              <a:off x="-3355693" y="4654546"/>
              <a:ext cx="405614" cy="56610"/>
            </a:xfrm>
            <a:custGeom>
              <a:avLst/>
              <a:gdLst/>
              <a:ahLst/>
              <a:cxnLst/>
              <a:rect l="l" t="t" r="r" b="b"/>
              <a:pathLst>
                <a:path w="12632" h="1763" extrusionOk="0">
                  <a:moveTo>
                    <a:pt x="3" y="1757"/>
                  </a:moveTo>
                  <a:cubicBezTo>
                    <a:pt x="0" y="1757"/>
                    <a:pt x="3" y="1762"/>
                    <a:pt x="11" y="1762"/>
                  </a:cubicBezTo>
                  <a:cubicBezTo>
                    <a:pt x="7" y="1758"/>
                    <a:pt x="4" y="1757"/>
                    <a:pt x="3" y="1757"/>
                  </a:cubicBezTo>
                  <a:close/>
                  <a:moveTo>
                    <a:pt x="9298" y="0"/>
                  </a:moveTo>
                  <a:cubicBezTo>
                    <a:pt x="8238" y="0"/>
                    <a:pt x="7226" y="393"/>
                    <a:pt x="6190" y="560"/>
                  </a:cubicBezTo>
                  <a:cubicBezTo>
                    <a:pt x="5261" y="703"/>
                    <a:pt x="4297" y="810"/>
                    <a:pt x="3404" y="1096"/>
                  </a:cubicBezTo>
                  <a:cubicBezTo>
                    <a:pt x="2868" y="1274"/>
                    <a:pt x="2321" y="1453"/>
                    <a:pt x="1749" y="1536"/>
                  </a:cubicBezTo>
                  <a:cubicBezTo>
                    <a:pt x="1154" y="1643"/>
                    <a:pt x="570" y="1631"/>
                    <a:pt x="11" y="1762"/>
                  </a:cubicBezTo>
                  <a:cubicBezTo>
                    <a:pt x="1047" y="1572"/>
                    <a:pt x="2082" y="1608"/>
                    <a:pt x="3106" y="1298"/>
                  </a:cubicBezTo>
                  <a:cubicBezTo>
                    <a:pt x="4130" y="1000"/>
                    <a:pt x="5142" y="869"/>
                    <a:pt x="6202" y="703"/>
                  </a:cubicBezTo>
                  <a:cubicBezTo>
                    <a:pt x="7241" y="541"/>
                    <a:pt x="8247" y="178"/>
                    <a:pt x="9306" y="178"/>
                  </a:cubicBezTo>
                  <a:cubicBezTo>
                    <a:pt x="9339" y="178"/>
                    <a:pt x="9372" y="178"/>
                    <a:pt x="9405" y="179"/>
                  </a:cubicBezTo>
                  <a:cubicBezTo>
                    <a:pt x="10441" y="203"/>
                    <a:pt x="11488" y="298"/>
                    <a:pt x="12524" y="322"/>
                  </a:cubicBezTo>
                  <a:cubicBezTo>
                    <a:pt x="12631" y="322"/>
                    <a:pt x="12631" y="155"/>
                    <a:pt x="12524" y="155"/>
                  </a:cubicBezTo>
                  <a:cubicBezTo>
                    <a:pt x="11453" y="95"/>
                    <a:pt x="10381" y="0"/>
                    <a:pt x="92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4"/>
            <p:cNvSpPr/>
            <p:nvPr/>
          </p:nvSpPr>
          <p:spPr>
            <a:xfrm>
              <a:off x="-3030804" y="4271088"/>
              <a:ext cx="74977" cy="275825"/>
            </a:xfrm>
            <a:custGeom>
              <a:avLst/>
              <a:gdLst/>
              <a:ahLst/>
              <a:cxnLst/>
              <a:rect l="l" t="t" r="r" b="b"/>
              <a:pathLst>
                <a:path w="2335" h="8590" extrusionOk="0">
                  <a:moveTo>
                    <a:pt x="2335" y="0"/>
                  </a:moveTo>
                  <a:cubicBezTo>
                    <a:pt x="2334" y="2"/>
                    <a:pt x="2334" y="4"/>
                    <a:pt x="2334" y="6"/>
                  </a:cubicBezTo>
                  <a:lnTo>
                    <a:pt x="2334" y="6"/>
                  </a:lnTo>
                  <a:cubicBezTo>
                    <a:pt x="2334" y="4"/>
                    <a:pt x="2335" y="2"/>
                    <a:pt x="2335" y="0"/>
                  </a:cubicBezTo>
                  <a:close/>
                  <a:moveTo>
                    <a:pt x="2334" y="6"/>
                  </a:moveTo>
                  <a:lnTo>
                    <a:pt x="2334" y="6"/>
                  </a:lnTo>
                  <a:cubicBezTo>
                    <a:pt x="2331" y="12"/>
                    <a:pt x="2323" y="12"/>
                    <a:pt x="2323" y="12"/>
                  </a:cubicBezTo>
                  <a:cubicBezTo>
                    <a:pt x="2144" y="846"/>
                    <a:pt x="1799" y="1667"/>
                    <a:pt x="1680" y="2512"/>
                  </a:cubicBezTo>
                  <a:cubicBezTo>
                    <a:pt x="1573" y="3286"/>
                    <a:pt x="1430" y="3977"/>
                    <a:pt x="1156" y="4715"/>
                  </a:cubicBezTo>
                  <a:cubicBezTo>
                    <a:pt x="918" y="5382"/>
                    <a:pt x="692" y="6061"/>
                    <a:pt x="501" y="6739"/>
                  </a:cubicBezTo>
                  <a:cubicBezTo>
                    <a:pt x="335" y="7299"/>
                    <a:pt x="84" y="7942"/>
                    <a:pt x="13" y="8525"/>
                  </a:cubicBezTo>
                  <a:cubicBezTo>
                    <a:pt x="1" y="8568"/>
                    <a:pt x="27" y="8589"/>
                    <a:pt x="60" y="8589"/>
                  </a:cubicBezTo>
                  <a:cubicBezTo>
                    <a:pt x="90" y="8589"/>
                    <a:pt x="127" y="8571"/>
                    <a:pt x="144" y="8537"/>
                  </a:cubicBezTo>
                  <a:cubicBezTo>
                    <a:pt x="668" y="7239"/>
                    <a:pt x="954" y="5846"/>
                    <a:pt x="1418" y="4537"/>
                  </a:cubicBezTo>
                  <a:cubicBezTo>
                    <a:pt x="1620" y="3965"/>
                    <a:pt x="1704" y="3429"/>
                    <a:pt x="1751" y="2834"/>
                  </a:cubicBezTo>
                  <a:cubicBezTo>
                    <a:pt x="1823" y="1871"/>
                    <a:pt x="2155" y="956"/>
                    <a:pt x="2334" y="6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4"/>
            <p:cNvSpPr/>
            <p:nvPr/>
          </p:nvSpPr>
          <p:spPr>
            <a:xfrm>
              <a:off x="-3355758" y="4544826"/>
              <a:ext cx="336866" cy="29060"/>
            </a:xfrm>
            <a:custGeom>
              <a:avLst/>
              <a:gdLst/>
              <a:ahLst/>
              <a:cxnLst/>
              <a:rect l="l" t="t" r="r" b="b"/>
              <a:pathLst>
                <a:path w="10491" h="905" extrusionOk="0">
                  <a:moveTo>
                    <a:pt x="10335" y="0"/>
                  </a:moveTo>
                  <a:cubicBezTo>
                    <a:pt x="9562" y="48"/>
                    <a:pt x="8788" y="179"/>
                    <a:pt x="8014" y="238"/>
                  </a:cubicBezTo>
                  <a:cubicBezTo>
                    <a:pt x="7085" y="310"/>
                    <a:pt x="6168" y="607"/>
                    <a:pt x="5240" y="667"/>
                  </a:cubicBezTo>
                  <a:cubicBezTo>
                    <a:pt x="5046" y="679"/>
                    <a:pt x="4851" y="684"/>
                    <a:pt x="4654" y="684"/>
                  </a:cubicBezTo>
                  <a:cubicBezTo>
                    <a:pt x="3793" y="684"/>
                    <a:pt x="2902" y="590"/>
                    <a:pt x="2030" y="590"/>
                  </a:cubicBezTo>
                  <a:cubicBezTo>
                    <a:pt x="1342" y="590"/>
                    <a:pt x="666" y="648"/>
                    <a:pt x="25" y="857"/>
                  </a:cubicBezTo>
                  <a:cubicBezTo>
                    <a:pt x="1" y="881"/>
                    <a:pt x="13" y="905"/>
                    <a:pt x="37" y="905"/>
                  </a:cubicBezTo>
                  <a:cubicBezTo>
                    <a:pt x="571" y="746"/>
                    <a:pt x="1119" y="695"/>
                    <a:pt x="1673" y="695"/>
                  </a:cubicBezTo>
                  <a:cubicBezTo>
                    <a:pt x="2695" y="695"/>
                    <a:pt x="3738" y="870"/>
                    <a:pt x="4759" y="870"/>
                  </a:cubicBezTo>
                  <a:cubicBezTo>
                    <a:pt x="5008" y="870"/>
                    <a:pt x="5256" y="860"/>
                    <a:pt x="5502" y="834"/>
                  </a:cubicBezTo>
                  <a:cubicBezTo>
                    <a:pt x="6418" y="726"/>
                    <a:pt x="7311" y="500"/>
                    <a:pt x="8240" y="429"/>
                  </a:cubicBezTo>
                  <a:cubicBezTo>
                    <a:pt x="8954" y="369"/>
                    <a:pt x="9669" y="345"/>
                    <a:pt x="10371" y="203"/>
                  </a:cubicBezTo>
                  <a:cubicBezTo>
                    <a:pt x="10490" y="179"/>
                    <a:pt x="10455" y="0"/>
                    <a:pt x="1033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4"/>
            <p:cNvSpPr/>
            <p:nvPr/>
          </p:nvSpPr>
          <p:spPr>
            <a:xfrm>
              <a:off x="-3132850" y="4198102"/>
              <a:ext cx="16858" cy="249270"/>
            </a:xfrm>
            <a:custGeom>
              <a:avLst/>
              <a:gdLst/>
              <a:ahLst/>
              <a:cxnLst/>
              <a:rect l="l" t="t" r="r" b="b"/>
              <a:pathLst>
                <a:path w="525" h="7763" extrusionOk="0">
                  <a:moveTo>
                    <a:pt x="418" y="1"/>
                  </a:moveTo>
                  <a:cubicBezTo>
                    <a:pt x="414" y="1"/>
                    <a:pt x="409" y="4"/>
                    <a:pt x="405" y="11"/>
                  </a:cubicBezTo>
                  <a:cubicBezTo>
                    <a:pt x="226" y="523"/>
                    <a:pt x="262" y="1154"/>
                    <a:pt x="226" y="1690"/>
                  </a:cubicBezTo>
                  <a:cubicBezTo>
                    <a:pt x="179" y="2333"/>
                    <a:pt x="119" y="2988"/>
                    <a:pt x="84" y="3619"/>
                  </a:cubicBezTo>
                  <a:cubicBezTo>
                    <a:pt x="0" y="4976"/>
                    <a:pt x="286" y="6333"/>
                    <a:pt x="119" y="7702"/>
                  </a:cubicBezTo>
                  <a:cubicBezTo>
                    <a:pt x="113" y="7741"/>
                    <a:pt x="148" y="7762"/>
                    <a:pt x="186" y="7762"/>
                  </a:cubicBezTo>
                  <a:cubicBezTo>
                    <a:pt x="218" y="7762"/>
                    <a:pt x="251" y="7747"/>
                    <a:pt x="262" y="7714"/>
                  </a:cubicBezTo>
                  <a:cubicBezTo>
                    <a:pt x="524" y="6464"/>
                    <a:pt x="167" y="5143"/>
                    <a:pt x="155" y="3893"/>
                  </a:cubicBezTo>
                  <a:cubicBezTo>
                    <a:pt x="155" y="3309"/>
                    <a:pt x="262" y="2726"/>
                    <a:pt x="274" y="2166"/>
                  </a:cubicBezTo>
                  <a:cubicBezTo>
                    <a:pt x="298" y="1523"/>
                    <a:pt x="226" y="630"/>
                    <a:pt x="417" y="23"/>
                  </a:cubicBezTo>
                  <a:cubicBezTo>
                    <a:pt x="433" y="15"/>
                    <a:pt x="427" y="1"/>
                    <a:pt x="41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4"/>
            <p:cNvSpPr/>
            <p:nvPr/>
          </p:nvSpPr>
          <p:spPr>
            <a:xfrm>
              <a:off x="-3395124" y="4440629"/>
              <a:ext cx="271747" cy="19587"/>
            </a:xfrm>
            <a:custGeom>
              <a:avLst/>
              <a:gdLst/>
              <a:ahLst/>
              <a:cxnLst/>
              <a:rect l="l" t="t" r="r" b="b"/>
              <a:pathLst>
                <a:path w="8463" h="610" extrusionOk="0">
                  <a:moveTo>
                    <a:pt x="908" y="2"/>
                  </a:moveTo>
                  <a:cubicBezTo>
                    <a:pt x="1016" y="5"/>
                    <a:pt x="1125" y="11"/>
                    <a:pt x="1234" y="17"/>
                  </a:cubicBezTo>
                  <a:lnTo>
                    <a:pt x="1234" y="17"/>
                  </a:lnTo>
                  <a:cubicBezTo>
                    <a:pt x="1125" y="8"/>
                    <a:pt x="1016" y="3"/>
                    <a:pt x="908" y="2"/>
                  </a:cubicBezTo>
                  <a:close/>
                  <a:moveTo>
                    <a:pt x="791" y="0"/>
                  </a:moveTo>
                  <a:cubicBezTo>
                    <a:pt x="518" y="0"/>
                    <a:pt x="251" y="30"/>
                    <a:pt x="0" y="149"/>
                  </a:cubicBezTo>
                  <a:cubicBezTo>
                    <a:pt x="251" y="42"/>
                    <a:pt x="556" y="2"/>
                    <a:pt x="874" y="2"/>
                  </a:cubicBezTo>
                  <a:cubicBezTo>
                    <a:pt x="886" y="2"/>
                    <a:pt x="897" y="2"/>
                    <a:pt x="908" y="2"/>
                  </a:cubicBezTo>
                  <a:lnTo>
                    <a:pt x="908" y="2"/>
                  </a:lnTo>
                  <a:cubicBezTo>
                    <a:pt x="869" y="1"/>
                    <a:pt x="830" y="0"/>
                    <a:pt x="791" y="0"/>
                  </a:cubicBezTo>
                  <a:close/>
                  <a:moveTo>
                    <a:pt x="1234" y="17"/>
                  </a:moveTo>
                  <a:cubicBezTo>
                    <a:pt x="1650" y="51"/>
                    <a:pt x="2065" y="134"/>
                    <a:pt x="2394" y="209"/>
                  </a:cubicBezTo>
                  <a:cubicBezTo>
                    <a:pt x="3048" y="352"/>
                    <a:pt x="3751" y="400"/>
                    <a:pt x="4430" y="471"/>
                  </a:cubicBezTo>
                  <a:cubicBezTo>
                    <a:pt x="4994" y="522"/>
                    <a:pt x="5621" y="609"/>
                    <a:pt x="6203" y="609"/>
                  </a:cubicBezTo>
                  <a:cubicBezTo>
                    <a:pt x="6296" y="609"/>
                    <a:pt x="6387" y="607"/>
                    <a:pt x="6477" y="602"/>
                  </a:cubicBezTo>
                  <a:cubicBezTo>
                    <a:pt x="6894" y="578"/>
                    <a:pt x="7287" y="507"/>
                    <a:pt x="7704" y="471"/>
                  </a:cubicBezTo>
                  <a:cubicBezTo>
                    <a:pt x="7978" y="459"/>
                    <a:pt x="8168" y="447"/>
                    <a:pt x="8406" y="292"/>
                  </a:cubicBezTo>
                  <a:cubicBezTo>
                    <a:pt x="8462" y="270"/>
                    <a:pt x="8423" y="184"/>
                    <a:pt x="8369" y="184"/>
                  </a:cubicBezTo>
                  <a:cubicBezTo>
                    <a:pt x="8366" y="184"/>
                    <a:pt x="8362" y="185"/>
                    <a:pt x="8359" y="185"/>
                  </a:cubicBezTo>
                  <a:cubicBezTo>
                    <a:pt x="7710" y="357"/>
                    <a:pt x="7038" y="416"/>
                    <a:pt x="6363" y="416"/>
                  </a:cubicBezTo>
                  <a:cubicBezTo>
                    <a:pt x="5403" y="416"/>
                    <a:pt x="4435" y="298"/>
                    <a:pt x="3513" y="221"/>
                  </a:cubicBezTo>
                  <a:cubicBezTo>
                    <a:pt x="2846" y="161"/>
                    <a:pt x="2203" y="54"/>
                    <a:pt x="1536" y="30"/>
                  </a:cubicBezTo>
                  <a:cubicBezTo>
                    <a:pt x="1436" y="28"/>
                    <a:pt x="1335" y="23"/>
                    <a:pt x="1234" y="17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4"/>
            <p:cNvSpPr/>
            <p:nvPr/>
          </p:nvSpPr>
          <p:spPr>
            <a:xfrm>
              <a:off x="-3278918" y="4184487"/>
              <a:ext cx="25271" cy="159587"/>
            </a:xfrm>
            <a:custGeom>
              <a:avLst/>
              <a:gdLst/>
              <a:ahLst/>
              <a:cxnLst/>
              <a:rect l="l" t="t" r="r" b="b"/>
              <a:pathLst>
                <a:path w="787" h="4970" extrusionOk="0">
                  <a:moveTo>
                    <a:pt x="5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7" y="6"/>
                    <a:pt x="7" y="0"/>
                    <a:pt x="5" y="0"/>
                  </a:cubicBezTo>
                  <a:close/>
                  <a:moveTo>
                    <a:pt x="1" y="18"/>
                  </a:moveTo>
                  <a:cubicBezTo>
                    <a:pt x="168" y="376"/>
                    <a:pt x="203" y="792"/>
                    <a:pt x="311" y="1161"/>
                  </a:cubicBezTo>
                  <a:cubicBezTo>
                    <a:pt x="465" y="1650"/>
                    <a:pt x="561" y="2126"/>
                    <a:pt x="549" y="2650"/>
                  </a:cubicBezTo>
                  <a:cubicBezTo>
                    <a:pt x="537" y="3376"/>
                    <a:pt x="442" y="4245"/>
                    <a:pt x="668" y="4936"/>
                  </a:cubicBezTo>
                  <a:cubicBezTo>
                    <a:pt x="673" y="4958"/>
                    <a:pt x="695" y="4970"/>
                    <a:pt x="716" y="4970"/>
                  </a:cubicBezTo>
                  <a:cubicBezTo>
                    <a:pt x="740" y="4970"/>
                    <a:pt x="763" y="4955"/>
                    <a:pt x="763" y="4924"/>
                  </a:cubicBezTo>
                  <a:cubicBezTo>
                    <a:pt x="656" y="3316"/>
                    <a:pt x="787" y="1483"/>
                    <a:pt x="1" y="1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4"/>
            <p:cNvSpPr/>
            <p:nvPr/>
          </p:nvSpPr>
          <p:spPr>
            <a:xfrm>
              <a:off x="-3435647" y="4328822"/>
              <a:ext cx="177793" cy="23183"/>
            </a:xfrm>
            <a:custGeom>
              <a:avLst/>
              <a:gdLst/>
              <a:ahLst/>
              <a:cxnLst/>
              <a:rect l="l" t="t" r="r" b="b"/>
              <a:pathLst>
                <a:path w="5537" h="722" extrusionOk="0">
                  <a:moveTo>
                    <a:pt x="0" y="0"/>
                  </a:moveTo>
                  <a:cubicBezTo>
                    <a:pt x="358" y="143"/>
                    <a:pt x="786" y="203"/>
                    <a:pt x="1155" y="286"/>
                  </a:cubicBezTo>
                  <a:cubicBezTo>
                    <a:pt x="1655" y="369"/>
                    <a:pt x="2191" y="524"/>
                    <a:pt x="2691" y="583"/>
                  </a:cubicBezTo>
                  <a:cubicBezTo>
                    <a:pt x="3167" y="619"/>
                    <a:pt x="3679" y="619"/>
                    <a:pt x="4156" y="655"/>
                  </a:cubicBezTo>
                  <a:cubicBezTo>
                    <a:pt x="4429" y="670"/>
                    <a:pt x="4707" y="721"/>
                    <a:pt x="4981" y="721"/>
                  </a:cubicBezTo>
                  <a:cubicBezTo>
                    <a:pt x="5148" y="721"/>
                    <a:pt x="5314" y="702"/>
                    <a:pt x="5477" y="643"/>
                  </a:cubicBezTo>
                  <a:cubicBezTo>
                    <a:pt x="5531" y="611"/>
                    <a:pt x="5536" y="521"/>
                    <a:pt x="5484" y="521"/>
                  </a:cubicBezTo>
                  <a:cubicBezTo>
                    <a:pt x="5479" y="521"/>
                    <a:pt x="5472" y="522"/>
                    <a:pt x="5465" y="524"/>
                  </a:cubicBezTo>
                  <a:cubicBezTo>
                    <a:pt x="5398" y="529"/>
                    <a:pt x="5329" y="531"/>
                    <a:pt x="5261" y="531"/>
                  </a:cubicBezTo>
                  <a:cubicBezTo>
                    <a:pt x="4857" y="531"/>
                    <a:pt x="4438" y="461"/>
                    <a:pt x="4036" y="461"/>
                  </a:cubicBezTo>
                  <a:cubicBezTo>
                    <a:pt x="3988" y="461"/>
                    <a:pt x="3941" y="462"/>
                    <a:pt x="3894" y="464"/>
                  </a:cubicBezTo>
                  <a:cubicBezTo>
                    <a:pt x="3623" y="473"/>
                    <a:pt x="3346" y="487"/>
                    <a:pt x="3071" y="487"/>
                  </a:cubicBezTo>
                  <a:cubicBezTo>
                    <a:pt x="2948" y="487"/>
                    <a:pt x="2825" y="484"/>
                    <a:pt x="2703" y="476"/>
                  </a:cubicBezTo>
                  <a:cubicBezTo>
                    <a:pt x="2322" y="441"/>
                    <a:pt x="1905" y="322"/>
                    <a:pt x="1513" y="262"/>
                  </a:cubicBezTo>
                  <a:cubicBezTo>
                    <a:pt x="1024" y="167"/>
                    <a:pt x="477" y="14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4"/>
            <p:cNvSpPr/>
            <p:nvPr/>
          </p:nvSpPr>
          <p:spPr>
            <a:xfrm>
              <a:off x="-3380290" y="4130960"/>
              <a:ext cx="11560" cy="136564"/>
            </a:xfrm>
            <a:custGeom>
              <a:avLst/>
              <a:gdLst/>
              <a:ahLst/>
              <a:cxnLst/>
              <a:rect l="l" t="t" r="r" b="b"/>
              <a:pathLst>
                <a:path w="360" h="4253" extrusionOk="0">
                  <a:moveTo>
                    <a:pt x="245" y="1"/>
                  </a:moveTo>
                  <a:cubicBezTo>
                    <a:pt x="244" y="1"/>
                    <a:pt x="241" y="7"/>
                    <a:pt x="241" y="18"/>
                  </a:cubicBezTo>
                  <a:cubicBezTo>
                    <a:pt x="247" y="7"/>
                    <a:pt x="247" y="1"/>
                    <a:pt x="245" y="1"/>
                  </a:cubicBezTo>
                  <a:close/>
                  <a:moveTo>
                    <a:pt x="241" y="18"/>
                  </a:moveTo>
                  <a:cubicBezTo>
                    <a:pt x="253" y="673"/>
                    <a:pt x="122" y="1292"/>
                    <a:pt x="134" y="1947"/>
                  </a:cubicBezTo>
                  <a:cubicBezTo>
                    <a:pt x="146" y="2602"/>
                    <a:pt x="265" y="3567"/>
                    <a:pt x="15" y="4186"/>
                  </a:cubicBezTo>
                  <a:cubicBezTo>
                    <a:pt x="1" y="4227"/>
                    <a:pt x="35" y="4253"/>
                    <a:pt x="71" y="4253"/>
                  </a:cubicBezTo>
                  <a:cubicBezTo>
                    <a:pt x="97" y="4253"/>
                    <a:pt x="124" y="4239"/>
                    <a:pt x="134" y="4209"/>
                  </a:cubicBezTo>
                  <a:cubicBezTo>
                    <a:pt x="360" y="3614"/>
                    <a:pt x="229" y="2816"/>
                    <a:pt x="205" y="2185"/>
                  </a:cubicBezTo>
                  <a:cubicBezTo>
                    <a:pt x="205" y="1447"/>
                    <a:pt x="300" y="733"/>
                    <a:pt x="241" y="1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4"/>
            <p:cNvSpPr/>
            <p:nvPr/>
          </p:nvSpPr>
          <p:spPr>
            <a:xfrm>
              <a:off x="-3497876" y="4237661"/>
              <a:ext cx="121504" cy="31917"/>
            </a:xfrm>
            <a:custGeom>
              <a:avLst/>
              <a:gdLst/>
              <a:ahLst/>
              <a:cxnLst/>
              <a:rect l="l" t="t" r="r" b="b"/>
              <a:pathLst>
                <a:path w="3784" h="994" extrusionOk="0">
                  <a:moveTo>
                    <a:pt x="6" y="0"/>
                  </a:moveTo>
                  <a:cubicBezTo>
                    <a:pt x="0" y="0"/>
                    <a:pt x="6" y="5"/>
                    <a:pt x="22" y="5"/>
                  </a:cubicBezTo>
                  <a:cubicBezTo>
                    <a:pt x="14" y="1"/>
                    <a:pt x="8" y="0"/>
                    <a:pt x="6" y="0"/>
                  </a:cubicBezTo>
                  <a:close/>
                  <a:moveTo>
                    <a:pt x="22" y="5"/>
                  </a:moveTo>
                  <a:lnTo>
                    <a:pt x="22" y="5"/>
                  </a:lnTo>
                  <a:cubicBezTo>
                    <a:pt x="641" y="65"/>
                    <a:pt x="1188" y="529"/>
                    <a:pt x="1843" y="565"/>
                  </a:cubicBezTo>
                  <a:cubicBezTo>
                    <a:pt x="2308" y="589"/>
                    <a:pt x="2724" y="577"/>
                    <a:pt x="3141" y="803"/>
                  </a:cubicBezTo>
                  <a:cubicBezTo>
                    <a:pt x="3355" y="898"/>
                    <a:pt x="3427" y="982"/>
                    <a:pt x="3653" y="994"/>
                  </a:cubicBezTo>
                  <a:cubicBezTo>
                    <a:pt x="3784" y="994"/>
                    <a:pt x="3784" y="803"/>
                    <a:pt x="3653" y="803"/>
                  </a:cubicBezTo>
                  <a:cubicBezTo>
                    <a:pt x="3486" y="803"/>
                    <a:pt x="2998" y="565"/>
                    <a:pt x="2760" y="529"/>
                  </a:cubicBezTo>
                  <a:cubicBezTo>
                    <a:pt x="2462" y="505"/>
                    <a:pt x="2165" y="517"/>
                    <a:pt x="1843" y="505"/>
                  </a:cubicBezTo>
                  <a:cubicBezTo>
                    <a:pt x="1212" y="446"/>
                    <a:pt x="641" y="29"/>
                    <a:pt x="22" y="5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4"/>
            <p:cNvSpPr/>
            <p:nvPr/>
          </p:nvSpPr>
          <p:spPr>
            <a:xfrm>
              <a:off x="-3462234" y="4074414"/>
              <a:ext cx="11720" cy="95945"/>
            </a:xfrm>
            <a:custGeom>
              <a:avLst/>
              <a:gdLst/>
              <a:ahLst/>
              <a:cxnLst/>
              <a:rect l="l" t="t" r="r" b="b"/>
              <a:pathLst>
                <a:path w="365" h="2988" extrusionOk="0">
                  <a:moveTo>
                    <a:pt x="187" y="1"/>
                  </a:moveTo>
                  <a:cubicBezTo>
                    <a:pt x="180" y="1"/>
                    <a:pt x="174" y="9"/>
                    <a:pt x="174" y="17"/>
                  </a:cubicBezTo>
                  <a:cubicBezTo>
                    <a:pt x="245" y="125"/>
                    <a:pt x="162" y="601"/>
                    <a:pt x="162" y="732"/>
                  </a:cubicBezTo>
                  <a:cubicBezTo>
                    <a:pt x="138" y="922"/>
                    <a:pt x="174" y="1077"/>
                    <a:pt x="197" y="1268"/>
                  </a:cubicBezTo>
                  <a:cubicBezTo>
                    <a:pt x="293" y="1851"/>
                    <a:pt x="78" y="2363"/>
                    <a:pt x="7" y="2934"/>
                  </a:cubicBezTo>
                  <a:cubicBezTo>
                    <a:pt x="1" y="2970"/>
                    <a:pt x="28" y="2988"/>
                    <a:pt x="57" y="2988"/>
                  </a:cubicBezTo>
                  <a:cubicBezTo>
                    <a:pt x="87" y="2988"/>
                    <a:pt x="120" y="2970"/>
                    <a:pt x="126" y="2934"/>
                  </a:cubicBezTo>
                  <a:cubicBezTo>
                    <a:pt x="174" y="2315"/>
                    <a:pt x="364" y="1863"/>
                    <a:pt x="257" y="1256"/>
                  </a:cubicBezTo>
                  <a:cubicBezTo>
                    <a:pt x="197" y="946"/>
                    <a:pt x="316" y="529"/>
                    <a:pt x="257" y="208"/>
                  </a:cubicBezTo>
                  <a:cubicBezTo>
                    <a:pt x="221" y="5"/>
                    <a:pt x="340" y="172"/>
                    <a:pt x="197" y="5"/>
                  </a:cubicBezTo>
                  <a:cubicBezTo>
                    <a:pt x="194" y="2"/>
                    <a:pt x="19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4"/>
            <p:cNvSpPr/>
            <p:nvPr/>
          </p:nvSpPr>
          <p:spPr>
            <a:xfrm>
              <a:off x="-3552239" y="4146822"/>
              <a:ext cx="95206" cy="23472"/>
            </a:xfrm>
            <a:custGeom>
              <a:avLst/>
              <a:gdLst/>
              <a:ahLst/>
              <a:cxnLst/>
              <a:rect l="l" t="t" r="r" b="b"/>
              <a:pathLst>
                <a:path w="2965" h="731" extrusionOk="0">
                  <a:moveTo>
                    <a:pt x="0" y="1"/>
                  </a:moveTo>
                  <a:lnTo>
                    <a:pt x="0" y="1"/>
                  </a:lnTo>
                  <a:cubicBezTo>
                    <a:pt x="441" y="60"/>
                    <a:pt x="833" y="358"/>
                    <a:pt x="1250" y="513"/>
                  </a:cubicBezTo>
                  <a:cubicBezTo>
                    <a:pt x="1605" y="659"/>
                    <a:pt x="1949" y="731"/>
                    <a:pt x="2306" y="731"/>
                  </a:cubicBezTo>
                  <a:cubicBezTo>
                    <a:pt x="2501" y="731"/>
                    <a:pt x="2699" y="709"/>
                    <a:pt x="2905" y="667"/>
                  </a:cubicBezTo>
                  <a:cubicBezTo>
                    <a:pt x="2965" y="656"/>
                    <a:pt x="2941" y="548"/>
                    <a:pt x="2881" y="548"/>
                  </a:cubicBezTo>
                  <a:cubicBezTo>
                    <a:pt x="2589" y="548"/>
                    <a:pt x="2297" y="620"/>
                    <a:pt x="2005" y="620"/>
                  </a:cubicBezTo>
                  <a:cubicBezTo>
                    <a:pt x="1940" y="620"/>
                    <a:pt x="1875" y="617"/>
                    <a:pt x="1810" y="608"/>
                  </a:cubicBezTo>
                  <a:cubicBezTo>
                    <a:pt x="1500" y="560"/>
                    <a:pt x="1179" y="429"/>
                    <a:pt x="893" y="310"/>
                  </a:cubicBezTo>
                  <a:cubicBezTo>
                    <a:pt x="548" y="179"/>
                    <a:pt x="357" y="2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0" name="Google Shape;3280;p54"/>
          <p:cNvGrpSpPr/>
          <p:nvPr/>
        </p:nvGrpSpPr>
        <p:grpSpPr>
          <a:xfrm rot="2464124" flipH="1">
            <a:off x="1025907" y="3513719"/>
            <a:ext cx="1101098" cy="1480451"/>
            <a:chOff x="7570415" y="3649325"/>
            <a:chExt cx="1505790" cy="2024569"/>
          </a:xfrm>
        </p:grpSpPr>
        <p:sp>
          <p:nvSpPr>
            <p:cNvPr id="3281" name="Google Shape;3281;p54"/>
            <p:cNvSpPr/>
            <p:nvPr/>
          </p:nvSpPr>
          <p:spPr>
            <a:xfrm>
              <a:off x="7751215" y="3932225"/>
              <a:ext cx="373150" cy="359000"/>
            </a:xfrm>
            <a:custGeom>
              <a:avLst/>
              <a:gdLst/>
              <a:ahLst/>
              <a:cxnLst/>
              <a:rect l="l" t="t" r="r" b="b"/>
              <a:pathLst>
                <a:path w="14926" h="14360" extrusionOk="0">
                  <a:moveTo>
                    <a:pt x="131" y="1"/>
                  </a:moveTo>
                  <a:cubicBezTo>
                    <a:pt x="64" y="1"/>
                    <a:pt x="0" y="70"/>
                    <a:pt x="43" y="150"/>
                  </a:cubicBezTo>
                  <a:cubicBezTo>
                    <a:pt x="951" y="1867"/>
                    <a:pt x="1657" y="3679"/>
                    <a:pt x="2723" y="5310"/>
                  </a:cubicBezTo>
                  <a:cubicBezTo>
                    <a:pt x="3640" y="6708"/>
                    <a:pt x="4709" y="8006"/>
                    <a:pt x="5919" y="9165"/>
                  </a:cubicBezTo>
                  <a:cubicBezTo>
                    <a:pt x="8341" y="11488"/>
                    <a:pt x="11254" y="13259"/>
                    <a:pt x="14433" y="14342"/>
                  </a:cubicBezTo>
                  <a:cubicBezTo>
                    <a:pt x="14468" y="14354"/>
                    <a:pt x="14502" y="14360"/>
                    <a:pt x="14533" y="14360"/>
                  </a:cubicBezTo>
                  <a:cubicBezTo>
                    <a:pt x="14826" y="14360"/>
                    <a:pt x="14925" y="13871"/>
                    <a:pt x="14591" y="13759"/>
                  </a:cubicBezTo>
                  <a:cubicBezTo>
                    <a:pt x="11446" y="12698"/>
                    <a:pt x="8561" y="10933"/>
                    <a:pt x="6180" y="8623"/>
                  </a:cubicBezTo>
                  <a:cubicBezTo>
                    <a:pt x="5011" y="7492"/>
                    <a:pt x="3952" y="6246"/>
                    <a:pt x="3052" y="4892"/>
                  </a:cubicBezTo>
                  <a:cubicBezTo>
                    <a:pt x="2010" y="3333"/>
                    <a:pt x="1259" y="1603"/>
                    <a:pt x="215" y="47"/>
                  </a:cubicBezTo>
                  <a:cubicBezTo>
                    <a:pt x="192" y="14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4"/>
            <p:cNvSpPr/>
            <p:nvPr/>
          </p:nvSpPr>
          <p:spPr>
            <a:xfrm>
              <a:off x="7847265" y="3853100"/>
              <a:ext cx="270875" cy="437400"/>
            </a:xfrm>
            <a:custGeom>
              <a:avLst/>
              <a:gdLst/>
              <a:ahLst/>
              <a:cxnLst/>
              <a:rect l="l" t="t" r="r" b="b"/>
              <a:pathLst>
                <a:path w="10835" h="17496" extrusionOk="0">
                  <a:moveTo>
                    <a:pt x="110" y="1"/>
                  </a:moveTo>
                  <a:cubicBezTo>
                    <a:pt x="54" y="1"/>
                    <a:pt x="0" y="45"/>
                    <a:pt x="21" y="115"/>
                  </a:cubicBezTo>
                  <a:cubicBezTo>
                    <a:pt x="529" y="1760"/>
                    <a:pt x="1049" y="3370"/>
                    <a:pt x="1748" y="4946"/>
                  </a:cubicBezTo>
                  <a:cubicBezTo>
                    <a:pt x="2447" y="6533"/>
                    <a:pt x="3218" y="8088"/>
                    <a:pt x="4082" y="9588"/>
                  </a:cubicBezTo>
                  <a:cubicBezTo>
                    <a:pt x="4955" y="11103"/>
                    <a:pt x="5894" y="12590"/>
                    <a:pt x="6935" y="13992"/>
                  </a:cubicBezTo>
                  <a:cubicBezTo>
                    <a:pt x="7419" y="14646"/>
                    <a:pt x="7936" y="15273"/>
                    <a:pt x="8515" y="15849"/>
                  </a:cubicBezTo>
                  <a:cubicBezTo>
                    <a:pt x="9084" y="16413"/>
                    <a:pt x="9718" y="17103"/>
                    <a:pt x="10437" y="17469"/>
                  </a:cubicBezTo>
                  <a:cubicBezTo>
                    <a:pt x="10473" y="17487"/>
                    <a:pt x="10508" y="17495"/>
                    <a:pt x="10541" y="17495"/>
                  </a:cubicBezTo>
                  <a:cubicBezTo>
                    <a:pt x="10713" y="17495"/>
                    <a:pt x="10835" y="17285"/>
                    <a:pt x="10697" y="17133"/>
                  </a:cubicBezTo>
                  <a:cubicBezTo>
                    <a:pt x="10153" y="16530"/>
                    <a:pt x="9457" y="16064"/>
                    <a:pt x="8899" y="15461"/>
                  </a:cubicBezTo>
                  <a:cubicBezTo>
                    <a:pt x="8303" y="14814"/>
                    <a:pt x="7754" y="14115"/>
                    <a:pt x="7237" y="13402"/>
                  </a:cubicBezTo>
                  <a:cubicBezTo>
                    <a:pt x="6264" y="12049"/>
                    <a:pt x="5373" y="10633"/>
                    <a:pt x="4541" y="9188"/>
                  </a:cubicBezTo>
                  <a:cubicBezTo>
                    <a:pt x="2872" y="6283"/>
                    <a:pt x="1378" y="3206"/>
                    <a:pt x="200" y="64"/>
                  </a:cubicBezTo>
                  <a:cubicBezTo>
                    <a:pt x="183" y="20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4"/>
            <p:cNvSpPr/>
            <p:nvPr/>
          </p:nvSpPr>
          <p:spPr>
            <a:xfrm>
              <a:off x="7948215" y="3844300"/>
              <a:ext cx="176775" cy="444950"/>
            </a:xfrm>
            <a:custGeom>
              <a:avLst/>
              <a:gdLst/>
              <a:ahLst/>
              <a:cxnLst/>
              <a:rect l="l" t="t" r="r" b="b"/>
              <a:pathLst>
                <a:path w="7071" h="17798" extrusionOk="0">
                  <a:moveTo>
                    <a:pt x="128" y="1"/>
                  </a:moveTo>
                  <a:cubicBezTo>
                    <a:pt x="67" y="1"/>
                    <a:pt x="0" y="53"/>
                    <a:pt x="12" y="131"/>
                  </a:cubicBezTo>
                  <a:cubicBezTo>
                    <a:pt x="471" y="3140"/>
                    <a:pt x="1455" y="6045"/>
                    <a:pt x="2599" y="8851"/>
                  </a:cubicBezTo>
                  <a:cubicBezTo>
                    <a:pt x="3795" y="11781"/>
                    <a:pt x="4960" y="14762"/>
                    <a:pt x="6306" y="17622"/>
                  </a:cubicBezTo>
                  <a:cubicBezTo>
                    <a:pt x="6364" y="17746"/>
                    <a:pt x="6476" y="17798"/>
                    <a:pt x="6592" y="17798"/>
                  </a:cubicBezTo>
                  <a:cubicBezTo>
                    <a:pt x="6821" y="17798"/>
                    <a:pt x="7070" y="17596"/>
                    <a:pt x="6968" y="17341"/>
                  </a:cubicBezTo>
                  <a:cubicBezTo>
                    <a:pt x="4676" y="11640"/>
                    <a:pt x="1266" y="6206"/>
                    <a:pt x="215" y="77"/>
                  </a:cubicBezTo>
                  <a:cubicBezTo>
                    <a:pt x="205" y="23"/>
                    <a:pt x="16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4"/>
            <p:cNvSpPr/>
            <p:nvPr/>
          </p:nvSpPr>
          <p:spPr>
            <a:xfrm>
              <a:off x="8043240" y="3881725"/>
              <a:ext cx="87325" cy="412925"/>
            </a:xfrm>
            <a:custGeom>
              <a:avLst/>
              <a:gdLst/>
              <a:ahLst/>
              <a:cxnLst/>
              <a:rect l="l" t="t" r="r" b="b"/>
              <a:pathLst>
                <a:path w="3493" h="16517" extrusionOk="0">
                  <a:moveTo>
                    <a:pt x="157" y="0"/>
                  </a:moveTo>
                  <a:cubicBezTo>
                    <a:pt x="82" y="0"/>
                    <a:pt x="0" y="65"/>
                    <a:pt x="15" y="163"/>
                  </a:cubicBezTo>
                  <a:cubicBezTo>
                    <a:pt x="422" y="2903"/>
                    <a:pt x="1012" y="5617"/>
                    <a:pt x="1485" y="8348"/>
                  </a:cubicBezTo>
                  <a:cubicBezTo>
                    <a:pt x="1721" y="9708"/>
                    <a:pt x="1961" y="11068"/>
                    <a:pt x="2170" y="12432"/>
                  </a:cubicBezTo>
                  <a:cubicBezTo>
                    <a:pt x="2279" y="13168"/>
                    <a:pt x="2379" y="13905"/>
                    <a:pt x="2472" y="14642"/>
                  </a:cubicBezTo>
                  <a:cubicBezTo>
                    <a:pt x="2540" y="15194"/>
                    <a:pt x="2488" y="15893"/>
                    <a:pt x="2773" y="16379"/>
                  </a:cubicBezTo>
                  <a:cubicBezTo>
                    <a:pt x="2829" y="16474"/>
                    <a:pt x="2917" y="16516"/>
                    <a:pt x="3007" y="16516"/>
                  </a:cubicBezTo>
                  <a:cubicBezTo>
                    <a:pt x="3128" y="16516"/>
                    <a:pt x="3250" y="16440"/>
                    <a:pt x="3297" y="16310"/>
                  </a:cubicBezTo>
                  <a:cubicBezTo>
                    <a:pt x="3492" y="15759"/>
                    <a:pt x="3266" y="14998"/>
                    <a:pt x="3187" y="14426"/>
                  </a:cubicBezTo>
                  <a:cubicBezTo>
                    <a:pt x="3105" y="13809"/>
                    <a:pt x="3006" y="13192"/>
                    <a:pt x="2903" y="12580"/>
                  </a:cubicBezTo>
                  <a:cubicBezTo>
                    <a:pt x="2660" y="11147"/>
                    <a:pt x="2372" y="9729"/>
                    <a:pt x="2053" y="8313"/>
                  </a:cubicBezTo>
                  <a:cubicBezTo>
                    <a:pt x="1440" y="5576"/>
                    <a:pt x="823" y="2842"/>
                    <a:pt x="265" y="94"/>
                  </a:cubicBezTo>
                  <a:cubicBezTo>
                    <a:pt x="251" y="28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4"/>
            <p:cNvSpPr/>
            <p:nvPr/>
          </p:nvSpPr>
          <p:spPr>
            <a:xfrm>
              <a:off x="8112815" y="3780675"/>
              <a:ext cx="66050" cy="508650"/>
            </a:xfrm>
            <a:custGeom>
              <a:avLst/>
              <a:gdLst/>
              <a:ahLst/>
              <a:cxnLst/>
              <a:rect l="l" t="t" r="r" b="b"/>
              <a:pathLst>
                <a:path w="2642" h="20346" extrusionOk="0">
                  <a:moveTo>
                    <a:pt x="1869" y="1"/>
                  </a:moveTo>
                  <a:cubicBezTo>
                    <a:pt x="1803" y="1"/>
                    <a:pt x="1739" y="43"/>
                    <a:pt x="1740" y="130"/>
                  </a:cubicBezTo>
                  <a:cubicBezTo>
                    <a:pt x="1830" y="3598"/>
                    <a:pt x="1847" y="7072"/>
                    <a:pt x="1892" y="10540"/>
                  </a:cubicBezTo>
                  <a:cubicBezTo>
                    <a:pt x="1905" y="11406"/>
                    <a:pt x="1895" y="12259"/>
                    <a:pt x="1737" y="13116"/>
                  </a:cubicBezTo>
                  <a:cubicBezTo>
                    <a:pt x="1587" y="13904"/>
                    <a:pt x="1381" y="14682"/>
                    <a:pt x="1196" y="15463"/>
                  </a:cubicBezTo>
                  <a:cubicBezTo>
                    <a:pt x="1000" y="16282"/>
                    <a:pt x="812" y="17101"/>
                    <a:pt x="624" y="17920"/>
                  </a:cubicBezTo>
                  <a:cubicBezTo>
                    <a:pt x="453" y="18653"/>
                    <a:pt x="168" y="19359"/>
                    <a:pt x="27" y="20096"/>
                  </a:cubicBezTo>
                  <a:cubicBezTo>
                    <a:pt x="0" y="20240"/>
                    <a:pt x="105" y="20346"/>
                    <a:pt x="224" y="20346"/>
                  </a:cubicBezTo>
                  <a:cubicBezTo>
                    <a:pt x="272" y="20346"/>
                    <a:pt x="322" y="20329"/>
                    <a:pt x="367" y="20291"/>
                  </a:cubicBezTo>
                  <a:cubicBezTo>
                    <a:pt x="932" y="19815"/>
                    <a:pt x="1093" y="19125"/>
                    <a:pt x="1268" y="18434"/>
                  </a:cubicBezTo>
                  <a:cubicBezTo>
                    <a:pt x="1470" y="17632"/>
                    <a:pt x="1652" y="16823"/>
                    <a:pt x="1833" y="16015"/>
                  </a:cubicBezTo>
                  <a:cubicBezTo>
                    <a:pt x="2207" y="14363"/>
                    <a:pt x="2642" y="12739"/>
                    <a:pt x="2573" y="11033"/>
                  </a:cubicBezTo>
                  <a:cubicBezTo>
                    <a:pt x="2433" y="7394"/>
                    <a:pt x="2159" y="3766"/>
                    <a:pt x="2008" y="130"/>
                  </a:cubicBezTo>
                  <a:cubicBezTo>
                    <a:pt x="2004" y="44"/>
                    <a:pt x="1936" y="1"/>
                    <a:pt x="1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4"/>
            <p:cNvSpPr/>
            <p:nvPr/>
          </p:nvSpPr>
          <p:spPr>
            <a:xfrm>
              <a:off x="8114290" y="3825275"/>
              <a:ext cx="273200" cy="461725"/>
            </a:xfrm>
            <a:custGeom>
              <a:avLst/>
              <a:gdLst/>
              <a:ahLst/>
              <a:cxnLst/>
              <a:rect l="l" t="t" r="r" b="b"/>
              <a:pathLst>
                <a:path w="10928" h="18469" extrusionOk="0">
                  <a:moveTo>
                    <a:pt x="10747" y="0"/>
                  </a:moveTo>
                  <a:cubicBezTo>
                    <a:pt x="10690" y="0"/>
                    <a:pt x="10634" y="34"/>
                    <a:pt x="10614" y="111"/>
                  </a:cubicBezTo>
                  <a:cubicBezTo>
                    <a:pt x="9641" y="3572"/>
                    <a:pt x="8239" y="6850"/>
                    <a:pt x="6262" y="9858"/>
                  </a:cubicBezTo>
                  <a:cubicBezTo>
                    <a:pt x="5269" y="11370"/>
                    <a:pt x="4221" y="12843"/>
                    <a:pt x="3196" y="14333"/>
                  </a:cubicBezTo>
                  <a:cubicBezTo>
                    <a:pt x="2709" y="15036"/>
                    <a:pt x="2250" y="15763"/>
                    <a:pt x="1716" y="16430"/>
                  </a:cubicBezTo>
                  <a:cubicBezTo>
                    <a:pt x="1449" y="16763"/>
                    <a:pt x="1161" y="17088"/>
                    <a:pt x="849" y="17383"/>
                  </a:cubicBezTo>
                  <a:cubicBezTo>
                    <a:pt x="565" y="17647"/>
                    <a:pt x="212" y="17801"/>
                    <a:pt x="57" y="18164"/>
                  </a:cubicBezTo>
                  <a:cubicBezTo>
                    <a:pt x="0" y="18297"/>
                    <a:pt x="60" y="18469"/>
                    <a:pt x="224" y="18469"/>
                  </a:cubicBezTo>
                  <a:cubicBezTo>
                    <a:pt x="226" y="18469"/>
                    <a:pt x="228" y="18469"/>
                    <a:pt x="229" y="18469"/>
                  </a:cubicBezTo>
                  <a:cubicBezTo>
                    <a:pt x="880" y="18456"/>
                    <a:pt x="1496" y="17674"/>
                    <a:pt x="1907" y="17229"/>
                  </a:cubicBezTo>
                  <a:cubicBezTo>
                    <a:pt x="2467" y="16626"/>
                    <a:pt x="2960" y="15958"/>
                    <a:pt x="3429" y="15282"/>
                  </a:cubicBezTo>
                  <a:cubicBezTo>
                    <a:pt x="4546" y="13676"/>
                    <a:pt x="5656" y="12055"/>
                    <a:pt x="6729" y="10418"/>
                  </a:cubicBezTo>
                  <a:cubicBezTo>
                    <a:pt x="8778" y="7296"/>
                    <a:pt x="10312" y="3897"/>
                    <a:pt x="10908" y="193"/>
                  </a:cubicBezTo>
                  <a:cubicBezTo>
                    <a:pt x="10927" y="77"/>
                    <a:pt x="10835" y="0"/>
                    <a:pt x="107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4"/>
            <p:cNvSpPr/>
            <p:nvPr/>
          </p:nvSpPr>
          <p:spPr>
            <a:xfrm>
              <a:off x="7670915" y="3812550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9" y="543"/>
                  </a:moveTo>
                  <a:cubicBezTo>
                    <a:pt x="2820" y="543"/>
                    <a:pt x="3388" y="1268"/>
                    <a:pt x="3574" y="2087"/>
                  </a:cubicBezTo>
                  <a:cubicBezTo>
                    <a:pt x="3704" y="2672"/>
                    <a:pt x="3686" y="3286"/>
                    <a:pt x="3536" y="3868"/>
                  </a:cubicBezTo>
                  <a:cubicBezTo>
                    <a:pt x="3432" y="4267"/>
                    <a:pt x="3289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4"/>
                    <a:pt x="2617" y="4804"/>
                  </a:cubicBezTo>
                  <a:cubicBezTo>
                    <a:pt x="2306" y="4646"/>
                    <a:pt x="2032" y="4430"/>
                    <a:pt x="1792" y="4176"/>
                  </a:cubicBezTo>
                  <a:cubicBezTo>
                    <a:pt x="1556" y="3923"/>
                    <a:pt x="1360" y="3639"/>
                    <a:pt x="1182" y="3344"/>
                  </a:cubicBezTo>
                  <a:cubicBezTo>
                    <a:pt x="987" y="3025"/>
                    <a:pt x="778" y="2690"/>
                    <a:pt x="661" y="2334"/>
                  </a:cubicBezTo>
                  <a:cubicBezTo>
                    <a:pt x="394" y="1521"/>
                    <a:pt x="925" y="623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2" y="0"/>
                  </a:moveTo>
                  <a:cubicBezTo>
                    <a:pt x="1915" y="0"/>
                    <a:pt x="1877" y="1"/>
                    <a:pt x="1840" y="3"/>
                  </a:cubicBezTo>
                  <a:cubicBezTo>
                    <a:pt x="891" y="55"/>
                    <a:pt x="100" y="819"/>
                    <a:pt x="35" y="1771"/>
                  </a:cubicBezTo>
                  <a:cubicBezTo>
                    <a:pt x="0" y="2299"/>
                    <a:pt x="236" y="2782"/>
                    <a:pt x="483" y="3231"/>
                  </a:cubicBezTo>
                  <a:cubicBezTo>
                    <a:pt x="678" y="3591"/>
                    <a:pt x="894" y="3933"/>
                    <a:pt x="1151" y="4252"/>
                  </a:cubicBezTo>
                  <a:cubicBezTo>
                    <a:pt x="1439" y="4611"/>
                    <a:pt x="1785" y="4930"/>
                    <a:pt x="2186" y="5160"/>
                  </a:cubicBezTo>
                  <a:cubicBezTo>
                    <a:pt x="2497" y="5338"/>
                    <a:pt x="2927" y="5529"/>
                    <a:pt x="3322" y="5529"/>
                  </a:cubicBezTo>
                  <a:cubicBezTo>
                    <a:pt x="3367" y="5529"/>
                    <a:pt x="3412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49"/>
                    <a:pt x="3923" y="5266"/>
                  </a:cubicBezTo>
                  <a:cubicBezTo>
                    <a:pt x="3838" y="4666"/>
                    <a:pt x="4132" y="4077"/>
                    <a:pt x="4204" y="3488"/>
                  </a:cubicBezTo>
                  <a:cubicBezTo>
                    <a:pt x="4276" y="2895"/>
                    <a:pt x="4228" y="2275"/>
                    <a:pt x="4043" y="1706"/>
                  </a:cubicBezTo>
                  <a:cubicBezTo>
                    <a:pt x="3739" y="767"/>
                    <a:pt x="2975" y="0"/>
                    <a:pt x="19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4"/>
            <p:cNvSpPr/>
            <p:nvPr/>
          </p:nvSpPr>
          <p:spPr>
            <a:xfrm>
              <a:off x="7733840" y="3914225"/>
              <a:ext cx="38925" cy="40125"/>
            </a:xfrm>
            <a:custGeom>
              <a:avLst/>
              <a:gdLst/>
              <a:ahLst/>
              <a:cxnLst/>
              <a:rect l="l" t="t" r="r" b="b"/>
              <a:pathLst>
                <a:path w="1557" h="1605" extrusionOk="0">
                  <a:moveTo>
                    <a:pt x="926" y="487"/>
                  </a:moveTo>
                  <a:cubicBezTo>
                    <a:pt x="926" y="487"/>
                    <a:pt x="926" y="487"/>
                    <a:pt x="926" y="487"/>
                  </a:cubicBezTo>
                  <a:lnTo>
                    <a:pt x="926" y="487"/>
                  </a:lnTo>
                  <a:cubicBezTo>
                    <a:pt x="926" y="487"/>
                    <a:pt x="926" y="487"/>
                    <a:pt x="926" y="487"/>
                  </a:cubicBezTo>
                  <a:close/>
                  <a:moveTo>
                    <a:pt x="1190" y="500"/>
                  </a:moveTo>
                  <a:cubicBezTo>
                    <a:pt x="1189" y="506"/>
                    <a:pt x="1189" y="511"/>
                    <a:pt x="1188" y="517"/>
                  </a:cubicBezTo>
                  <a:lnTo>
                    <a:pt x="1188" y="517"/>
                  </a:lnTo>
                  <a:cubicBezTo>
                    <a:pt x="1188" y="511"/>
                    <a:pt x="1189" y="506"/>
                    <a:pt x="1190" y="500"/>
                  </a:cubicBezTo>
                  <a:close/>
                  <a:moveTo>
                    <a:pt x="1107" y="619"/>
                  </a:move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6" y="619"/>
                  </a:cubicBezTo>
                  <a:lnTo>
                    <a:pt x="1106" y="619"/>
                  </a:lnTo>
                  <a:cubicBezTo>
                    <a:pt x="1107" y="619"/>
                    <a:pt x="1107" y="619"/>
                    <a:pt x="1107" y="619"/>
                  </a:cubicBezTo>
                  <a:close/>
                  <a:moveTo>
                    <a:pt x="483" y="965"/>
                  </a:moveTo>
                  <a:cubicBezTo>
                    <a:pt x="489" y="971"/>
                    <a:pt x="495" y="976"/>
                    <a:pt x="501" y="981"/>
                  </a:cubicBezTo>
                  <a:lnTo>
                    <a:pt x="501" y="981"/>
                  </a:lnTo>
                  <a:cubicBezTo>
                    <a:pt x="501" y="982"/>
                    <a:pt x="501" y="982"/>
                    <a:pt x="501" y="982"/>
                  </a:cubicBezTo>
                  <a:cubicBezTo>
                    <a:pt x="500" y="982"/>
                    <a:pt x="495" y="977"/>
                    <a:pt x="483" y="965"/>
                  </a:cubicBezTo>
                  <a:close/>
                  <a:moveTo>
                    <a:pt x="652" y="1133"/>
                  </a:moveTo>
                  <a:cubicBezTo>
                    <a:pt x="653" y="1133"/>
                    <a:pt x="656" y="1136"/>
                    <a:pt x="660" y="1139"/>
                  </a:cubicBezTo>
                  <a:lnTo>
                    <a:pt x="660" y="1139"/>
                  </a:lnTo>
                  <a:cubicBezTo>
                    <a:pt x="662" y="1142"/>
                    <a:pt x="663" y="1145"/>
                    <a:pt x="666" y="1147"/>
                  </a:cubicBezTo>
                  <a:lnTo>
                    <a:pt x="666" y="1147"/>
                  </a:lnTo>
                  <a:cubicBezTo>
                    <a:pt x="655" y="1137"/>
                    <a:pt x="652" y="1133"/>
                    <a:pt x="652" y="1133"/>
                  </a:cubicBezTo>
                  <a:close/>
                  <a:moveTo>
                    <a:pt x="1080" y="0"/>
                  </a:moveTo>
                  <a:cubicBezTo>
                    <a:pt x="1033" y="0"/>
                    <a:pt x="985" y="8"/>
                    <a:pt x="937" y="24"/>
                  </a:cubicBezTo>
                  <a:cubicBezTo>
                    <a:pt x="758" y="83"/>
                    <a:pt x="634" y="217"/>
                    <a:pt x="583" y="386"/>
                  </a:cubicBezTo>
                  <a:lnTo>
                    <a:pt x="583" y="386"/>
                  </a:lnTo>
                  <a:cubicBezTo>
                    <a:pt x="524" y="361"/>
                    <a:pt x="463" y="346"/>
                    <a:pt x="401" y="346"/>
                  </a:cubicBezTo>
                  <a:cubicBezTo>
                    <a:pt x="360" y="346"/>
                    <a:pt x="320" y="353"/>
                    <a:pt x="279" y="367"/>
                  </a:cubicBezTo>
                  <a:cubicBezTo>
                    <a:pt x="124" y="418"/>
                    <a:pt x="1" y="558"/>
                    <a:pt x="5" y="726"/>
                  </a:cubicBezTo>
                  <a:cubicBezTo>
                    <a:pt x="8" y="867"/>
                    <a:pt x="91" y="973"/>
                    <a:pt x="176" y="1072"/>
                  </a:cubicBezTo>
                  <a:cubicBezTo>
                    <a:pt x="282" y="1196"/>
                    <a:pt x="423" y="1302"/>
                    <a:pt x="567" y="1374"/>
                  </a:cubicBezTo>
                  <a:cubicBezTo>
                    <a:pt x="676" y="1428"/>
                    <a:pt x="786" y="1449"/>
                    <a:pt x="905" y="1463"/>
                  </a:cubicBezTo>
                  <a:cubicBezTo>
                    <a:pt x="918" y="1465"/>
                    <a:pt x="932" y="1465"/>
                    <a:pt x="946" y="1465"/>
                  </a:cubicBezTo>
                  <a:cubicBezTo>
                    <a:pt x="973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3" y="1468"/>
                    <a:pt x="1038" y="1479"/>
                    <a:pt x="1043" y="1490"/>
                  </a:cubicBezTo>
                  <a:cubicBezTo>
                    <a:pt x="1077" y="1567"/>
                    <a:pt x="1174" y="1605"/>
                    <a:pt x="1255" y="1605"/>
                  </a:cubicBezTo>
                  <a:cubicBezTo>
                    <a:pt x="1265" y="1605"/>
                    <a:pt x="1274" y="1604"/>
                    <a:pt x="1283" y="1603"/>
                  </a:cubicBezTo>
                  <a:cubicBezTo>
                    <a:pt x="1382" y="1589"/>
                    <a:pt x="1444" y="1525"/>
                    <a:pt x="1478" y="1432"/>
                  </a:cubicBezTo>
                  <a:cubicBezTo>
                    <a:pt x="1495" y="1391"/>
                    <a:pt x="1509" y="1357"/>
                    <a:pt x="1516" y="1312"/>
                  </a:cubicBezTo>
                  <a:cubicBezTo>
                    <a:pt x="1526" y="1271"/>
                    <a:pt x="1533" y="1230"/>
                    <a:pt x="1539" y="1186"/>
                  </a:cubicBezTo>
                  <a:cubicBezTo>
                    <a:pt x="1557" y="1079"/>
                    <a:pt x="1550" y="973"/>
                    <a:pt x="1547" y="863"/>
                  </a:cubicBezTo>
                  <a:cubicBezTo>
                    <a:pt x="1547" y="778"/>
                    <a:pt x="1543" y="688"/>
                    <a:pt x="1543" y="599"/>
                  </a:cubicBezTo>
                  <a:cubicBezTo>
                    <a:pt x="1539" y="511"/>
                    <a:pt x="1547" y="411"/>
                    <a:pt x="1516" y="322"/>
                  </a:cubicBezTo>
                  <a:cubicBezTo>
                    <a:pt x="1452" y="129"/>
                    <a:pt x="1276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4"/>
            <p:cNvSpPr/>
            <p:nvPr/>
          </p:nvSpPr>
          <p:spPr>
            <a:xfrm>
              <a:off x="7570415" y="3898725"/>
              <a:ext cx="106925" cy="140400"/>
            </a:xfrm>
            <a:custGeom>
              <a:avLst/>
              <a:gdLst/>
              <a:ahLst/>
              <a:cxnLst/>
              <a:rect l="l" t="t" r="r" b="b"/>
              <a:pathLst>
                <a:path w="4277" h="5616" extrusionOk="0">
                  <a:moveTo>
                    <a:pt x="1938" y="542"/>
                  </a:moveTo>
                  <a:cubicBezTo>
                    <a:pt x="2821" y="542"/>
                    <a:pt x="3392" y="1267"/>
                    <a:pt x="3574" y="2086"/>
                  </a:cubicBezTo>
                  <a:cubicBezTo>
                    <a:pt x="3708" y="2672"/>
                    <a:pt x="3688" y="3286"/>
                    <a:pt x="3537" y="3868"/>
                  </a:cubicBezTo>
                  <a:cubicBezTo>
                    <a:pt x="3434" y="4266"/>
                    <a:pt x="3289" y="4654"/>
                    <a:pt x="3321" y="5047"/>
                  </a:cubicBezTo>
                  <a:lnTo>
                    <a:pt x="3321" y="5047"/>
                  </a:lnTo>
                  <a:cubicBezTo>
                    <a:pt x="3087" y="4970"/>
                    <a:pt x="2841" y="4914"/>
                    <a:pt x="2622" y="4803"/>
                  </a:cubicBezTo>
                  <a:cubicBezTo>
                    <a:pt x="2307" y="4646"/>
                    <a:pt x="2033" y="4430"/>
                    <a:pt x="1797" y="4176"/>
                  </a:cubicBezTo>
                  <a:cubicBezTo>
                    <a:pt x="1556" y="3923"/>
                    <a:pt x="1362" y="3639"/>
                    <a:pt x="1183" y="3343"/>
                  </a:cubicBezTo>
                  <a:cubicBezTo>
                    <a:pt x="987" y="3025"/>
                    <a:pt x="782" y="2690"/>
                    <a:pt x="663" y="2333"/>
                  </a:cubicBezTo>
                  <a:cubicBezTo>
                    <a:pt x="395" y="1521"/>
                    <a:pt x="926" y="623"/>
                    <a:pt x="1803" y="548"/>
                  </a:cubicBezTo>
                  <a:cubicBezTo>
                    <a:pt x="1849" y="544"/>
                    <a:pt x="1894" y="542"/>
                    <a:pt x="1938" y="542"/>
                  </a:cubicBezTo>
                  <a:close/>
                  <a:moveTo>
                    <a:pt x="1954" y="0"/>
                  </a:moveTo>
                  <a:cubicBezTo>
                    <a:pt x="1916" y="0"/>
                    <a:pt x="1879" y="1"/>
                    <a:pt x="1841" y="3"/>
                  </a:cubicBezTo>
                  <a:cubicBezTo>
                    <a:pt x="895" y="54"/>
                    <a:pt x="100" y="819"/>
                    <a:pt x="35" y="1771"/>
                  </a:cubicBezTo>
                  <a:cubicBezTo>
                    <a:pt x="1" y="2295"/>
                    <a:pt x="241" y="2782"/>
                    <a:pt x="484" y="3231"/>
                  </a:cubicBezTo>
                  <a:cubicBezTo>
                    <a:pt x="683" y="3590"/>
                    <a:pt x="899" y="3933"/>
                    <a:pt x="1152" y="4252"/>
                  </a:cubicBezTo>
                  <a:cubicBezTo>
                    <a:pt x="1440" y="4611"/>
                    <a:pt x="1786" y="4930"/>
                    <a:pt x="2187" y="5160"/>
                  </a:cubicBezTo>
                  <a:cubicBezTo>
                    <a:pt x="2498" y="5337"/>
                    <a:pt x="2927" y="5528"/>
                    <a:pt x="3322" y="5528"/>
                  </a:cubicBezTo>
                  <a:cubicBezTo>
                    <a:pt x="3368" y="5528"/>
                    <a:pt x="3414" y="5526"/>
                    <a:pt x="3459" y="5520"/>
                  </a:cubicBezTo>
                  <a:lnTo>
                    <a:pt x="3459" y="5520"/>
                  </a:lnTo>
                  <a:cubicBezTo>
                    <a:pt x="3505" y="5587"/>
                    <a:pt x="3567" y="5616"/>
                    <a:pt x="3631" y="5616"/>
                  </a:cubicBezTo>
                  <a:cubicBezTo>
                    <a:pt x="3786" y="5616"/>
                    <a:pt x="3952" y="5449"/>
                    <a:pt x="3927" y="5266"/>
                  </a:cubicBezTo>
                  <a:cubicBezTo>
                    <a:pt x="3838" y="4667"/>
                    <a:pt x="4133" y="4077"/>
                    <a:pt x="4205" y="3487"/>
                  </a:cubicBezTo>
                  <a:cubicBezTo>
                    <a:pt x="4277" y="2895"/>
                    <a:pt x="4229" y="2274"/>
                    <a:pt x="4044" y="1706"/>
                  </a:cubicBezTo>
                  <a:cubicBezTo>
                    <a:pt x="3740" y="764"/>
                    <a:pt x="2976" y="0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4"/>
            <p:cNvSpPr/>
            <p:nvPr/>
          </p:nvSpPr>
          <p:spPr>
            <a:xfrm>
              <a:off x="7633390" y="4000400"/>
              <a:ext cx="38925" cy="40150"/>
            </a:xfrm>
            <a:custGeom>
              <a:avLst/>
              <a:gdLst/>
              <a:ahLst/>
              <a:cxnLst/>
              <a:rect l="l" t="t" r="r" b="b"/>
              <a:pathLst>
                <a:path w="1557" h="1606" extrusionOk="0">
                  <a:moveTo>
                    <a:pt x="929" y="462"/>
                  </a:moveTo>
                  <a:lnTo>
                    <a:pt x="929" y="462"/>
                  </a:lnTo>
                  <a:cubicBezTo>
                    <a:pt x="930" y="473"/>
                    <a:pt x="932" y="484"/>
                    <a:pt x="933" y="496"/>
                  </a:cubicBezTo>
                  <a:lnTo>
                    <a:pt x="933" y="496"/>
                  </a:lnTo>
                  <a:cubicBezTo>
                    <a:pt x="931" y="484"/>
                    <a:pt x="930" y="473"/>
                    <a:pt x="929" y="462"/>
                  </a:cubicBezTo>
                  <a:close/>
                  <a:moveTo>
                    <a:pt x="1189" y="500"/>
                  </a:moveTo>
                  <a:lnTo>
                    <a:pt x="1189" y="500"/>
                  </a:lnTo>
                  <a:cubicBezTo>
                    <a:pt x="1188" y="508"/>
                    <a:pt x="1187" y="517"/>
                    <a:pt x="1186" y="525"/>
                  </a:cubicBezTo>
                  <a:lnTo>
                    <a:pt x="1186" y="525"/>
                  </a:lnTo>
                  <a:cubicBezTo>
                    <a:pt x="1187" y="517"/>
                    <a:pt x="1188" y="509"/>
                    <a:pt x="1189" y="500"/>
                  </a:cubicBezTo>
                  <a:close/>
                  <a:moveTo>
                    <a:pt x="538" y="633"/>
                  </a:moveTo>
                  <a:cubicBezTo>
                    <a:pt x="541" y="639"/>
                    <a:pt x="544" y="645"/>
                    <a:pt x="546" y="650"/>
                  </a:cubicBezTo>
                  <a:lnTo>
                    <a:pt x="546" y="650"/>
                  </a:lnTo>
                  <a:cubicBezTo>
                    <a:pt x="542" y="646"/>
                    <a:pt x="540" y="640"/>
                    <a:pt x="538" y="633"/>
                  </a:cubicBezTo>
                  <a:close/>
                  <a:moveTo>
                    <a:pt x="481" y="964"/>
                  </a:moveTo>
                  <a:cubicBezTo>
                    <a:pt x="487" y="970"/>
                    <a:pt x="493" y="975"/>
                    <a:pt x="499" y="980"/>
                  </a:cubicBezTo>
                  <a:lnTo>
                    <a:pt x="499" y="980"/>
                  </a:lnTo>
                  <a:cubicBezTo>
                    <a:pt x="500" y="981"/>
                    <a:pt x="500" y="981"/>
                    <a:pt x="499" y="981"/>
                  </a:cubicBezTo>
                  <a:cubicBezTo>
                    <a:pt x="499" y="981"/>
                    <a:pt x="493" y="977"/>
                    <a:pt x="481" y="964"/>
                  </a:cubicBezTo>
                  <a:close/>
                  <a:moveTo>
                    <a:pt x="1079" y="0"/>
                  </a:moveTo>
                  <a:cubicBezTo>
                    <a:pt x="1032" y="0"/>
                    <a:pt x="983" y="8"/>
                    <a:pt x="935" y="24"/>
                  </a:cubicBezTo>
                  <a:cubicBezTo>
                    <a:pt x="757" y="80"/>
                    <a:pt x="633" y="216"/>
                    <a:pt x="582" y="385"/>
                  </a:cubicBezTo>
                  <a:lnTo>
                    <a:pt x="582" y="385"/>
                  </a:lnTo>
                  <a:cubicBezTo>
                    <a:pt x="523" y="361"/>
                    <a:pt x="462" y="346"/>
                    <a:pt x="400" y="346"/>
                  </a:cubicBezTo>
                  <a:cubicBezTo>
                    <a:pt x="359" y="346"/>
                    <a:pt x="319" y="352"/>
                    <a:pt x="277" y="366"/>
                  </a:cubicBezTo>
                  <a:cubicBezTo>
                    <a:pt x="124" y="418"/>
                    <a:pt x="0" y="558"/>
                    <a:pt x="4" y="726"/>
                  </a:cubicBezTo>
                  <a:cubicBezTo>
                    <a:pt x="10" y="867"/>
                    <a:pt x="89" y="973"/>
                    <a:pt x="179" y="1072"/>
                  </a:cubicBezTo>
                  <a:cubicBezTo>
                    <a:pt x="285" y="1196"/>
                    <a:pt x="421" y="1302"/>
                    <a:pt x="565" y="1373"/>
                  </a:cubicBezTo>
                  <a:cubicBezTo>
                    <a:pt x="679" y="1428"/>
                    <a:pt x="785" y="1449"/>
                    <a:pt x="905" y="1463"/>
                  </a:cubicBezTo>
                  <a:cubicBezTo>
                    <a:pt x="918" y="1465"/>
                    <a:pt x="931" y="1465"/>
                    <a:pt x="945" y="1465"/>
                  </a:cubicBezTo>
                  <a:cubicBezTo>
                    <a:pt x="972" y="1465"/>
                    <a:pt x="1001" y="1462"/>
                    <a:pt x="1029" y="1456"/>
                  </a:cubicBezTo>
                  <a:lnTo>
                    <a:pt x="1029" y="1456"/>
                  </a:lnTo>
                  <a:cubicBezTo>
                    <a:pt x="1035" y="1467"/>
                    <a:pt x="1040" y="1479"/>
                    <a:pt x="1045" y="1490"/>
                  </a:cubicBezTo>
                  <a:cubicBezTo>
                    <a:pt x="1079" y="1567"/>
                    <a:pt x="1173" y="1605"/>
                    <a:pt x="1254" y="1605"/>
                  </a:cubicBezTo>
                  <a:cubicBezTo>
                    <a:pt x="1264" y="1605"/>
                    <a:pt x="1273" y="1605"/>
                    <a:pt x="1281" y="1604"/>
                  </a:cubicBezTo>
                  <a:cubicBezTo>
                    <a:pt x="1381" y="1590"/>
                    <a:pt x="1443" y="1525"/>
                    <a:pt x="1480" y="1432"/>
                  </a:cubicBezTo>
                  <a:cubicBezTo>
                    <a:pt x="1498" y="1391"/>
                    <a:pt x="1511" y="1357"/>
                    <a:pt x="1518" y="1312"/>
                  </a:cubicBezTo>
                  <a:cubicBezTo>
                    <a:pt x="1525" y="1271"/>
                    <a:pt x="1531" y="1229"/>
                    <a:pt x="1539" y="1185"/>
                  </a:cubicBezTo>
                  <a:cubicBezTo>
                    <a:pt x="1556" y="1079"/>
                    <a:pt x="1549" y="973"/>
                    <a:pt x="1549" y="863"/>
                  </a:cubicBezTo>
                  <a:cubicBezTo>
                    <a:pt x="1545" y="777"/>
                    <a:pt x="1542" y="688"/>
                    <a:pt x="1542" y="600"/>
                  </a:cubicBezTo>
                  <a:cubicBezTo>
                    <a:pt x="1542" y="507"/>
                    <a:pt x="1545" y="411"/>
                    <a:pt x="1515" y="322"/>
                  </a:cubicBezTo>
                  <a:cubicBezTo>
                    <a:pt x="1451" y="129"/>
                    <a:pt x="1274" y="0"/>
                    <a:pt x="1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4"/>
            <p:cNvSpPr/>
            <p:nvPr/>
          </p:nvSpPr>
          <p:spPr>
            <a:xfrm>
              <a:off x="7759990" y="3730050"/>
              <a:ext cx="106925" cy="140425"/>
            </a:xfrm>
            <a:custGeom>
              <a:avLst/>
              <a:gdLst/>
              <a:ahLst/>
              <a:cxnLst/>
              <a:rect l="l" t="t" r="r" b="b"/>
              <a:pathLst>
                <a:path w="4277" h="5617" extrusionOk="0">
                  <a:moveTo>
                    <a:pt x="1939" y="543"/>
                  </a:moveTo>
                  <a:cubicBezTo>
                    <a:pt x="2821" y="543"/>
                    <a:pt x="3388" y="1268"/>
                    <a:pt x="3574" y="2087"/>
                  </a:cubicBezTo>
                  <a:cubicBezTo>
                    <a:pt x="3704" y="2673"/>
                    <a:pt x="3687" y="3290"/>
                    <a:pt x="3536" y="3869"/>
                  </a:cubicBezTo>
                  <a:cubicBezTo>
                    <a:pt x="3433" y="4267"/>
                    <a:pt x="3288" y="4654"/>
                    <a:pt x="3319" y="5048"/>
                  </a:cubicBezTo>
                  <a:lnTo>
                    <a:pt x="3319" y="5048"/>
                  </a:lnTo>
                  <a:cubicBezTo>
                    <a:pt x="3084" y="4971"/>
                    <a:pt x="2837" y="4915"/>
                    <a:pt x="2618" y="4804"/>
                  </a:cubicBezTo>
                  <a:cubicBezTo>
                    <a:pt x="2306" y="4647"/>
                    <a:pt x="2032" y="4431"/>
                    <a:pt x="1792" y="4177"/>
                  </a:cubicBezTo>
                  <a:cubicBezTo>
                    <a:pt x="1556" y="3923"/>
                    <a:pt x="1360" y="3639"/>
                    <a:pt x="1183" y="3344"/>
                  </a:cubicBezTo>
                  <a:cubicBezTo>
                    <a:pt x="987" y="3026"/>
                    <a:pt x="778" y="2690"/>
                    <a:pt x="661" y="2334"/>
                  </a:cubicBezTo>
                  <a:cubicBezTo>
                    <a:pt x="394" y="1522"/>
                    <a:pt x="925" y="624"/>
                    <a:pt x="1803" y="548"/>
                  </a:cubicBezTo>
                  <a:cubicBezTo>
                    <a:pt x="1849" y="545"/>
                    <a:pt x="1894" y="543"/>
                    <a:pt x="1939" y="543"/>
                  </a:cubicBezTo>
                  <a:close/>
                  <a:moveTo>
                    <a:pt x="1953" y="1"/>
                  </a:moveTo>
                  <a:cubicBezTo>
                    <a:pt x="1916" y="1"/>
                    <a:pt x="1878" y="2"/>
                    <a:pt x="1840" y="4"/>
                  </a:cubicBezTo>
                  <a:cubicBezTo>
                    <a:pt x="891" y="55"/>
                    <a:pt x="100" y="819"/>
                    <a:pt x="35" y="1772"/>
                  </a:cubicBezTo>
                  <a:cubicBezTo>
                    <a:pt x="0" y="2299"/>
                    <a:pt x="237" y="2783"/>
                    <a:pt x="484" y="3232"/>
                  </a:cubicBezTo>
                  <a:cubicBezTo>
                    <a:pt x="678" y="3591"/>
                    <a:pt x="895" y="3934"/>
                    <a:pt x="1151" y="4252"/>
                  </a:cubicBezTo>
                  <a:cubicBezTo>
                    <a:pt x="1439" y="4612"/>
                    <a:pt x="1785" y="4930"/>
                    <a:pt x="2187" y="5161"/>
                  </a:cubicBezTo>
                  <a:cubicBezTo>
                    <a:pt x="2498" y="5338"/>
                    <a:pt x="2927" y="5529"/>
                    <a:pt x="3321" y="5529"/>
                  </a:cubicBezTo>
                  <a:cubicBezTo>
                    <a:pt x="3367" y="5529"/>
                    <a:pt x="3411" y="5526"/>
                    <a:pt x="3456" y="5521"/>
                  </a:cubicBezTo>
                  <a:lnTo>
                    <a:pt x="3456" y="5521"/>
                  </a:lnTo>
                  <a:cubicBezTo>
                    <a:pt x="3502" y="5588"/>
                    <a:pt x="3564" y="5616"/>
                    <a:pt x="3628" y="5616"/>
                  </a:cubicBezTo>
                  <a:cubicBezTo>
                    <a:pt x="3784" y="5616"/>
                    <a:pt x="3951" y="5450"/>
                    <a:pt x="3923" y="5267"/>
                  </a:cubicBezTo>
                  <a:cubicBezTo>
                    <a:pt x="3838" y="4667"/>
                    <a:pt x="4132" y="4078"/>
                    <a:pt x="4205" y="3488"/>
                  </a:cubicBezTo>
                  <a:cubicBezTo>
                    <a:pt x="4276" y="2895"/>
                    <a:pt x="4228" y="2275"/>
                    <a:pt x="4043" y="1707"/>
                  </a:cubicBezTo>
                  <a:cubicBezTo>
                    <a:pt x="3739" y="767"/>
                    <a:pt x="297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4"/>
            <p:cNvSpPr/>
            <p:nvPr/>
          </p:nvSpPr>
          <p:spPr>
            <a:xfrm>
              <a:off x="7822940" y="3831750"/>
              <a:ext cx="38900" cy="40125"/>
            </a:xfrm>
            <a:custGeom>
              <a:avLst/>
              <a:gdLst/>
              <a:ahLst/>
              <a:cxnLst/>
              <a:rect l="l" t="t" r="r" b="b"/>
              <a:pathLst>
                <a:path w="1556" h="1605" extrusionOk="0">
                  <a:moveTo>
                    <a:pt x="1190" y="500"/>
                  </a:moveTo>
                  <a:cubicBezTo>
                    <a:pt x="1189" y="504"/>
                    <a:pt x="1189" y="508"/>
                    <a:pt x="1188" y="512"/>
                  </a:cubicBezTo>
                  <a:lnTo>
                    <a:pt x="1188" y="512"/>
                  </a:lnTo>
                  <a:cubicBezTo>
                    <a:pt x="1188" y="508"/>
                    <a:pt x="1189" y="504"/>
                    <a:pt x="1190" y="500"/>
                  </a:cubicBezTo>
                  <a:close/>
                  <a:moveTo>
                    <a:pt x="1196" y="517"/>
                  </a:moveTo>
                  <a:cubicBezTo>
                    <a:pt x="1194" y="522"/>
                    <a:pt x="1192" y="528"/>
                    <a:pt x="1190" y="533"/>
                  </a:cubicBezTo>
                  <a:lnTo>
                    <a:pt x="1190" y="533"/>
                  </a:lnTo>
                  <a:cubicBezTo>
                    <a:pt x="1192" y="528"/>
                    <a:pt x="1194" y="522"/>
                    <a:pt x="1196" y="517"/>
                  </a:cubicBezTo>
                  <a:close/>
                  <a:moveTo>
                    <a:pt x="1106" y="619"/>
                  </a:move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7" y="619"/>
                    <a:pt x="1107" y="619"/>
                    <a:pt x="1107" y="619"/>
                  </a:cubicBezTo>
                  <a:lnTo>
                    <a:pt x="1107" y="619"/>
                  </a:lnTo>
                  <a:cubicBezTo>
                    <a:pt x="1106" y="619"/>
                    <a:pt x="1106" y="619"/>
                    <a:pt x="1105" y="619"/>
                  </a:cubicBezTo>
                  <a:lnTo>
                    <a:pt x="1105" y="619"/>
                  </a:lnTo>
                  <a:cubicBezTo>
                    <a:pt x="1106" y="619"/>
                    <a:pt x="1106" y="619"/>
                    <a:pt x="1106" y="619"/>
                  </a:cubicBezTo>
                  <a:close/>
                  <a:moveTo>
                    <a:pt x="482" y="964"/>
                  </a:moveTo>
                  <a:cubicBezTo>
                    <a:pt x="487" y="970"/>
                    <a:pt x="493" y="975"/>
                    <a:pt x="500" y="980"/>
                  </a:cubicBezTo>
                  <a:lnTo>
                    <a:pt x="500" y="980"/>
                  </a:lnTo>
                  <a:cubicBezTo>
                    <a:pt x="500" y="981"/>
                    <a:pt x="500" y="981"/>
                    <a:pt x="500" y="981"/>
                  </a:cubicBezTo>
                  <a:cubicBezTo>
                    <a:pt x="499" y="981"/>
                    <a:pt x="494" y="977"/>
                    <a:pt x="482" y="964"/>
                  </a:cubicBezTo>
                  <a:close/>
                  <a:moveTo>
                    <a:pt x="652" y="1134"/>
                  </a:moveTo>
                  <a:cubicBezTo>
                    <a:pt x="652" y="1134"/>
                    <a:pt x="657" y="1138"/>
                    <a:pt x="662" y="1143"/>
                  </a:cubicBezTo>
                  <a:lnTo>
                    <a:pt x="662" y="1143"/>
                  </a:lnTo>
                  <a:cubicBezTo>
                    <a:pt x="665" y="1147"/>
                    <a:pt x="668" y="1150"/>
                    <a:pt x="671" y="1153"/>
                  </a:cubicBezTo>
                  <a:lnTo>
                    <a:pt x="671" y="1153"/>
                  </a:lnTo>
                  <a:cubicBezTo>
                    <a:pt x="656" y="1139"/>
                    <a:pt x="651" y="1134"/>
                    <a:pt x="652" y="1134"/>
                  </a:cubicBezTo>
                  <a:close/>
                  <a:moveTo>
                    <a:pt x="1080" y="0"/>
                  </a:moveTo>
                  <a:cubicBezTo>
                    <a:pt x="1033" y="0"/>
                    <a:pt x="984" y="8"/>
                    <a:pt x="936" y="24"/>
                  </a:cubicBezTo>
                  <a:cubicBezTo>
                    <a:pt x="758" y="83"/>
                    <a:pt x="634" y="217"/>
                    <a:pt x="582" y="385"/>
                  </a:cubicBezTo>
                  <a:lnTo>
                    <a:pt x="582" y="385"/>
                  </a:lnTo>
                  <a:cubicBezTo>
                    <a:pt x="523" y="360"/>
                    <a:pt x="462" y="345"/>
                    <a:pt x="400" y="345"/>
                  </a:cubicBezTo>
                  <a:cubicBezTo>
                    <a:pt x="359" y="345"/>
                    <a:pt x="319" y="352"/>
                    <a:pt x="278" y="366"/>
                  </a:cubicBezTo>
                  <a:cubicBezTo>
                    <a:pt x="124" y="418"/>
                    <a:pt x="1" y="558"/>
                    <a:pt x="4" y="726"/>
                  </a:cubicBezTo>
                  <a:cubicBezTo>
                    <a:pt x="7" y="867"/>
                    <a:pt x="90" y="973"/>
                    <a:pt x="175" y="1075"/>
                  </a:cubicBezTo>
                  <a:cubicBezTo>
                    <a:pt x="281" y="1199"/>
                    <a:pt x="422" y="1302"/>
                    <a:pt x="566" y="1373"/>
                  </a:cubicBezTo>
                  <a:cubicBezTo>
                    <a:pt x="676" y="1428"/>
                    <a:pt x="785" y="1449"/>
                    <a:pt x="905" y="1463"/>
                  </a:cubicBezTo>
                  <a:cubicBezTo>
                    <a:pt x="918" y="1464"/>
                    <a:pt x="931" y="1465"/>
                    <a:pt x="944" y="1465"/>
                  </a:cubicBezTo>
                  <a:cubicBezTo>
                    <a:pt x="971" y="1465"/>
                    <a:pt x="1000" y="1462"/>
                    <a:pt x="1028" y="1456"/>
                  </a:cubicBezTo>
                  <a:lnTo>
                    <a:pt x="1028" y="1456"/>
                  </a:lnTo>
                  <a:cubicBezTo>
                    <a:pt x="1033" y="1467"/>
                    <a:pt x="1037" y="1479"/>
                    <a:pt x="1042" y="1490"/>
                  </a:cubicBezTo>
                  <a:cubicBezTo>
                    <a:pt x="1076" y="1566"/>
                    <a:pt x="1172" y="1604"/>
                    <a:pt x="1253" y="1604"/>
                  </a:cubicBezTo>
                  <a:cubicBezTo>
                    <a:pt x="1263" y="1604"/>
                    <a:pt x="1273" y="1604"/>
                    <a:pt x="1282" y="1603"/>
                  </a:cubicBezTo>
                  <a:cubicBezTo>
                    <a:pt x="1381" y="1589"/>
                    <a:pt x="1443" y="1524"/>
                    <a:pt x="1478" y="1432"/>
                  </a:cubicBezTo>
                  <a:cubicBezTo>
                    <a:pt x="1494" y="1390"/>
                    <a:pt x="1508" y="1356"/>
                    <a:pt x="1515" y="1311"/>
                  </a:cubicBezTo>
                  <a:cubicBezTo>
                    <a:pt x="1522" y="1270"/>
                    <a:pt x="1532" y="1229"/>
                    <a:pt x="1539" y="1188"/>
                  </a:cubicBezTo>
                  <a:cubicBezTo>
                    <a:pt x="1556" y="1079"/>
                    <a:pt x="1549" y="973"/>
                    <a:pt x="1546" y="862"/>
                  </a:cubicBezTo>
                  <a:cubicBezTo>
                    <a:pt x="1546" y="777"/>
                    <a:pt x="1543" y="688"/>
                    <a:pt x="1543" y="603"/>
                  </a:cubicBezTo>
                  <a:cubicBezTo>
                    <a:pt x="1539" y="510"/>
                    <a:pt x="1546" y="410"/>
                    <a:pt x="1515" y="321"/>
                  </a:cubicBezTo>
                  <a:cubicBezTo>
                    <a:pt x="1452" y="128"/>
                    <a:pt x="1275" y="0"/>
                    <a:pt x="1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4"/>
            <p:cNvSpPr/>
            <p:nvPr/>
          </p:nvSpPr>
          <p:spPr>
            <a:xfrm>
              <a:off x="7875115" y="3707450"/>
              <a:ext cx="108450" cy="148525"/>
            </a:xfrm>
            <a:custGeom>
              <a:avLst/>
              <a:gdLst/>
              <a:ahLst/>
              <a:cxnLst/>
              <a:rect l="l" t="t" r="r" b="b"/>
              <a:pathLst>
                <a:path w="4338" h="5941" extrusionOk="0">
                  <a:moveTo>
                    <a:pt x="2235" y="541"/>
                  </a:moveTo>
                  <a:cubicBezTo>
                    <a:pt x="2312" y="541"/>
                    <a:pt x="2391" y="548"/>
                    <a:pt x="2470" y="562"/>
                  </a:cubicBezTo>
                  <a:cubicBezTo>
                    <a:pt x="3495" y="744"/>
                    <a:pt x="3848" y="1761"/>
                    <a:pt x="3759" y="2686"/>
                  </a:cubicBezTo>
                  <a:cubicBezTo>
                    <a:pt x="3708" y="3244"/>
                    <a:pt x="3526" y="3783"/>
                    <a:pt x="3242" y="4262"/>
                  </a:cubicBezTo>
                  <a:cubicBezTo>
                    <a:pt x="3039" y="4605"/>
                    <a:pt x="2815" y="4931"/>
                    <a:pt x="2744" y="5305"/>
                  </a:cubicBezTo>
                  <a:lnTo>
                    <a:pt x="2744" y="5305"/>
                  </a:lnTo>
                  <a:cubicBezTo>
                    <a:pt x="2529" y="5165"/>
                    <a:pt x="2294" y="5046"/>
                    <a:pt x="2097" y="4886"/>
                  </a:cubicBezTo>
                  <a:cubicBezTo>
                    <a:pt x="1782" y="4629"/>
                    <a:pt x="1515" y="4321"/>
                    <a:pt x="1303" y="3974"/>
                  </a:cubicBezTo>
                  <a:cubicBezTo>
                    <a:pt x="919" y="3347"/>
                    <a:pt x="583" y="2480"/>
                    <a:pt x="784" y="1743"/>
                  </a:cubicBezTo>
                  <a:cubicBezTo>
                    <a:pt x="966" y="1082"/>
                    <a:pt x="1545" y="541"/>
                    <a:pt x="2235" y="541"/>
                  </a:cubicBezTo>
                  <a:close/>
                  <a:moveTo>
                    <a:pt x="2246" y="1"/>
                  </a:moveTo>
                  <a:cubicBezTo>
                    <a:pt x="1463" y="1"/>
                    <a:pt x="744" y="484"/>
                    <a:pt x="405" y="1213"/>
                  </a:cubicBezTo>
                  <a:cubicBezTo>
                    <a:pt x="0" y="2072"/>
                    <a:pt x="216" y="3029"/>
                    <a:pt x="617" y="3851"/>
                  </a:cubicBezTo>
                  <a:cubicBezTo>
                    <a:pt x="846" y="4321"/>
                    <a:pt x="1169" y="4752"/>
                    <a:pt x="1556" y="5102"/>
                  </a:cubicBezTo>
                  <a:cubicBezTo>
                    <a:pt x="1868" y="5382"/>
                    <a:pt x="2306" y="5730"/>
                    <a:pt x="2749" y="5794"/>
                  </a:cubicBezTo>
                  <a:lnTo>
                    <a:pt x="2749" y="5794"/>
                  </a:lnTo>
                  <a:cubicBezTo>
                    <a:pt x="2784" y="5897"/>
                    <a:pt x="2866" y="5940"/>
                    <a:pt x="2955" y="5940"/>
                  </a:cubicBezTo>
                  <a:cubicBezTo>
                    <a:pt x="3095" y="5940"/>
                    <a:pt x="3251" y="5832"/>
                    <a:pt x="3269" y="5674"/>
                  </a:cubicBezTo>
                  <a:cubicBezTo>
                    <a:pt x="3341" y="5094"/>
                    <a:pt x="3759" y="4626"/>
                    <a:pt x="3982" y="4101"/>
                  </a:cubicBezTo>
                  <a:cubicBezTo>
                    <a:pt x="4211" y="3557"/>
                    <a:pt x="4338" y="2961"/>
                    <a:pt x="4331" y="2368"/>
                  </a:cubicBezTo>
                  <a:cubicBezTo>
                    <a:pt x="4314" y="1312"/>
                    <a:pt x="3745" y="284"/>
                    <a:pt x="2652" y="45"/>
                  </a:cubicBezTo>
                  <a:cubicBezTo>
                    <a:pt x="2516" y="15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4"/>
            <p:cNvSpPr/>
            <p:nvPr/>
          </p:nvSpPr>
          <p:spPr>
            <a:xfrm>
              <a:off x="7925540" y="3817850"/>
              <a:ext cx="39950" cy="40450"/>
            </a:xfrm>
            <a:custGeom>
              <a:avLst/>
              <a:gdLst/>
              <a:ahLst/>
              <a:cxnLst/>
              <a:rect l="l" t="t" r="r" b="b"/>
              <a:pathLst>
                <a:path w="1598" h="1618" extrusionOk="0">
                  <a:moveTo>
                    <a:pt x="330" y="689"/>
                  </a:moveTo>
                  <a:lnTo>
                    <a:pt x="330" y="689"/>
                  </a:lnTo>
                  <a:cubicBezTo>
                    <a:pt x="331" y="690"/>
                    <a:pt x="332" y="690"/>
                    <a:pt x="333" y="691"/>
                  </a:cubicBezTo>
                  <a:lnTo>
                    <a:pt x="333" y="691"/>
                  </a:lnTo>
                  <a:cubicBezTo>
                    <a:pt x="335" y="692"/>
                    <a:pt x="336" y="694"/>
                    <a:pt x="338" y="695"/>
                  </a:cubicBezTo>
                  <a:lnTo>
                    <a:pt x="338" y="695"/>
                  </a:lnTo>
                  <a:cubicBezTo>
                    <a:pt x="335" y="693"/>
                    <a:pt x="333" y="691"/>
                    <a:pt x="330" y="689"/>
                  </a:cubicBezTo>
                  <a:close/>
                  <a:moveTo>
                    <a:pt x="341" y="699"/>
                  </a:moveTo>
                  <a:cubicBezTo>
                    <a:pt x="341" y="699"/>
                    <a:pt x="341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2" y="699"/>
                    <a:pt x="342" y="699"/>
                  </a:cubicBezTo>
                  <a:lnTo>
                    <a:pt x="342" y="699"/>
                  </a:lnTo>
                  <a:cubicBezTo>
                    <a:pt x="342" y="699"/>
                    <a:pt x="341" y="699"/>
                    <a:pt x="341" y="699"/>
                  </a:cubicBezTo>
                  <a:close/>
                  <a:moveTo>
                    <a:pt x="344" y="699"/>
                  </a:moveTo>
                  <a:lnTo>
                    <a:pt x="344" y="699"/>
                  </a:lnTo>
                  <a:cubicBezTo>
                    <a:pt x="346" y="700"/>
                    <a:pt x="348" y="700"/>
                    <a:pt x="349" y="700"/>
                  </a:cubicBezTo>
                  <a:lnTo>
                    <a:pt x="349" y="700"/>
                  </a:lnTo>
                  <a:cubicBezTo>
                    <a:pt x="349" y="700"/>
                    <a:pt x="350" y="700"/>
                    <a:pt x="350" y="700"/>
                  </a:cubicBezTo>
                  <a:lnTo>
                    <a:pt x="350" y="700"/>
                  </a:lnTo>
                  <a:cubicBezTo>
                    <a:pt x="348" y="700"/>
                    <a:pt x="346" y="700"/>
                    <a:pt x="345" y="700"/>
                  </a:cubicBezTo>
                  <a:lnTo>
                    <a:pt x="345" y="700"/>
                  </a:lnTo>
                  <a:cubicBezTo>
                    <a:pt x="345" y="700"/>
                    <a:pt x="344" y="700"/>
                    <a:pt x="344" y="699"/>
                  </a:cubicBezTo>
                  <a:close/>
                  <a:moveTo>
                    <a:pt x="1136" y="0"/>
                  </a:moveTo>
                  <a:cubicBezTo>
                    <a:pt x="1098" y="0"/>
                    <a:pt x="1058" y="4"/>
                    <a:pt x="1019" y="11"/>
                  </a:cubicBezTo>
                  <a:cubicBezTo>
                    <a:pt x="870" y="35"/>
                    <a:pt x="750" y="130"/>
                    <a:pt x="672" y="253"/>
                  </a:cubicBezTo>
                  <a:lnTo>
                    <a:pt x="672" y="253"/>
                  </a:lnTo>
                  <a:cubicBezTo>
                    <a:pt x="589" y="192"/>
                    <a:pt x="497" y="157"/>
                    <a:pt x="395" y="157"/>
                  </a:cubicBezTo>
                  <a:cubicBezTo>
                    <a:pt x="368" y="157"/>
                    <a:pt x="341" y="160"/>
                    <a:pt x="313" y="164"/>
                  </a:cubicBezTo>
                  <a:cubicBezTo>
                    <a:pt x="165" y="189"/>
                    <a:pt x="39" y="316"/>
                    <a:pt x="22" y="466"/>
                  </a:cubicBezTo>
                  <a:cubicBezTo>
                    <a:pt x="1" y="596"/>
                    <a:pt x="49" y="710"/>
                    <a:pt x="108" y="822"/>
                  </a:cubicBezTo>
                  <a:cubicBezTo>
                    <a:pt x="176" y="966"/>
                    <a:pt x="282" y="1104"/>
                    <a:pt x="402" y="1210"/>
                  </a:cubicBezTo>
                  <a:cubicBezTo>
                    <a:pt x="491" y="1285"/>
                    <a:pt x="587" y="1333"/>
                    <a:pt x="697" y="1377"/>
                  </a:cubicBezTo>
                  <a:cubicBezTo>
                    <a:pt x="735" y="1393"/>
                    <a:pt x="778" y="1401"/>
                    <a:pt x="820" y="1404"/>
                  </a:cubicBezTo>
                  <a:lnTo>
                    <a:pt x="820" y="1404"/>
                  </a:lnTo>
                  <a:cubicBezTo>
                    <a:pt x="822" y="1417"/>
                    <a:pt x="825" y="1430"/>
                    <a:pt x="827" y="1443"/>
                  </a:cubicBezTo>
                  <a:cubicBezTo>
                    <a:pt x="843" y="1550"/>
                    <a:pt x="956" y="1618"/>
                    <a:pt x="1064" y="1618"/>
                  </a:cubicBezTo>
                  <a:cubicBezTo>
                    <a:pt x="1126" y="1618"/>
                    <a:pt x="1186" y="1596"/>
                    <a:pt x="1225" y="1546"/>
                  </a:cubicBezTo>
                  <a:cubicBezTo>
                    <a:pt x="1259" y="1505"/>
                    <a:pt x="1296" y="1464"/>
                    <a:pt x="1321" y="1412"/>
                  </a:cubicBezTo>
                  <a:cubicBezTo>
                    <a:pt x="1341" y="1371"/>
                    <a:pt x="1358" y="1333"/>
                    <a:pt x="1375" y="1292"/>
                  </a:cubicBezTo>
                  <a:cubicBezTo>
                    <a:pt x="1424" y="1189"/>
                    <a:pt x="1447" y="1083"/>
                    <a:pt x="1478" y="974"/>
                  </a:cubicBezTo>
                  <a:cubicBezTo>
                    <a:pt x="1498" y="888"/>
                    <a:pt x="1519" y="798"/>
                    <a:pt x="1539" y="713"/>
                  </a:cubicBezTo>
                  <a:cubicBezTo>
                    <a:pt x="1571" y="607"/>
                    <a:pt x="1598" y="501"/>
                    <a:pt x="1581" y="387"/>
                  </a:cubicBezTo>
                  <a:cubicBezTo>
                    <a:pt x="1563" y="254"/>
                    <a:pt x="1492" y="134"/>
                    <a:pt x="1372" y="62"/>
                  </a:cubicBezTo>
                  <a:cubicBezTo>
                    <a:pt x="1297" y="17"/>
                    <a:pt x="1218" y="0"/>
                    <a:pt x="1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4"/>
            <p:cNvSpPr/>
            <p:nvPr/>
          </p:nvSpPr>
          <p:spPr>
            <a:xfrm>
              <a:off x="7974815" y="3742875"/>
              <a:ext cx="112250" cy="148850"/>
            </a:xfrm>
            <a:custGeom>
              <a:avLst/>
              <a:gdLst/>
              <a:ahLst/>
              <a:cxnLst/>
              <a:rect l="l" t="t" r="r" b="b"/>
              <a:pathLst>
                <a:path w="4490" h="5954" extrusionOk="0">
                  <a:moveTo>
                    <a:pt x="2174" y="551"/>
                  </a:moveTo>
                  <a:cubicBezTo>
                    <a:pt x="2502" y="551"/>
                    <a:pt x="2835" y="660"/>
                    <a:pt x="3118" y="878"/>
                  </a:cubicBezTo>
                  <a:cubicBezTo>
                    <a:pt x="3790" y="1400"/>
                    <a:pt x="3900" y="2293"/>
                    <a:pt x="3852" y="3089"/>
                  </a:cubicBezTo>
                  <a:cubicBezTo>
                    <a:pt x="3824" y="3558"/>
                    <a:pt x="3704" y="4027"/>
                    <a:pt x="3498" y="4449"/>
                  </a:cubicBezTo>
                  <a:cubicBezTo>
                    <a:pt x="3362" y="4729"/>
                    <a:pt x="3151" y="4974"/>
                    <a:pt x="2977" y="5235"/>
                  </a:cubicBezTo>
                  <a:lnTo>
                    <a:pt x="2977" y="5235"/>
                  </a:lnTo>
                  <a:cubicBezTo>
                    <a:pt x="2834" y="5017"/>
                    <a:pt x="2624" y="4845"/>
                    <a:pt x="2409" y="4681"/>
                  </a:cubicBezTo>
                  <a:cubicBezTo>
                    <a:pt x="2046" y="4408"/>
                    <a:pt x="1700" y="4137"/>
                    <a:pt x="1415" y="3777"/>
                  </a:cubicBezTo>
                  <a:cubicBezTo>
                    <a:pt x="846" y="3057"/>
                    <a:pt x="422" y="1988"/>
                    <a:pt x="1011" y="1156"/>
                  </a:cubicBezTo>
                  <a:cubicBezTo>
                    <a:pt x="1297" y="752"/>
                    <a:pt x="1731" y="551"/>
                    <a:pt x="2174" y="551"/>
                  </a:cubicBezTo>
                  <a:close/>
                  <a:moveTo>
                    <a:pt x="2151" y="0"/>
                  </a:moveTo>
                  <a:cubicBezTo>
                    <a:pt x="1781" y="0"/>
                    <a:pt x="1411" y="104"/>
                    <a:pt x="1086" y="331"/>
                  </a:cubicBezTo>
                  <a:cubicBezTo>
                    <a:pt x="185" y="960"/>
                    <a:pt x="0" y="2091"/>
                    <a:pt x="381" y="3078"/>
                  </a:cubicBezTo>
                  <a:cubicBezTo>
                    <a:pt x="604" y="3657"/>
                    <a:pt x="949" y="4185"/>
                    <a:pt x="1392" y="4620"/>
                  </a:cubicBezTo>
                  <a:cubicBezTo>
                    <a:pt x="1809" y="5028"/>
                    <a:pt x="2354" y="5295"/>
                    <a:pt x="2642" y="5820"/>
                  </a:cubicBezTo>
                  <a:cubicBezTo>
                    <a:pt x="2694" y="5914"/>
                    <a:pt x="2775" y="5953"/>
                    <a:pt x="2857" y="5953"/>
                  </a:cubicBezTo>
                  <a:cubicBezTo>
                    <a:pt x="2989" y="5953"/>
                    <a:pt x="3123" y="5850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8"/>
                    <a:pt x="3909" y="4781"/>
                  </a:cubicBezTo>
                  <a:cubicBezTo>
                    <a:pt x="4146" y="4339"/>
                    <a:pt x="4297" y="3856"/>
                    <a:pt x="4366" y="3359"/>
                  </a:cubicBezTo>
                  <a:cubicBezTo>
                    <a:pt x="4489" y="2437"/>
                    <a:pt x="4376" y="1368"/>
                    <a:pt x="3701" y="673"/>
                  </a:cubicBezTo>
                  <a:cubicBezTo>
                    <a:pt x="3291" y="247"/>
                    <a:pt x="2721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4"/>
            <p:cNvSpPr/>
            <p:nvPr/>
          </p:nvSpPr>
          <p:spPr>
            <a:xfrm>
              <a:off x="8022790" y="3853125"/>
              <a:ext cx="40350" cy="41275"/>
            </a:xfrm>
            <a:custGeom>
              <a:avLst/>
              <a:gdLst/>
              <a:ahLst/>
              <a:cxnLst/>
              <a:rect l="l" t="t" r="r" b="b"/>
              <a:pathLst>
                <a:path w="1614" h="1651" extrusionOk="0">
                  <a:moveTo>
                    <a:pt x="494" y="734"/>
                  </a:moveTo>
                  <a:cubicBezTo>
                    <a:pt x="494" y="734"/>
                    <a:pt x="494" y="734"/>
                    <a:pt x="495" y="734"/>
                  </a:cubicBezTo>
                  <a:lnTo>
                    <a:pt x="495" y="734"/>
                  </a:lnTo>
                  <a:cubicBezTo>
                    <a:pt x="495" y="734"/>
                    <a:pt x="495" y="734"/>
                    <a:pt x="495" y="734"/>
                  </a:cubicBezTo>
                  <a:lnTo>
                    <a:pt x="495" y="734"/>
                  </a:lnTo>
                  <a:cubicBezTo>
                    <a:pt x="494" y="734"/>
                    <a:pt x="494" y="734"/>
                    <a:pt x="494" y="734"/>
                  </a:cubicBezTo>
                  <a:close/>
                  <a:moveTo>
                    <a:pt x="1235" y="1"/>
                  </a:moveTo>
                  <a:cubicBezTo>
                    <a:pt x="1063" y="1"/>
                    <a:pt x="946" y="98"/>
                    <a:pt x="867" y="229"/>
                  </a:cubicBezTo>
                  <a:lnTo>
                    <a:pt x="867" y="229"/>
                  </a:lnTo>
                  <a:cubicBezTo>
                    <a:pt x="784" y="168"/>
                    <a:pt x="685" y="129"/>
                    <a:pt x="576" y="121"/>
                  </a:cubicBezTo>
                  <a:cubicBezTo>
                    <a:pt x="564" y="120"/>
                    <a:pt x="552" y="120"/>
                    <a:pt x="540" y="120"/>
                  </a:cubicBezTo>
                  <a:cubicBezTo>
                    <a:pt x="330" y="120"/>
                    <a:pt x="127" y="262"/>
                    <a:pt x="72" y="464"/>
                  </a:cubicBezTo>
                  <a:cubicBezTo>
                    <a:pt x="0" y="714"/>
                    <a:pt x="181" y="902"/>
                    <a:pt x="315" y="1087"/>
                  </a:cubicBezTo>
                  <a:cubicBezTo>
                    <a:pt x="377" y="1169"/>
                    <a:pt x="439" y="1255"/>
                    <a:pt x="500" y="1340"/>
                  </a:cubicBezTo>
                  <a:cubicBezTo>
                    <a:pt x="586" y="1451"/>
                    <a:pt x="695" y="1549"/>
                    <a:pt x="815" y="1618"/>
                  </a:cubicBezTo>
                  <a:cubicBezTo>
                    <a:pt x="854" y="1640"/>
                    <a:pt x="894" y="1650"/>
                    <a:pt x="932" y="1650"/>
                  </a:cubicBezTo>
                  <a:cubicBezTo>
                    <a:pt x="1078" y="1650"/>
                    <a:pt x="1203" y="1508"/>
                    <a:pt x="1165" y="1351"/>
                  </a:cubicBezTo>
                  <a:cubicBezTo>
                    <a:pt x="1165" y="1350"/>
                    <a:pt x="1164" y="1349"/>
                    <a:pt x="1164" y="1347"/>
                  </a:cubicBezTo>
                  <a:lnTo>
                    <a:pt x="1164" y="1347"/>
                  </a:lnTo>
                  <a:cubicBezTo>
                    <a:pt x="1203" y="1329"/>
                    <a:pt x="1239" y="1304"/>
                    <a:pt x="1268" y="1279"/>
                  </a:cubicBezTo>
                  <a:cubicBezTo>
                    <a:pt x="1337" y="1220"/>
                    <a:pt x="1402" y="1142"/>
                    <a:pt x="1446" y="1067"/>
                  </a:cubicBezTo>
                  <a:cubicBezTo>
                    <a:pt x="1538" y="905"/>
                    <a:pt x="1583" y="727"/>
                    <a:pt x="1604" y="546"/>
                  </a:cubicBezTo>
                  <a:cubicBezTo>
                    <a:pt x="1614" y="456"/>
                    <a:pt x="1614" y="361"/>
                    <a:pt x="1593" y="271"/>
                  </a:cubicBezTo>
                  <a:cubicBezTo>
                    <a:pt x="1552" y="114"/>
                    <a:pt x="1402" y="1"/>
                    <a:pt x="1240" y="1"/>
                  </a:cubicBezTo>
                  <a:cubicBezTo>
                    <a:pt x="1239" y="1"/>
                    <a:pt x="1237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4"/>
            <p:cNvSpPr/>
            <p:nvPr/>
          </p:nvSpPr>
          <p:spPr>
            <a:xfrm>
              <a:off x="8087365" y="3649325"/>
              <a:ext cx="112250" cy="148800"/>
            </a:xfrm>
            <a:custGeom>
              <a:avLst/>
              <a:gdLst/>
              <a:ahLst/>
              <a:cxnLst/>
              <a:rect l="l" t="t" r="r" b="b"/>
              <a:pathLst>
                <a:path w="4490" h="5952" extrusionOk="0">
                  <a:moveTo>
                    <a:pt x="2173" y="550"/>
                  </a:moveTo>
                  <a:cubicBezTo>
                    <a:pt x="2501" y="550"/>
                    <a:pt x="2833" y="659"/>
                    <a:pt x="3115" y="879"/>
                  </a:cubicBezTo>
                  <a:cubicBezTo>
                    <a:pt x="3790" y="1400"/>
                    <a:pt x="3900" y="2291"/>
                    <a:pt x="3852" y="3089"/>
                  </a:cubicBezTo>
                  <a:cubicBezTo>
                    <a:pt x="3821" y="3555"/>
                    <a:pt x="3704" y="4027"/>
                    <a:pt x="3498" y="4449"/>
                  </a:cubicBezTo>
                  <a:cubicBezTo>
                    <a:pt x="3360" y="4727"/>
                    <a:pt x="3148" y="4973"/>
                    <a:pt x="2975" y="5234"/>
                  </a:cubicBezTo>
                  <a:lnTo>
                    <a:pt x="2975" y="5234"/>
                  </a:lnTo>
                  <a:cubicBezTo>
                    <a:pt x="2831" y="5015"/>
                    <a:pt x="2621" y="4843"/>
                    <a:pt x="2406" y="4682"/>
                  </a:cubicBezTo>
                  <a:cubicBezTo>
                    <a:pt x="2046" y="4408"/>
                    <a:pt x="1697" y="4138"/>
                    <a:pt x="1416" y="3777"/>
                  </a:cubicBezTo>
                  <a:cubicBezTo>
                    <a:pt x="846" y="3055"/>
                    <a:pt x="422" y="1989"/>
                    <a:pt x="1008" y="1157"/>
                  </a:cubicBezTo>
                  <a:cubicBezTo>
                    <a:pt x="1294" y="752"/>
                    <a:pt x="1729" y="550"/>
                    <a:pt x="2173" y="550"/>
                  </a:cubicBezTo>
                  <a:close/>
                  <a:moveTo>
                    <a:pt x="2151" y="0"/>
                  </a:moveTo>
                  <a:cubicBezTo>
                    <a:pt x="1780" y="0"/>
                    <a:pt x="1411" y="104"/>
                    <a:pt x="1087" y="331"/>
                  </a:cubicBezTo>
                  <a:cubicBezTo>
                    <a:pt x="182" y="961"/>
                    <a:pt x="0" y="2088"/>
                    <a:pt x="381" y="3078"/>
                  </a:cubicBezTo>
                  <a:cubicBezTo>
                    <a:pt x="604" y="3654"/>
                    <a:pt x="949" y="4185"/>
                    <a:pt x="1392" y="4617"/>
                  </a:cubicBezTo>
                  <a:cubicBezTo>
                    <a:pt x="1806" y="5025"/>
                    <a:pt x="2355" y="5295"/>
                    <a:pt x="2642" y="5816"/>
                  </a:cubicBezTo>
                  <a:cubicBezTo>
                    <a:pt x="2694" y="5911"/>
                    <a:pt x="2775" y="5951"/>
                    <a:pt x="2858" y="5951"/>
                  </a:cubicBezTo>
                  <a:cubicBezTo>
                    <a:pt x="2989" y="5951"/>
                    <a:pt x="3123" y="5849"/>
                    <a:pt x="3141" y="5705"/>
                  </a:cubicBezTo>
                  <a:lnTo>
                    <a:pt x="3141" y="5705"/>
                  </a:lnTo>
                  <a:cubicBezTo>
                    <a:pt x="3482" y="5506"/>
                    <a:pt x="3732" y="5109"/>
                    <a:pt x="3910" y="4781"/>
                  </a:cubicBezTo>
                  <a:cubicBezTo>
                    <a:pt x="4146" y="4340"/>
                    <a:pt x="4297" y="3856"/>
                    <a:pt x="4362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0" y="0"/>
                    <a:pt x="2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4"/>
            <p:cNvSpPr/>
            <p:nvPr/>
          </p:nvSpPr>
          <p:spPr>
            <a:xfrm>
              <a:off x="8135340" y="3759525"/>
              <a:ext cx="40350" cy="41325"/>
            </a:xfrm>
            <a:custGeom>
              <a:avLst/>
              <a:gdLst/>
              <a:ahLst/>
              <a:cxnLst/>
              <a:rect l="l" t="t" r="r" b="b"/>
              <a:pathLst>
                <a:path w="1614" h="1653" extrusionOk="0">
                  <a:moveTo>
                    <a:pt x="465" y="703"/>
                  </a:moveTo>
                  <a:cubicBezTo>
                    <a:pt x="465" y="703"/>
                    <a:pt x="468" y="705"/>
                    <a:pt x="473" y="709"/>
                  </a:cubicBezTo>
                  <a:cubicBezTo>
                    <a:pt x="474" y="710"/>
                    <a:pt x="475" y="711"/>
                    <a:pt x="476" y="712"/>
                  </a:cubicBezTo>
                  <a:lnTo>
                    <a:pt x="476" y="712"/>
                  </a:lnTo>
                  <a:cubicBezTo>
                    <a:pt x="469" y="706"/>
                    <a:pt x="465" y="703"/>
                    <a:pt x="465" y="703"/>
                  </a:cubicBezTo>
                  <a:close/>
                  <a:moveTo>
                    <a:pt x="1270" y="738"/>
                  </a:moveTo>
                  <a:cubicBezTo>
                    <a:pt x="1270" y="743"/>
                    <a:pt x="1269" y="752"/>
                    <a:pt x="1268" y="764"/>
                  </a:cubicBezTo>
                  <a:lnTo>
                    <a:pt x="1268" y="754"/>
                  </a:lnTo>
                  <a:cubicBezTo>
                    <a:pt x="1268" y="749"/>
                    <a:pt x="1269" y="745"/>
                    <a:pt x="1269" y="742"/>
                  </a:cubicBezTo>
                  <a:lnTo>
                    <a:pt x="1269" y="742"/>
                  </a:lnTo>
                  <a:cubicBezTo>
                    <a:pt x="1269" y="741"/>
                    <a:pt x="1270" y="739"/>
                    <a:pt x="1270" y="738"/>
                  </a:cubicBezTo>
                  <a:close/>
                  <a:moveTo>
                    <a:pt x="1235" y="0"/>
                  </a:moveTo>
                  <a:cubicBezTo>
                    <a:pt x="1063" y="0"/>
                    <a:pt x="946" y="99"/>
                    <a:pt x="868" y="230"/>
                  </a:cubicBezTo>
                  <a:lnTo>
                    <a:pt x="868" y="230"/>
                  </a:lnTo>
                  <a:cubicBezTo>
                    <a:pt x="784" y="170"/>
                    <a:pt x="685" y="132"/>
                    <a:pt x="576" y="123"/>
                  </a:cubicBezTo>
                  <a:cubicBezTo>
                    <a:pt x="564" y="123"/>
                    <a:pt x="552" y="122"/>
                    <a:pt x="540" y="122"/>
                  </a:cubicBezTo>
                  <a:cubicBezTo>
                    <a:pt x="330" y="122"/>
                    <a:pt x="127" y="262"/>
                    <a:pt x="69" y="466"/>
                  </a:cubicBezTo>
                  <a:cubicBezTo>
                    <a:pt x="1" y="713"/>
                    <a:pt x="178" y="905"/>
                    <a:pt x="312" y="1086"/>
                  </a:cubicBezTo>
                  <a:cubicBezTo>
                    <a:pt x="377" y="1172"/>
                    <a:pt x="436" y="1257"/>
                    <a:pt x="501" y="1340"/>
                  </a:cubicBezTo>
                  <a:cubicBezTo>
                    <a:pt x="583" y="1453"/>
                    <a:pt x="695" y="1552"/>
                    <a:pt x="815" y="1621"/>
                  </a:cubicBezTo>
                  <a:cubicBezTo>
                    <a:pt x="853" y="1643"/>
                    <a:pt x="893" y="1653"/>
                    <a:pt x="931" y="1653"/>
                  </a:cubicBezTo>
                  <a:cubicBezTo>
                    <a:pt x="1076" y="1653"/>
                    <a:pt x="1203" y="1510"/>
                    <a:pt x="1165" y="1350"/>
                  </a:cubicBezTo>
                  <a:cubicBezTo>
                    <a:pt x="1165" y="1350"/>
                    <a:pt x="1165" y="1349"/>
                    <a:pt x="1164" y="1348"/>
                  </a:cubicBezTo>
                  <a:lnTo>
                    <a:pt x="1164" y="1348"/>
                  </a:lnTo>
                  <a:cubicBezTo>
                    <a:pt x="1204" y="1329"/>
                    <a:pt x="1240" y="1304"/>
                    <a:pt x="1268" y="1278"/>
                  </a:cubicBezTo>
                  <a:cubicBezTo>
                    <a:pt x="1333" y="1220"/>
                    <a:pt x="1402" y="1145"/>
                    <a:pt x="1446" y="1069"/>
                  </a:cubicBezTo>
                  <a:cubicBezTo>
                    <a:pt x="1538" y="908"/>
                    <a:pt x="1584" y="729"/>
                    <a:pt x="1604" y="549"/>
                  </a:cubicBezTo>
                  <a:cubicBezTo>
                    <a:pt x="1614" y="456"/>
                    <a:pt x="1614" y="359"/>
                    <a:pt x="1593" y="271"/>
                  </a:cubicBezTo>
                  <a:cubicBezTo>
                    <a:pt x="1552" y="113"/>
                    <a:pt x="1402" y="3"/>
                    <a:pt x="1241" y="0"/>
                  </a:cubicBezTo>
                  <a:cubicBezTo>
                    <a:pt x="1239" y="0"/>
                    <a:pt x="1237" y="0"/>
                    <a:pt x="1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4"/>
            <p:cNvSpPr/>
            <p:nvPr/>
          </p:nvSpPr>
          <p:spPr>
            <a:xfrm>
              <a:off x="8334565" y="3687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3" y="554"/>
                  </a:moveTo>
                  <a:cubicBezTo>
                    <a:pt x="2581" y="554"/>
                    <a:pt x="3042" y="788"/>
                    <a:pt x="3345" y="1197"/>
                  </a:cubicBezTo>
                  <a:cubicBezTo>
                    <a:pt x="3832" y="1851"/>
                    <a:pt x="3735" y="2739"/>
                    <a:pt x="3519" y="3479"/>
                  </a:cubicBezTo>
                  <a:cubicBezTo>
                    <a:pt x="3396" y="3907"/>
                    <a:pt x="3198" y="4315"/>
                    <a:pt x="2927" y="4668"/>
                  </a:cubicBezTo>
                  <a:cubicBezTo>
                    <a:pt x="2736" y="4918"/>
                    <a:pt x="2478" y="5116"/>
                    <a:pt x="2254" y="5337"/>
                  </a:cubicBezTo>
                  <a:lnTo>
                    <a:pt x="2254" y="5337"/>
                  </a:lnTo>
                  <a:cubicBezTo>
                    <a:pt x="2154" y="5081"/>
                    <a:pt x="1974" y="4859"/>
                    <a:pt x="1782" y="4647"/>
                  </a:cubicBezTo>
                  <a:cubicBezTo>
                    <a:pt x="1460" y="4288"/>
                    <a:pt x="1169" y="3924"/>
                    <a:pt x="963" y="3483"/>
                  </a:cubicBezTo>
                  <a:cubicBezTo>
                    <a:pt x="573" y="2640"/>
                    <a:pt x="429" y="1498"/>
                    <a:pt x="1248" y="858"/>
                  </a:cubicBezTo>
                  <a:cubicBezTo>
                    <a:pt x="1512" y="650"/>
                    <a:pt x="1814" y="554"/>
                    <a:pt x="2113" y="554"/>
                  </a:cubicBezTo>
                  <a:close/>
                  <a:moveTo>
                    <a:pt x="2114" y="0"/>
                  </a:moveTo>
                  <a:cubicBezTo>
                    <a:pt x="1944" y="0"/>
                    <a:pt x="1772" y="24"/>
                    <a:pt x="1601" y="73"/>
                  </a:cubicBezTo>
                  <a:cubicBezTo>
                    <a:pt x="518" y="392"/>
                    <a:pt x="1" y="1471"/>
                    <a:pt x="121" y="2540"/>
                  </a:cubicBezTo>
                  <a:cubicBezTo>
                    <a:pt x="193" y="3164"/>
                    <a:pt x="419" y="3777"/>
                    <a:pt x="758" y="4308"/>
                  </a:cubicBezTo>
                  <a:cubicBezTo>
                    <a:pt x="1087" y="4826"/>
                    <a:pt x="1618" y="5226"/>
                    <a:pt x="1806" y="5826"/>
                  </a:cubicBezTo>
                  <a:cubicBezTo>
                    <a:pt x="1847" y="5954"/>
                    <a:pt x="1961" y="6015"/>
                    <a:pt x="2074" y="6015"/>
                  </a:cubicBezTo>
                  <a:cubicBezTo>
                    <a:pt x="2189" y="6015"/>
                    <a:pt x="2303" y="5950"/>
                    <a:pt x="2331" y="5824"/>
                  </a:cubicBezTo>
                  <a:lnTo>
                    <a:pt x="2331" y="5824"/>
                  </a:lnTo>
                  <a:cubicBezTo>
                    <a:pt x="2692" y="5699"/>
                    <a:pt x="3003" y="5383"/>
                    <a:pt x="3235" y="5107"/>
                  </a:cubicBezTo>
                  <a:cubicBezTo>
                    <a:pt x="3544" y="4740"/>
                    <a:pt x="3780" y="4329"/>
                    <a:pt x="3951" y="3883"/>
                  </a:cubicBezTo>
                  <a:cubicBezTo>
                    <a:pt x="4284" y="3023"/>
                    <a:pt x="4411" y="1933"/>
                    <a:pt x="3938" y="1108"/>
                  </a:cubicBezTo>
                  <a:cubicBezTo>
                    <a:pt x="3561" y="450"/>
                    <a:pt x="2859" y="0"/>
                    <a:pt x="2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4"/>
            <p:cNvSpPr/>
            <p:nvPr/>
          </p:nvSpPr>
          <p:spPr>
            <a:xfrm>
              <a:off x="8367140" y="3800550"/>
              <a:ext cx="39825" cy="39750"/>
            </a:xfrm>
            <a:custGeom>
              <a:avLst/>
              <a:gdLst/>
              <a:ahLst/>
              <a:cxnLst/>
              <a:rect l="l" t="t" r="r" b="b"/>
              <a:pathLst>
                <a:path w="1593" h="1590" extrusionOk="0">
                  <a:moveTo>
                    <a:pt x="1038" y="376"/>
                  </a:moveTo>
                  <a:cubicBezTo>
                    <a:pt x="1038" y="376"/>
                    <a:pt x="1038" y="378"/>
                    <a:pt x="1037" y="382"/>
                  </a:cubicBezTo>
                  <a:lnTo>
                    <a:pt x="1037" y="382"/>
                  </a:lnTo>
                  <a:cubicBezTo>
                    <a:pt x="1038" y="378"/>
                    <a:pt x="1038" y="376"/>
                    <a:pt x="1038" y="376"/>
                  </a:cubicBezTo>
                  <a:close/>
                  <a:moveTo>
                    <a:pt x="627" y="432"/>
                  </a:moveTo>
                  <a:cubicBezTo>
                    <a:pt x="626" y="435"/>
                    <a:pt x="626" y="438"/>
                    <a:pt x="626" y="441"/>
                  </a:cubicBezTo>
                  <a:lnTo>
                    <a:pt x="626" y="441"/>
                  </a:lnTo>
                  <a:cubicBezTo>
                    <a:pt x="626" y="441"/>
                    <a:pt x="625" y="440"/>
                    <a:pt x="625" y="440"/>
                  </a:cubicBezTo>
                  <a:lnTo>
                    <a:pt x="625" y="440"/>
                  </a:lnTo>
                  <a:cubicBezTo>
                    <a:pt x="626" y="437"/>
                    <a:pt x="626" y="435"/>
                    <a:pt x="627" y="432"/>
                  </a:cubicBezTo>
                  <a:close/>
                  <a:moveTo>
                    <a:pt x="617" y="432"/>
                  </a:moveTo>
                  <a:cubicBezTo>
                    <a:pt x="619" y="437"/>
                    <a:pt x="620" y="441"/>
                    <a:pt x="622" y="445"/>
                  </a:cubicBezTo>
                  <a:lnTo>
                    <a:pt x="622" y="445"/>
                  </a:lnTo>
                  <a:cubicBezTo>
                    <a:pt x="622" y="445"/>
                    <a:pt x="622" y="445"/>
                    <a:pt x="622" y="446"/>
                  </a:cubicBezTo>
                  <a:lnTo>
                    <a:pt x="622" y="446"/>
                  </a:lnTo>
                  <a:cubicBezTo>
                    <a:pt x="620" y="441"/>
                    <a:pt x="618" y="437"/>
                    <a:pt x="617" y="432"/>
                  </a:cubicBezTo>
                  <a:close/>
                  <a:moveTo>
                    <a:pt x="399" y="562"/>
                  </a:moveTo>
                  <a:cubicBezTo>
                    <a:pt x="400" y="562"/>
                    <a:pt x="404" y="568"/>
                    <a:pt x="414" y="585"/>
                  </a:cubicBezTo>
                  <a:lnTo>
                    <a:pt x="414" y="585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399" y="562"/>
                    <a:pt x="399" y="562"/>
                  </a:cubicBezTo>
                  <a:close/>
                  <a:moveTo>
                    <a:pt x="418" y="597"/>
                  </a:moveTo>
                  <a:cubicBezTo>
                    <a:pt x="418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9" y="597"/>
                    <a:pt x="419" y="597"/>
                  </a:cubicBezTo>
                  <a:lnTo>
                    <a:pt x="419" y="597"/>
                  </a:lnTo>
                  <a:cubicBezTo>
                    <a:pt x="419" y="597"/>
                    <a:pt x="418" y="597"/>
                    <a:pt x="418" y="597"/>
                  </a:cubicBezTo>
                  <a:close/>
                  <a:moveTo>
                    <a:pt x="440" y="680"/>
                  </a:moveTo>
                  <a:cubicBezTo>
                    <a:pt x="440" y="680"/>
                    <a:pt x="440" y="680"/>
                    <a:pt x="440" y="680"/>
                  </a:cubicBezTo>
                  <a:lnTo>
                    <a:pt x="440" y="680"/>
                  </a:lnTo>
                  <a:cubicBezTo>
                    <a:pt x="440" y="681"/>
                    <a:pt x="440" y="682"/>
                    <a:pt x="440" y="682"/>
                  </a:cubicBezTo>
                  <a:lnTo>
                    <a:pt x="440" y="682"/>
                  </a:lnTo>
                  <a:cubicBezTo>
                    <a:pt x="440" y="681"/>
                    <a:pt x="440" y="681"/>
                    <a:pt x="440" y="680"/>
                  </a:cubicBezTo>
                  <a:close/>
                  <a:moveTo>
                    <a:pt x="486" y="0"/>
                  </a:moveTo>
                  <a:cubicBezTo>
                    <a:pt x="256" y="0"/>
                    <a:pt x="51" y="157"/>
                    <a:pt x="21" y="391"/>
                  </a:cubicBezTo>
                  <a:cubicBezTo>
                    <a:pt x="0" y="524"/>
                    <a:pt x="44" y="638"/>
                    <a:pt x="99" y="758"/>
                  </a:cubicBezTo>
                  <a:cubicBezTo>
                    <a:pt x="137" y="833"/>
                    <a:pt x="174" y="912"/>
                    <a:pt x="209" y="990"/>
                  </a:cubicBezTo>
                  <a:cubicBezTo>
                    <a:pt x="250" y="1076"/>
                    <a:pt x="284" y="1172"/>
                    <a:pt x="332" y="1254"/>
                  </a:cubicBezTo>
                  <a:cubicBezTo>
                    <a:pt x="391" y="1350"/>
                    <a:pt x="465" y="1446"/>
                    <a:pt x="548" y="1522"/>
                  </a:cubicBezTo>
                  <a:cubicBezTo>
                    <a:pt x="596" y="1565"/>
                    <a:pt x="654" y="1590"/>
                    <a:pt x="714" y="1590"/>
                  </a:cubicBezTo>
                  <a:cubicBezTo>
                    <a:pt x="745" y="1590"/>
                    <a:pt x="777" y="1583"/>
                    <a:pt x="808" y="1569"/>
                  </a:cubicBezTo>
                  <a:cubicBezTo>
                    <a:pt x="891" y="1535"/>
                    <a:pt x="956" y="1446"/>
                    <a:pt x="952" y="1354"/>
                  </a:cubicBezTo>
                  <a:cubicBezTo>
                    <a:pt x="952" y="1347"/>
                    <a:pt x="952" y="1341"/>
                    <a:pt x="952" y="1334"/>
                  </a:cubicBezTo>
                  <a:lnTo>
                    <a:pt x="952" y="1334"/>
                  </a:lnTo>
                  <a:cubicBezTo>
                    <a:pt x="993" y="1324"/>
                    <a:pt x="1032" y="1308"/>
                    <a:pt x="1065" y="1288"/>
                  </a:cubicBezTo>
                  <a:cubicBezTo>
                    <a:pt x="1137" y="1247"/>
                    <a:pt x="1216" y="1193"/>
                    <a:pt x="1271" y="1131"/>
                  </a:cubicBezTo>
                  <a:cubicBezTo>
                    <a:pt x="1394" y="997"/>
                    <a:pt x="1480" y="833"/>
                    <a:pt x="1538" y="662"/>
                  </a:cubicBezTo>
                  <a:cubicBezTo>
                    <a:pt x="1566" y="576"/>
                    <a:pt x="1586" y="483"/>
                    <a:pt x="1590" y="394"/>
                  </a:cubicBezTo>
                  <a:cubicBezTo>
                    <a:pt x="1593" y="227"/>
                    <a:pt x="1476" y="79"/>
                    <a:pt x="1316" y="34"/>
                  </a:cubicBezTo>
                  <a:cubicBezTo>
                    <a:pt x="1281" y="24"/>
                    <a:pt x="1246" y="19"/>
                    <a:pt x="1212" y="19"/>
                  </a:cubicBezTo>
                  <a:cubicBezTo>
                    <a:pt x="1105" y="19"/>
                    <a:pt x="1004" y="65"/>
                    <a:pt x="921" y="137"/>
                  </a:cubicBezTo>
                  <a:cubicBezTo>
                    <a:pt x="908" y="148"/>
                    <a:pt x="896" y="160"/>
                    <a:pt x="885" y="172"/>
                  </a:cubicBezTo>
                  <a:lnTo>
                    <a:pt x="885" y="172"/>
                  </a:lnTo>
                  <a:cubicBezTo>
                    <a:pt x="784" y="65"/>
                    <a:pt x="642" y="0"/>
                    <a:pt x="493" y="0"/>
                  </a:cubicBezTo>
                  <a:cubicBezTo>
                    <a:pt x="491" y="0"/>
                    <a:pt x="489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4"/>
            <p:cNvSpPr/>
            <p:nvPr/>
          </p:nvSpPr>
          <p:spPr>
            <a:xfrm>
              <a:off x="7638025" y="4020350"/>
              <a:ext cx="483050" cy="269625"/>
            </a:xfrm>
            <a:custGeom>
              <a:avLst/>
              <a:gdLst/>
              <a:ahLst/>
              <a:cxnLst/>
              <a:rect l="l" t="t" r="r" b="b"/>
              <a:pathLst>
                <a:path w="19322" h="10785" extrusionOk="0">
                  <a:moveTo>
                    <a:pt x="172" y="0"/>
                  </a:moveTo>
                  <a:cubicBezTo>
                    <a:pt x="87" y="0"/>
                    <a:pt x="0" y="94"/>
                    <a:pt x="52" y="195"/>
                  </a:cubicBezTo>
                  <a:cubicBezTo>
                    <a:pt x="1659" y="3396"/>
                    <a:pt x="4099" y="6229"/>
                    <a:pt x="7261" y="7970"/>
                  </a:cubicBezTo>
                  <a:cubicBezTo>
                    <a:pt x="10560" y="9788"/>
                    <a:pt x="14260" y="10784"/>
                    <a:pt x="18017" y="10784"/>
                  </a:cubicBezTo>
                  <a:cubicBezTo>
                    <a:pt x="18287" y="10784"/>
                    <a:pt x="18558" y="10779"/>
                    <a:pt x="18829" y="10769"/>
                  </a:cubicBezTo>
                  <a:cubicBezTo>
                    <a:pt x="19310" y="10748"/>
                    <a:pt x="19322" y="10001"/>
                    <a:pt x="18851" y="10001"/>
                  </a:cubicBezTo>
                  <a:cubicBezTo>
                    <a:pt x="18843" y="10001"/>
                    <a:pt x="18836" y="10001"/>
                    <a:pt x="18829" y="10001"/>
                  </a:cubicBezTo>
                  <a:cubicBezTo>
                    <a:pt x="18487" y="10018"/>
                    <a:pt x="18145" y="10026"/>
                    <a:pt x="17802" y="10026"/>
                  </a:cubicBezTo>
                  <a:cubicBezTo>
                    <a:pt x="14252" y="10026"/>
                    <a:pt x="10684" y="9142"/>
                    <a:pt x="7528" y="7514"/>
                  </a:cubicBezTo>
                  <a:cubicBezTo>
                    <a:pt x="4335" y="5863"/>
                    <a:pt x="1984" y="3186"/>
                    <a:pt x="275" y="65"/>
                  </a:cubicBezTo>
                  <a:cubicBezTo>
                    <a:pt x="24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4"/>
            <p:cNvSpPr/>
            <p:nvPr/>
          </p:nvSpPr>
          <p:spPr>
            <a:xfrm rot="130776">
              <a:off x="8057862" y="4250765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3" name="Google Shape;3303;p54"/>
          <p:cNvGrpSpPr/>
          <p:nvPr/>
        </p:nvGrpSpPr>
        <p:grpSpPr>
          <a:xfrm flipH="1">
            <a:off x="657299" y="2840459"/>
            <a:ext cx="1323628" cy="1675958"/>
            <a:chOff x="12574575" y="3091400"/>
            <a:chExt cx="1656606" cy="2097569"/>
          </a:xfrm>
        </p:grpSpPr>
        <p:sp>
          <p:nvSpPr>
            <p:cNvPr id="3304" name="Google Shape;3304;p54"/>
            <p:cNvSpPr/>
            <p:nvPr/>
          </p:nvSpPr>
          <p:spPr>
            <a:xfrm>
              <a:off x="12683525" y="3841400"/>
              <a:ext cx="24175" cy="28825"/>
            </a:xfrm>
            <a:custGeom>
              <a:avLst/>
              <a:gdLst/>
              <a:ahLst/>
              <a:cxnLst/>
              <a:rect l="l" t="t" r="r" b="b"/>
              <a:pathLst>
                <a:path w="967" h="1153" extrusionOk="0">
                  <a:moveTo>
                    <a:pt x="813" y="1"/>
                  </a:moveTo>
                  <a:cubicBezTo>
                    <a:pt x="808" y="1"/>
                    <a:pt x="804" y="1"/>
                    <a:pt x="799" y="2"/>
                  </a:cubicBezTo>
                  <a:cubicBezTo>
                    <a:pt x="727" y="8"/>
                    <a:pt x="683" y="87"/>
                    <a:pt x="662" y="156"/>
                  </a:cubicBezTo>
                  <a:cubicBezTo>
                    <a:pt x="601" y="382"/>
                    <a:pt x="679" y="618"/>
                    <a:pt x="758" y="841"/>
                  </a:cubicBezTo>
                  <a:cubicBezTo>
                    <a:pt x="604" y="588"/>
                    <a:pt x="375" y="382"/>
                    <a:pt x="107" y="252"/>
                  </a:cubicBezTo>
                  <a:lnTo>
                    <a:pt x="107" y="252"/>
                  </a:lnTo>
                  <a:cubicBezTo>
                    <a:pt x="32" y="276"/>
                    <a:pt x="76" y="396"/>
                    <a:pt x="134" y="451"/>
                  </a:cubicBezTo>
                  <a:cubicBezTo>
                    <a:pt x="329" y="636"/>
                    <a:pt x="542" y="800"/>
                    <a:pt x="772" y="941"/>
                  </a:cubicBezTo>
                  <a:cubicBezTo>
                    <a:pt x="514" y="965"/>
                    <a:pt x="258" y="992"/>
                    <a:pt x="0" y="1016"/>
                  </a:cubicBezTo>
                  <a:cubicBezTo>
                    <a:pt x="151" y="1105"/>
                    <a:pt x="327" y="1153"/>
                    <a:pt x="503" y="1153"/>
                  </a:cubicBezTo>
                  <a:cubicBezTo>
                    <a:pt x="583" y="1153"/>
                    <a:pt x="663" y="1143"/>
                    <a:pt x="741" y="1122"/>
                  </a:cubicBezTo>
                  <a:lnTo>
                    <a:pt x="967" y="868"/>
                  </a:lnTo>
                  <a:lnTo>
                    <a:pt x="967" y="280"/>
                  </a:lnTo>
                  <a:cubicBezTo>
                    <a:pt x="967" y="161"/>
                    <a:pt x="923" y="1"/>
                    <a:pt x="8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4"/>
            <p:cNvSpPr/>
            <p:nvPr/>
          </p:nvSpPr>
          <p:spPr>
            <a:xfrm>
              <a:off x="12679675" y="3836550"/>
              <a:ext cx="34475" cy="39675"/>
            </a:xfrm>
            <a:custGeom>
              <a:avLst/>
              <a:gdLst/>
              <a:ahLst/>
              <a:cxnLst/>
              <a:rect l="l" t="t" r="r" b="b"/>
              <a:pathLst>
                <a:path w="1379" h="1587" extrusionOk="0">
                  <a:moveTo>
                    <a:pt x="895" y="346"/>
                  </a:moveTo>
                  <a:cubicBezTo>
                    <a:pt x="895" y="346"/>
                    <a:pt x="896" y="349"/>
                    <a:pt x="899" y="354"/>
                  </a:cubicBezTo>
                  <a:cubicBezTo>
                    <a:pt x="900" y="356"/>
                    <a:pt x="901" y="358"/>
                    <a:pt x="901" y="360"/>
                  </a:cubicBezTo>
                  <a:lnTo>
                    <a:pt x="901" y="360"/>
                  </a:lnTo>
                  <a:cubicBezTo>
                    <a:pt x="901" y="360"/>
                    <a:pt x="900" y="359"/>
                    <a:pt x="900" y="359"/>
                  </a:cubicBezTo>
                  <a:lnTo>
                    <a:pt x="900" y="359"/>
                  </a:lnTo>
                  <a:cubicBezTo>
                    <a:pt x="896" y="351"/>
                    <a:pt x="894" y="346"/>
                    <a:pt x="895" y="346"/>
                  </a:cubicBezTo>
                  <a:close/>
                  <a:moveTo>
                    <a:pt x="1008" y="374"/>
                  </a:moveTo>
                  <a:lnTo>
                    <a:pt x="1008" y="374"/>
                  </a:lnTo>
                  <a:cubicBezTo>
                    <a:pt x="1008" y="374"/>
                    <a:pt x="1008" y="375"/>
                    <a:pt x="1008" y="375"/>
                  </a:cubicBezTo>
                  <a:lnTo>
                    <a:pt x="1008" y="375"/>
                  </a:lnTo>
                  <a:cubicBezTo>
                    <a:pt x="1008" y="375"/>
                    <a:pt x="1008" y="375"/>
                    <a:pt x="1007" y="375"/>
                  </a:cubicBezTo>
                  <a:lnTo>
                    <a:pt x="1007" y="375"/>
                  </a:lnTo>
                  <a:cubicBezTo>
                    <a:pt x="1008" y="375"/>
                    <a:pt x="1008" y="374"/>
                    <a:pt x="1008" y="374"/>
                  </a:cubicBezTo>
                  <a:close/>
                  <a:moveTo>
                    <a:pt x="969" y="0"/>
                  </a:moveTo>
                  <a:cubicBezTo>
                    <a:pt x="719" y="0"/>
                    <a:pt x="620" y="258"/>
                    <a:pt x="607" y="470"/>
                  </a:cubicBezTo>
                  <a:cubicBezTo>
                    <a:pt x="605" y="484"/>
                    <a:pt x="605" y="499"/>
                    <a:pt x="604" y="514"/>
                  </a:cubicBezTo>
                  <a:lnTo>
                    <a:pt x="604" y="514"/>
                  </a:lnTo>
                  <a:cubicBezTo>
                    <a:pt x="538" y="469"/>
                    <a:pt x="466" y="432"/>
                    <a:pt x="395" y="398"/>
                  </a:cubicBezTo>
                  <a:cubicBezTo>
                    <a:pt x="354" y="378"/>
                    <a:pt x="306" y="347"/>
                    <a:pt x="258" y="347"/>
                  </a:cubicBezTo>
                  <a:cubicBezTo>
                    <a:pt x="250" y="347"/>
                    <a:pt x="242" y="348"/>
                    <a:pt x="233" y="350"/>
                  </a:cubicBezTo>
                  <a:cubicBezTo>
                    <a:pt x="196" y="360"/>
                    <a:pt x="159" y="387"/>
                    <a:pt x="138" y="422"/>
                  </a:cubicBezTo>
                  <a:cubicBezTo>
                    <a:pt x="97" y="497"/>
                    <a:pt x="121" y="593"/>
                    <a:pt x="162" y="659"/>
                  </a:cubicBezTo>
                  <a:cubicBezTo>
                    <a:pt x="213" y="741"/>
                    <a:pt x="292" y="795"/>
                    <a:pt x="353" y="864"/>
                  </a:cubicBezTo>
                  <a:cubicBezTo>
                    <a:pt x="401" y="920"/>
                    <a:pt x="452" y="974"/>
                    <a:pt x="504" y="1026"/>
                  </a:cubicBezTo>
                  <a:lnTo>
                    <a:pt x="504" y="1026"/>
                  </a:lnTo>
                  <a:cubicBezTo>
                    <a:pt x="448" y="1033"/>
                    <a:pt x="392" y="1042"/>
                    <a:pt x="336" y="1049"/>
                  </a:cubicBezTo>
                  <a:cubicBezTo>
                    <a:pt x="291" y="1054"/>
                    <a:pt x="244" y="1066"/>
                    <a:pt x="196" y="1066"/>
                  </a:cubicBezTo>
                  <a:cubicBezTo>
                    <a:pt x="182" y="1066"/>
                    <a:pt x="168" y="1065"/>
                    <a:pt x="154" y="1062"/>
                  </a:cubicBezTo>
                  <a:cubicBezTo>
                    <a:pt x="151" y="1062"/>
                    <a:pt x="148" y="1062"/>
                    <a:pt x="145" y="1062"/>
                  </a:cubicBezTo>
                  <a:cubicBezTo>
                    <a:pt x="93" y="1062"/>
                    <a:pt x="41" y="1110"/>
                    <a:pt x="21" y="1155"/>
                  </a:cubicBezTo>
                  <a:cubicBezTo>
                    <a:pt x="1" y="1206"/>
                    <a:pt x="11" y="1271"/>
                    <a:pt x="52" y="1312"/>
                  </a:cubicBezTo>
                  <a:cubicBezTo>
                    <a:pt x="103" y="1361"/>
                    <a:pt x="145" y="1415"/>
                    <a:pt x="200" y="1460"/>
                  </a:cubicBezTo>
                  <a:cubicBezTo>
                    <a:pt x="285" y="1532"/>
                    <a:pt x="412" y="1573"/>
                    <a:pt x="524" y="1584"/>
                  </a:cubicBezTo>
                  <a:cubicBezTo>
                    <a:pt x="548" y="1585"/>
                    <a:pt x="572" y="1586"/>
                    <a:pt x="596" y="1586"/>
                  </a:cubicBezTo>
                  <a:cubicBezTo>
                    <a:pt x="661" y="1586"/>
                    <a:pt x="726" y="1580"/>
                    <a:pt x="792" y="1570"/>
                  </a:cubicBezTo>
                  <a:cubicBezTo>
                    <a:pt x="823" y="1566"/>
                    <a:pt x="858" y="1563"/>
                    <a:pt x="891" y="1552"/>
                  </a:cubicBezTo>
                  <a:cubicBezTo>
                    <a:pt x="967" y="1532"/>
                    <a:pt x="1022" y="1481"/>
                    <a:pt x="1056" y="1412"/>
                  </a:cubicBezTo>
                  <a:cubicBezTo>
                    <a:pt x="1088" y="1352"/>
                    <a:pt x="1088" y="1290"/>
                    <a:pt x="1063" y="1236"/>
                  </a:cubicBezTo>
                  <a:lnTo>
                    <a:pt x="1063" y="1236"/>
                  </a:lnTo>
                  <a:cubicBezTo>
                    <a:pt x="1081" y="1241"/>
                    <a:pt x="1100" y="1243"/>
                    <a:pt x="1119" y="1243"/>
                  </a:cubicBezTo>
                  <a:cubicBezTo>
                    <a:pt x="1178" y="1243"/>
                    <a:pt x="1236" y="1222"/>
                    <a:pt x="1279" y="1179"/>
                  </a:cubicBezTo>
                  <a:cubicBezTo>
                    <a:pt x="1320" y="1138"/>
                    <a:pt x="1343" y="1094"/>
                    <a:pt x="1357" y="1039"/>
                  </a:cubicBezTo>
                  <a:cubicBezTo>
                    <a:pt x="1378" y="977"/>
                    <a:pt x="1371" y="926"/>
                    <a:pt x="1361" y="864"/>
                  </a:cubicBezTo>
                  <a:cubicBezTo>
                    <a:pt x="1354" y="816"/>
                    <a:pt x="1347" y="765"/>
                    <a:pt x="1340" y="716"/>
                  </a:cubicBezTo>
                  <a:cubicBezTo>
                    <a:pt x="1337" y="689"/>
                    <a:pt x="1334" y="662"/>
                    <a:pt x="1330" y="634"/>
                  </a:cubicBezTo>
                  <a:cubicBezTo>
                    <a:pt x="1328" y="619"/>
                    <a:pt x="1327" y="611"/>
                    <a:pt x="1327" y="611"/>
                  </a:cubicBezTo>
                  <a:lnTo>
                    <a:pt x="1327" y="611"/>
                  </a:lnTo>
                  <a:cubicBezTo>
                    <a:pt x="1328" y="611"/>
                    <a:pt x="1329" y="615"/>
                    <a:pt x="1330" y="624"/>
                  </a:cubicBezTo>
                  <a:lnTo>
                    <a:pt x="1330" y="583"/>
                  </a:lnTo>
                  <a:cubicBezTo>
                    <a:pt x="1326" y="539"/>
                    <a:pt x="1326" y="490"/>
                    <a:pt x="1323" y="446"/>
                  </a:cubicBezTo>
                  <a:cubicBezTo>
                    <a:pt x="1310" y="251"/>
                    <a:pt x="1214" y="11"/>
                    <a:pt x="984" y="1"/>
                  </a:cubicBezTo>
                  <a:cubicBezTo>
                    <a:pt x="979" y="1"/>
                    <a:pt x="974" y="0"/>
                    <a:pt x="9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4"/>
            <p:cNvSpPr/>
            <p:nvPr/>
          </p:nvSpPr>
          <p:spPr>
            <a:xfrm>
              <a:off x="12574575" y="3745325"/>
              <a:ext cx="139400" cy="136375"/>
            </a:xfrm>
            <a:custGeom>
              <a:avLst/>
              <a:gdLst/>
              <a:ahLst/>
              <a:cxnLst/>
              <a:rect l="l" t="t" r="r" b="b"/>
              <a:pathLst>
                <a:path w="5576" h="5455" extrusionOk="0">
                  <a:moveTo>
                    <a:pt x="2466" y="0"/>
                  </a:moveTo>
                  <a:cubicBezTo>
                    <a:pt x="2328" y="0"/>
                    <a:pt x="2188" y="11"/>
                    <a:pt x="2049" y="32"/>
                  </a:cubicBezTo>
                  <a:cubicBezTo>
                    <a:pt x="1073" y="182"/>
                    <a:pt x="323" y="929"/>
                    <a:pt x="172" y="1906"/>
                  </a:cubicBezTo>
                  <a:cubicBezTo>
                    <a:pt x="0" y="2999"/>
                    <a:pt x="634" y="3889"/>
                    <a:pt x="1447" y="4550"/>
                  </a:cubicBezTo>
                  <a:cubicBezTo>
                    <a:pt x="1919" y="4938"/>
                    <a:pt x="2457" y="5263"/>
                    <a:pt x="3060" y="5390"/>
                  </a:cubicBezTo>
                  <a:cubicBezTo>
                    <a:pt x="3261" y="5430"/>
                    <a:pt x="3467" y="5455"/>
                    <a:pt x="3672" y="5455"/>
                  </a:cubicBezTo>
                  <a:cubicBezTo>
                    <a:pt x="3778" y="5455"/>
                    <a:pt x="3883" y="5448"/>
                    <a:pt x="3988" y="5434"/>
                  </a:cubicBezTo>
                  <a:cubicBezTo>
                    <a:pt x="4314" y="5393"/>
                    <a:pt x="4537" y="5246"/>
                    <a:pt x="4815" y="5092"/>
                  </a:cubicBezTo>
                  <a:cubicBezTo>
                    <a:pt x="4917" y="5033"/>
                    <a:pt x="4854" y="4898"/>
                    <a:pt x="4758" y="4898"/>
                  </a:cubicBezTo>
                  <a:cubicBezTo>
                    <a:pt x="4742" y="4898"/>
                    <a:pt x="4725" y="4902"/>
                    <a:pt x="4708" y="4910"/>
                  </a:cubicBezTo>
                  <a:cubicBezTo>
                    <a:pt x="4489" y="5020"/>
                    <a:pt x="4191" y="5034"/>
                    <a:pt x="3947" y="5051"/>
                  </a:cubicBezTo>
                  <a:cubicBezTo>
                    <a:pt x="3886" y="5055"/>
                    <a:pt x="3825" y="5057"/>
                    <a:pt x="3764" y="5057"/>
                  </a:cubicBezTo>
                  <a:cubicBezTo>
                    <a:pt x="3579" y="5057"/>
                    <a:pt x="3394" y="5037"/>
                    <a:pt x="3211" y="4996"/>
                  </a:cubicBezTo>
                  <a:cubicBezTo>
                    <a:pt x="2755" y="4896"/>
                    <a:pt x="2327" y="4684"/>
                    <a:pt x="1947" y="4420"/>
                  </a:cubicBezTo>
                  <a:cubicBezTo>
                    <a:pt x="1203" y="3906"/>
                    <a:pt x="473" y="3156"/>
                    <a:pt x="514" y="2193"/>
                  </a:cubicBezTo>
                  <a:cubicBezTo>
                    <a:pt x="552" y="1316"/>
                    <a:pt x="1156" y="600"/>
                    <a:pt x="2012" y="422"/>
                  </a:cubicBezTo>
                  <a:cubicBezTo>
                    <a:pt x="2155" y="393"/>
                    <a:pt x="2298" y="378"/>
                    <a:pt x="2440" y="378"/>
                  </a:cubicBezTo>
                  <a:cubicBezTo>
                    <a:pt x="3166" y="378"/>
                    <a:pt x="3853" y="749"/>
                    <a:pt x="4331" y="1299"/>
                  </a:cubicBezTo>
                  <a:cubicBezTo>
                    <a:pt x="4654" y="1672"/>
                    <a:pt x="4880" y="2129"/>
                    <a:pt x="4989" y="2608"/>
                  </a:cubicBezTo>
                  <a:cubicBezTo>
                    <a:pt x="5119" y="3184"/>
                    <a:pt x="5010" y="3790"/>
                    <a:pt x="5147" y="4365"/>
                  </a:cubicBezTo>
                  <a:cubicBezTo>
                    <a:pt x="5168" y="4448"/>
                    <a:pt x="5229" y="4485"/>
                    <a:pt x="5292" y="4485"/>
                  </a:cubicBezTo>
                  <a:cubicBezTo>
                    <a:pt x="5376" y="4485"/>
                    <a:pt x="5465" y="4422"/>
                    <a:pt x="5473" y="4321"/>
                  </a:cubicBezTo>
                  <a:cubicBezTo>
                    <a:pt x="5575" y="3163"/>
                    <a:pt x="5479" y="2036"/>
                    <a:pt x="4733" y="1104"/>
                  </a:cubicBezTo>
                  <a:cubicBezTo>
                    <a:pt x="4179" y="412"/>
                    <a:pt x="3340" y="0"/>
                    <a:pt x="2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4"/>
            <p:cNvSpPr/>
            <p:nvPr/>
          </p:nvSpPr>
          <p:spPr>
            <a:xfrm>
              <a:off x="12711450" y="3677225"/>
              <a:ext cx="26325" cy="27950"/>
            </a:xfrm>
            <a:custGeom>
              <a:avLst/>
              <a:gdLst/>
              <a:ahLst/>
              <a:cxnLst/>
              <a:rect l="l" t="t" r="r" b="b"/>
              <a:pathLst>
                <a:path w="1053" h="1118" extrusionOk="0">
                  <a:moveTo>
                    <a:pt x="902" y="1"/>
                  </a:moveTo>
                  <a:cubicBezTo>
                    <a:pt x="827" y="1"/>
                    <a:pt x="775" y="72"/>
                    <a:pt x="748" y="137"/>
                  </a:cubicBezTo>
                  <a:cubicBezTo>
                    <a:pt x="662" y="357"/>
                    <a:pt x="717" y="600"/>
                    <a:pt x="768" y="830"/>
                  </a:cubicBezTo>
                  <a:cubicBezTo>
                    <a:pt x="645" y="563"/>
                    <a:pt x="439" y="333"/>
                    <a:pt x="186" y="175"/>
                  </a:cubicBezTo>
                  <a:lnTo>
                    <a:pt x="186" y="175"/>
                  </a:lnTo>
                  <a:cubicBezTo>
                    <a:pt x="107" y="189"/>
                    <a:pt x="137" y="313"/>
                    <a:pt x="193" y="374"/>
                  </a:cubicBezTo>
                  <a:cubicBezTo>
                    <a:pt x="364" y="580"/>
                    <a:pt x="559" y="765"/>
                    <a:pt x="771" y="929"/>
                  </a:cubicBezTo>
                  <a:cubicBezTo>
                    <a:pt x="515" y="929"/>
                    <a:pt x="258" y="926"/>
                    <a:pt x="1" y="922"/>
                  </a:cubicBezTo>
                  <a:lnTo>
                    <a:pt x="1" y="922"/>
                  </a:lnTo>
                  <a:cubicBezTo>
                    <a:pt x="167" y="1048"/>
                    <a:pt x="376" y="1117"/>
                    <a:pt x="583" y="1117"/>
                  </a:cubicBezTo>
                  <a:cubicBezTo>
                    <a:pt x="629" y="1117"/>
                    <a:pt x="675" y="1114"/>
                    <a:pt x="720" y="1107"/>
                  </a:cubicBezTo>
                  <a:lnTo>
                    <a:pt x="974" y="878"/>
                  </a:lnTo>
                  <a:cubicBezTo>
                    <a:pt x="994" y="683"/>
                    <a:pt x="1018" y="487"/>
                    <a:pt x="1039" y="295"/>
                  </a:cubicBezTo>
                  <a:cubicBezTo>
                    <a:pt x="1053" y="172"/>
                    <a:pt x="1026" y="1"/>
                    <a:pt x="9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4"/>
            <p:cNvSpPr/>
            <p:nvPr/>
          </p:nvSpPr>
          <p:spPr>
            <a:xfrm>
              <a:off x="12706775" y="3672425"/>
              <a:ext cx="36300" cy="38650"/>
            </a:xfrm>
            <a:custGeom>
              <a:avLst/>
              <a:gdLst/>
              <a:ahLst/>
              <a:cxnLst/>
              <a:rect l="l" t="t" r="r" b="b"/>
              <a:pathLst>
                <a:path w="1452" h="1546" extrusionOk="0">
                  <a:moveTo>
                    <a:pt x="1128" y="374"/>
                  </a:moveTo>
                  <a:cubicBezTo>
                    <a:pt x="1128" y="374"/>
                    <a:pt x="1128" y="374"/>
                    <a:pt x="1126" y="375"/>
                  </a:cubicBezTo>
                  <a:lnTo>
                    <a:pt x="1126" y="375"/>
                  </a:lnTo>
                  <a:cubicBezTo>
                    <a:pt x="1127" y="375"/>
                    <a:pt x="1127" y="375"/>
                    <a:pt x="1127" y="374"/>
                  </a:cubicBezTo>
                  <a:lnTo>
                    <a:pt x="1127" y="374"/>
                  </a:lnTo>
                  <a:cubicBezTo>
                    <a:pt x="1128" y="374"/>
                    <a:pt x="1128" y="374"/>
                    <a:pt x="1128" y="374"/>
                  </a:cubicBezTo>
                  <a:close/>
                  <a:moveTo>
                    <a:pt x="1123" y="376"/>
                  </a:moveTo>
                  <a:lnTo>
                    <a:pt x="1123" y="376"/>
                  </a:lnTo>
                  <a:cubicBezTo>
                    <a:pt x="1120" y="378"/>
                    <a:pt x="1118" y="380"/>
                    <a:pt x="1116" y="381"/>
                  </a:cubicBezTo>
                  <a:lnTo>
                    <a:pt x="1116" y="381"/>
                  </a:lnTo>
                  <a:cubicBezTo>
                    <a:pt x="1116" y="381"/>
                    <a:pt x="1115" y="382"/>
                    <a:pt x="1114" y="382"/>
                  </a:cubicBezTo>
                  <a:lnTo>
                    <a:pt x="1114" y="382"/>
                  </a:lnTo>
                  <a:cubicBezTo>
                    <a:pt x="1114" y="382"/>
                    <a:pt x="1116" y="381"/>
                    <a:pt x="1120" y="378"/>
                  </a:cubicBezTo>
                  <a:cubicBezTo>
                    <a:pt x="1121" y="377"/>
                    <a:pt x="1122" y="377"/>
                    <a:pt x="1123" y="376"/>
                  </a:cubicBezTo>
                  <a:close/>
                  <a:moveTo>
                    <a:pt x="1089" y="699"/>
                  </a:moveTo>
                  <a:cubicBezTo>
                    <a:pt x="1090" y="707"/>
                    <a:pt x="1090" y="710"/>
                    <a:pt x="1090" y="710"/>
                  </a:cubicBezTo>
                  <a:cubicBezTo>
                    <a:pt x="1090" y="710"/>
                    <a:pt x="1090" y="708"/>
                    <a:pt x="1089" y="706"/>
                  </a:cubicBezTo>
                  <a:lnTo>
                    <a:pt x="1089" y="706"/>
                  </a:lnTo>
                  <a:cubicBezTo>
                    <a:pt x="1089" y="704"/>
                    <a:pt x="1089" y="702"/>
                    <a:pt x="1089" y="699"/>
                  </a:cubicBezTo>
                  <a:close/>
                  <a:moveTo>
                    <a:pt x="1088" y="0"/>
                  </a:moveTo>
                  <a:cubicBezTo>
                    <a:pt x="857" y="0"/>
                    <a:pt x="738" y="248"/>
                    <a:pt x="712" y="453"/>
                  </a:cubicBezTo>
                  <a:cubicBezTo>
                    <a:pt x="711" y="460"/>
                    <a:pt x="710" y="467"/>
                    <a:pt x="709" y="474"/>
                  </a:cubicBezTo>
                  <a:lnTo>
                    <a:pt x="709" y="474"/>
                  </a:lnTo>
                  <a:cubicBezTo>
                    <a:pt x="638" y="417"/>
                    <a:pt x="565" y="363"/>
                    <a:pt x="486" y="316"/>
                  </a:cubicBezTo>
                  <a:cubicBezTo>
                    <a:pt x="448" y="295"/>
                    <a:pt x="415" y="268"/>
                    <a:pt x="373" y="268"/>
                  </a:cubicBezTo>
                  <a:cubicBezTo>
                    <a:pt x="366" y="268"/>
                    <a:pt x="358" y="269"/>
                    <a:pt x="349" y="271"/>
                  </a:cubicBezTo>
                  <a:cubicBezTo>
                    <a:pt x="304" y="278"/>
                    <a:pt x="267" y="306"/>
                    <a:pt x="246" y="343"/>
                  </a:cubicBezTo>
                  <a:cubicBezTo>
                    <a:pt x="147" y="514"/>
                    <a:pt x="342" y="682"/>
                    <a:pt x="427" y="806"/>
                  </a:cubicBezTo>
                  <a:cubicBezTo>
                    <a:pt x="468" y="860"/>
                    <a:pt x="509" y="915"/>
                    <a:pt x="552" y="968"/>
                  </a:cubicBezTo>
                  <a:lnTo>
                    <a:pt x="552" y="968"/>
                  </a:lnTo>
                  <a:cubicBezTo>
                    <a:pt x="504" y="970"/>
                    <a:pt x="454" y="971"/>
                    <a:pt x="407" y="974"/>
                  </a:cubicBezTo>
                  <a:cubicBezTo>
                    <a:pt x="371" y="974"/>
                    <a:pt x="326" y="980"/>
                    <a:pt x="285" y="980"/>
                  </a:cubicBezTo>
                  <a:cubicBezTo>
                    <a:pt x="264" y="980"/>
                    <a:pt x="244" y="979"/>
                    <a:pt x="226" y="974"/>
                  </a:cubicBezTo>
                  <a:cubicBezTo>
                    <a:pt x="212" y="971"/>
                    <a:pt x="199" y="970"/>
                    <a:pt x="187" y="970"/>
                  </a:cubicBezTo>
                  <a:cubicBezTo>
                    <a:pt x="64" y="970"/>
                    <a:pt x="1" y="1117"/>
                    <a:pt x="85" y="1217"/>
                  </a:cubicBezTo>
                  <a:cubicBezTo>
                    <a:pt x="119" y="1258"/>
                    <a:pt x="164" y="1337"/>
                    <a:pt x="215" y="1385"/>
                  </a:cubicBezTo>
                  <a:cubicBezTo>
                    <a:pt x="283" y="1450"/>
                    <a:pt x="397" y="1505"/>
                    <a:pt x="489" y="1522"/>
                  </a:cubicBezTo>
                  <a:cubicBezTo>
                    <a:pt x="575" y="1539"/>
                    <a:pt x="667" y="1546"/>
                    <a:pt x="753" y="1546"/>
                  </a:cubicBezTo>
                  <a:cubicBezTo>
                    <a:pt x="797" y="1542"/>
                    <a:pt x="843" y="1539"/>
                    <a:pt x="887" y="1532"/>
                  </a:cubicBezTo>
                  <a:cubicBezTo>
                    <a:pt x="976" y="1518"/>
                    <a:pt x="1028" y="1468"/>
                    <a:pt x="1072" y="1395"/>
                  </a:cubicBezTo>
                  <a:cubicBezTo>
                    <a:pt x="1100" y="1353"/>
                    <a:pt x="1105" y="1292"/>
                    <a:pt x="1089" y="1240"/>
                  </a:cubicBezTo>
                  <a:lnTo>
                    <a:pt x="1089" y="1240"/>
                  </a:lnTo>
                  <a:cubicBezTo>
                    <a:pt x="1116" y="1249"/>
                    <a:pt x="1143" y="1255"/>
                    <a:pt x="1164" y="1255"/>
                  </a:cubicBezTo>
                  <a:cubicBezTo>
                    <a:pt x="1229" y="1251"/>
                    <a:pt x="1278" y="1227"/>
                    <a:pt x="1325" y="1186"/>
                  </a:cubicBezTo>
                  <a:cubicBezTo>
                    <a:pt x="1452" y="1087"/>
                    <a:pt x="1425" y="908"/>
                    <a:pt x="1421" y="769"/>
                  </a:cubicBezTo>
                  <a:cubicBezTo>
                    <a:pt x="1418" y="662"/>
                    <a:pt x="1428" y="563"/>
                    <a:pt x="1431" y="460"/>
                  </a:cubicBezTo>
                  <a:cubicBezTo>
                    <a:pt x="1439" y="268"/>
                    <a:pt x="1356" y="32"/>
                    <a:pt x="1137" y="4"/>
                  </a:cubicBezTo>
                  <a:cubicBezTo>
                    <a:pt x="1120" y="1"/>
                    <a:pt x="1104" y="0"/>
                    <a:pt x="1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4"/>
            <p:cNvSpPr/>
            <p:nvPr/>
          </p:nvSpPr>
          <p:spPr>
            <a:xfrm>
              <a:off x="12607575" y="3574050"/>
              <a:ext cx="139625" cy="139600"/>
            </a:xfrm>
            <a:custGeom>
              <a:avLst/>
              <a:gdLst/>
              <a:ahLst/>
              <a:cxnLst/>
              <a:rect l="l" t="t" r="r" b="b"/>
              <a:pathLst>
                <a:path w="5585" h="5584" extrusionOk="0">
                  <a:moveTo>
                    <a:pt x="2519" y="0"/>
                  </a:moveTo>
                  <a:cubicBezTo>
                    <a:pt x="2481" y="0"/>
                    <a:pt x="2443" y="1"/>
                    <a:pt x="2405" y="2"/>
                  </a:cubicBezTo>
                  <a:cubicBezTo>
                    <a:pt x="1435" y="40"/>
                    <a:pt x="620" y="654"/>
                    <a:pt x="329" y="1582"/>
                  </a:cubicBezTo>
                  <a:cubicBezTo>
                    <a:pt x="0" y="2640"/>
                    <a:pt x="507" y="3603"/>
                    <a:pt x="1223" y="4361"/>
                  </a:cubicBezTo>
                  <a:cubicBezTo>
                    <a:pt x="1641" y="4806"/>
                    <a:pt x="2141" y="5193"/>
                    <a:pt x="2717" y="5406"/>
                  </a:cubicBezTo>
                  <a:cubicBezTo>
                    <a:pt x="3018" y="5518"/>
                    <a:pt x="3347" y="5583"/>
                    <a:pt x="3666" y="5583"/>
                  </a:cubicBezTo>
                  <a:cubicBezTo>
                    <a:pt x="3671" y="5583"/>
                    <a:pt x="3677" y="5584"/>
                    <a:pt x="3682" y="5584"/>
                  </a:cubicBezTo>
                  <a:cubicBezTo>
                    <a:pt x="4027" y="5584"/>
                    <a:pt x="4284" y="5458"/>
                    <a:pt x="4591" y="5324"/>
                  </a:cubicBezTo>
                  <a:cubicBezTo>
                    <a:pt x="4690" y="5283"/>
                    <a:pt x="4635" y="5125"/>
                    <a:pt x="4543" y="5125"/>
                  </a:cubicBezTo>
                  <a:cubicBezTo>
                    <a:pt x="4533" y="5125"/>
                    <a:pt x="4523" y="5127"/>
                    <a:pt x="4512" y="5131"/>
                  </a:cubicBezTo>
                  <a:cubicBezTo>
                    <a:pt x="4341" y="5194"/>
                    <a:pt x="4143" y="5220"/>
                    <a:pt x="3939" y="5220"/>
                  </a:cubicBezTo>
                  <a:cubicBezTo>
                    <a:pt x="3607" y="5220"/>
                    <a:pt x="3259" y="5151"/>
                    <a:pt x="2987" y="5060"/>
                  </a:cubicBezTo>
                  <a:cubicBezTo>
                    <a:pt x="2535" y="4909"/>
                    <a:pt x="2117" y="4638"/>
                    <a:pt x="1764" y="4323"/>
                  </a:cubicBezTo>
                  <a:cubicBezTo>
                    <a:pt x="1093" y="3720"/>
                    <a:pt x="452" y="2898"/>
                    <a:pt x="627" y="1941"/>
                  </a:cubicBezTo>
                  <a:cubicBezTo>
                    <a:pt x="781" y="1099"/>
                    <a:pt x="1439" y="458"/>
                    <a:pt x="2302" y="386"/>
                  </a:cubicBezTo>
                  <a:cubicBezTo>
                    <a:pt x="2364" y="381"/>
                    <a:pt x="2425" y="379"/>
                    <a:pt x="2486" y="379"/>
                  </a:cubicBezTo>
                  <a:cubicBezTo>
                    <a:pt x="3318" y="379"/>
                    <a:pt x="4070" y="851"/>
                    <a:pt x="4529" y="1541"/>
                  </a:cubicBezTo>
                  <a:cubicBezTo>
                    <a:pt x="4800" y="1949"/>
                    <a:pt x="4978" y="2425"/>
                    <a:pt x="5026" y="2915"/>
                  </a:cubicBezTo>
                  <a:cubicBezTo>
                    <a:pt x="5081" y="3483"/>
                    <a:pt x="4917" y="4052"/>
                    <a:pt x="4988" y="4617"/>
                  </a:cubicBezTo>
                  <a:cubicBezTo>
                    <a:pt x="5002" y="4713"/>
                    <a:pt x="5097" y="4780"/>
                    <a:pt x="5182" y="4780"/>
                  </a:cubicBezTo>
                  <a:cubicBezTo>
                    <a:pt x="5243" y="4780"/>
                    <a:pt x="5298" y="4745"/>
                    <a:pt x="5314" y="4662"/>
                  </a:cubicBezTo>
                  <a:cubicBezTo>
                    <a:pt x="5533" y="3545"/>
                    <a:pt x="5584" y="2414"/>
                    <a:pt x="4964" y="1410"/>
                  </a:cubicBezTo>
                  <a:cubicBezTo>
                    <a:pt x="4443" y="565"/>
                    <a:pt x="3523" y="0"/>
                    <a:pt x="2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4"/>
            <p:cNvSpPr/>
            <p:nvPr/>
          </p:nvSpPr>
          <p:spPr>
            <a:xfrm>
              <a:off x="12799000" y="3510875"/>
              <a:ext cx="26325" cy="28050"/>
            </a:xfrm>
            <a:custGeom>
              <a:avLst/>
              <a:gdLst/>
              <a:ahLst/>
              <a:cxnLst/>
              <a:rect l="l" t="t" r="r" b="b"/>
              <a:pathLst>
                <a:path w="1053" h="1122" extrusionOk="0">
                  <a:moveTo>
                    <a:pt x="902" y="1"/>
                  </a:moveTo>
                  <a:cubicBezTo>
                    <a:pt x="829" y="4"/>
                    <a:pt x="778" y="72"/>
                    <a:pt x="751" y="141"/>
                  </a:cubicBezTo>
                  <a:cubicBezTo>
                    <a:pt x="665" y="357"/>
                    <a:pt x="717" y="604"/>
                    <a:pt x="772" y="830"/>
                  </a:cubicBezTo>
                  <a:cubicBezTo>
                    <a:pt x="644" y="562"/>
                    <a:pt x="439" y="333"/>
                    <a:pt x="189" y="179"/>
                  </a:cubicBezTo>
                  <a:lnTo>
                    <a:pt x="189" y="179"/>
                  </a:lnTo>
                  <a:cubicBezTo>
                    <a:pt x="110" y="192"/>
                    <a:pt x="141" y="316"/>
                    <a:pt x="192" y="377"/>
                  </a:cubicBezTo>
                  <a:cubicBezTo>
                    <a:pt x="367" y="583"/>
                    <a:pt x="562" y="768"/>
                    <a:pt x="775" y="932"/>
                  </a:cubicBezTo>
                  <a:cubicBezTo>
                    <a:pt x="518" y="929"/>
                    <a:pt x="258" y="926"/>
                    <a:pt x="0" y="926"/>
                  </a:cubicBezTo>
                  <a:cubicBezTo>
                    <a:pt x="166" y="1052"/>
                    <a:pt x="376" y="1121"/>
                    <a:pt x="585" y="1121"/>
                  </a:cubicBezTo>
                  <a:cubicBezTo>
                    <a:pt x="631" y="1121"/>
                    <a:pt x="677" y="1118"/>
                    <a:pt x="723" y="1111"/>
                  </a:cubicBezTo>
                  <a:lnTo>
                    <a:pt x="973" y="882"/>
                  </a:lnTo>
                  <a:cubicBezTo>
                    <a:pt x="998" y="686"/>
                    <a:pt x="1018" y="491"/>
                    <a:pt x="1039" y="295"/>
                  </a:cubicBezTo>
                  <a:cubicBezTo>
                    <a:pt x="1052" y="172"/>
                    <a:pt x="1025" y="1"/>
                    <a:pt x="9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4"/>
            <p:cNvSpPr/>
            <p:nvPr/>
          </p:nvSpPr>
          <p:spPr>
            <a:xfrm>
              <a:off x="12794350" y="3506100"/>
              <a:ext cx="36300" cy="38650"/>
            </a:xfrm>
            <a:custGeom>
              <a:avLst/>
              <a:gdLst/>
              <a:ahLst/>
              <a:cxnLst/>
              <a:rect l="l" t="t" r="r" b="b"/>
              <a:pathLst>
                <a:path w="1452" h="1546" extrusionOk="0">
                  <a:moveTo>
                    <a:pt x="428" y="436"/>
                  </a:moveTo>
                  <a:lnTo>
                    <a:pt x="428" y="436"/>
                  </a:lnTo>
                  <a:cubicBezTo>
                    <a:pt x="428" y="436"/>
                    <a:pt x="428" y="437"/>
                    <a:pt x="429" y="437"/>
                  </a:cubicBezTo>
                  <a:lnTo>
                    <a:pt x="429" y="437"/>
                  </a:lnTo>
                  <a:cubicBezTo>
                    <a:pt x="429" y="437"/>
                    <a:pt x="428" y="438"/>
                    <a:pt x="428" y="438"/>
                  </a:cubicBezTo>
                  <a:lnTo>
                    <a:pt x="428" y="438"/>
                  </a:lnTo>
                  <a:cubicBezTo>
                    <a:pt x="428" y="437"/>
                    <a:pt x="428" y="436"/>
                    <a:pt x="428" y="436"/>
                  </a:cubicBezTo>
                  <a:close/>
                  <a:moveTo>
                    <a:pt x="1092" y="0"/>
                  </a:moveTo>
                  <a:cubicBezTo>
                    <a:pt x="856" y="0"/>
                    <a:pt x="740" y="246"/>
                    <a:pt x="711" y="456"/>
                  </a:cubicBezTo>
                  <a:cubicBezTo>
                    <a:pt x="710" y="462"/>
                    <a:pt x="709" y="468"/>
                    <a:pt x="709" y="474"/>
                  </a:cubicBezTo>
                  <a:lnTo>
                    <a:pt x="709" y="474"/>
                  </a:lnTo>
                  <a:cubicBezTo>
                    <a:pt x="639" y="415"/>
                    <a:pt x="563" y="362"/>
                    <a:pt x="485" y="318"/>
                  </a:cubicBezTo>
                  <a:cubicBezTo>
                    <a:pt x="447" y="296"/>
                    <a:pt x="415" y="268"/>
                    <a:pt x="372" y="268"/>
                  </a:cubicBezTo>
                  <a:cubicBezTo>
                    <a:pt x="365" y="268"/>
                    <a:pt x="356" y="269"/>
                    <a:pt x="348" y="271"/>
                  </a:cubicBezTo>
                  <a:cubicBezTo>
                    <a:pt x="303" y="281"/>
                    <a:pt x="265" y="309"/>
                    <a:pt x="245" y="346"/>
                  </a:cubicBezTo>
                  <a:cubicBezTo>
                    <a:pt x="145" y="514"/>
                    <a:pt x="341" y="685"/>
                    <a:pt x="430" y="805"/>
                  </a:cubicBezTo>
                  <a:cubicBezTo>
                    <a:pt x="469" y="862"/>
                    <a:pt x="511" y="917"/>
                    <a:pt x="554" y="970"/>
                  </a:cubicBezTo>
                  <a:lnTo>
                    <a:pt x="554" y="970"/>
                  </a:lnTo>
                  <a:cubicBezTo>
                    <a:pt x="506" y="971"/>
                    <a:pt x="458" y="973"/>
                    <a:pt x="409" y="973"/>
                  </a:cubicBezTo>
                  <a:cubicBezTo>
                    <a:pt x="369" y="975"/>
                    <a:pt x="323" y="981"/>
                    <a:pt x="281" y="981"/>
                  </a:cubicBezTo>
                  <a:cubicBezTo>
                    <a:pt x="261" y="981"/>
                    <a:pt x="242" y="980"/>
                    <a:pt x="224" y="976"/>
                  </a:cubicBezTo>
                  <a:cubicBezTo>
                    <a:pt x="210" y="973"/>
                    <a:pt x="196" y="971"/>
                    <a:pt x="183" y="971"/>
                  </a:cubicBezTo>
                  <a:cubicBezTo>
                    <a:pt x="62" y="971"/>
                    <a:pt x="0" y="1121"/>
                    <a:pt x="84" y="1216"/>
                  </a:cubicBezTo>
                  <a:cubicBezTo>
                    <a:pt x="121" y="1261"/>
                    <a:pt x="166" y="1336"/>
                    <a:pt x="213" y="1384"/>
                  </a:cubicBezTo>
                  <a:cubicBezTo>
                    <a:pt x="283" y="1452"/>
                    <a:pt x="398" y="1504"/>
                    <a:pt x="491" y="1521"/>
                  </a:cubicBezTo>
                  <a:cubicBezTo>
                    <a:pt x="566" y="1536"/>
                    <a:pt x="644" y="1546"/>
                    <a:pt x="723" y="1546"/>
                  </a:cubicBezTo>
                  <a:cubicBezTo>
                    <a:pt x="734" y="1546"/>
                    <a:pt x="744" y="1546"/>
                    <a:pt x="755" y="1545"/>
                  </a:cubicBezTo>
                  <a:cubicBezTo>
                    <a:pt x="800" y="1545"/>
                    <a:pt x="841" y="1538"/>
                    <a:pt x="885" y="1531"/>
                  </a:cubicBezTo>
                  <a:cubicBezTo>
                    <a:pt x="974" y="1521"/>
                    <a:pt x="1026" y="1466"/>
                    <a:pt x="1074" y="1398"/>
                  </a:cubicBezTo>
                  <a:cubicBezTo>
                    <a:pt x="1100" y="1354"/>
                    <a:pt x="1105" y="1294"/>
                    <a:pt x="1090" y="1242"/>
                  </a:cubicBezTo>
                  <a:lnTo>
                    <a:pt x="1090" y="1242"/>
                  </a:lnTo>
                  <a:cubicBezTo>
                    <a:pt x="1113" y="1250"/>
                    <a:pt x="1137" y="1255"/>
                    <a:pt x="1158" y="1255"/>
                  </a:cubicBezTo>
                  <a:cubicBezTo>
                    <a:pt x="1161" y="1255"/>
                    <a:pt x="1164" y="1254"/>
                    <a:pt x="1167" y="1254"/>
                  </a:cubicBezTo>
                  <a:cubicBezTo>
                    <a:pt x="1228" y="1250"/>
                    <a:pt x="1276" y="1226"/>
                    <a:pt x="1324" y="1188"/>
                  </a:cubicBezTo>
                  <a:cubicBezTo>
                    <a:pt x="1451" y="1086"/>
                    <a:pt x="1426" y="911"/>
                    <a:pt x="1420" y="767"/>
                  </a:cubicBezTo>
                  <a:cubicBezTo>
                    <a:pt x="1417" y="665"/>
                    <a:pt x="1430" y="565"/>
                    <a:pt x="1434" y="462"/>
                  </a:cubicBezTo>
                  <a:cubicBezTo>
                    <a:pt x="1437" y="271"/>
                    <a:pt x="1355" y="34"/>
                    <a:pt x="1139" y="4"/>
                  </a:cubicBezTo>
                  <a:cubicBezTo>
                    <a:pt x="1123" y="1"/>
                    <a:pt x="1107" y="0"/>
                    <a:pt x="10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4"/>
            <p:cNvSpPr/>
            <p:nvPr/>
          </p:nvSpPr>
          <p:spPr>
            <a:xfrm>
              <a:off x="12695175" y="3407700"/>
              <a:ext cx="139650" cy="139700"/>
            </a:xfrm>
            <a:custGeom>
              <a:avLst/>
              <a:gdLst/>
              <a:ahLst/>
              <a:cxnLst/>
              <a:rect l="l" t="t" r="r" b="b"/>
              <a:pathLst>
                <a:path w="5586" h="5588" extrusionOk="0">
                  <a:moveTo>
                    <a:pt x="2512" y="0"/>
                  </a:moveTo>
                  <a:cubicBezTo>
                    <a:pt x="2477" y="0"/>
                    <a:pt x="2441" y="1"/>
                    <a:pt x="2406" y="2"/>
                  </a:cubicBezTo>
                  <a:cubicBezTo>
                    <a:pt x="1433" y="43"/>
                    <a:pt x="617" y="654"/>
                    <a:pt x="330" y="1585"/>
                  </a:cubicBezTo>
                  <a:cubicBezTo>
                    <a:pt x="1" y="2641"/>
                    <a:pt x="505" y="3603"/>
                    <a:pt x="1220" y="4364"/>
                  </a:cubicBezTo>
                  <a:cubicBezTo>
                    <a:pt x="1639" y="4810"/>
                    <a:pt x="2139" y="5194"/>
                    <a:pt x="2714" y="5409"/>
                  </a:cubicBezTo>
                  <a:cubicBezTo>
                    <a:pt x="3016" y="5519"/>
                    <a:pt x="3345" y="5584"/>
                    <a:pt x="3667" y="5587"/>
                  </a:cubicBezTo>
                  <a:cubicBezTo>
                    <a:pt x="3671" y="5587"/>
                    <a:pt x="3675" y="5587"/>
                    <a:pt x="3680" y="5587"/>
                  </a:cubicBezTo>
                  <a:cubicBezTo>
                    <a:pt x="4027" y="5587"/>
                    <a:pt x="4281" y="5459"/>
                    <a:pt x="4592" y="5327"/>
                  </a:cubicBezTo>
                  <a:cubicBezTo>
                    <a:pt x="4688" y="5284"/>
                    <a:pt x="4636" y="5129"/>
                    <a:pt x="4542" y="5129"/>
                  </a:cubicBezTo>
                  <a:cubicBezTo>
                    <a:pt x="4531" y="5129"/>
                    <a:pt x="4521" y="5131"/>
                    <a:pt x="4509" y="5135"/>
                  </a:cubicBezTo>
                  <a:cubicBezTo>
                    <a:pt x="4339" y="5198"/>
                    <a:pt x="4142" y="5224"/>
                    <a:pt x="3939" y="5224"/>
                  </a:cubicBezTo>
                  <a:cubicBezTo>
                    <a:pt x="3607" y="5224"/>
                    <a:pt x="3259" y="5155"/>
                    <a:pt x="2985" y="5063"/>
                  </a:cubicBezTo>
                  <a:cubicBezTo>
                    <a:pt x="2536" y="4909"/>
                    <a:pt x="2118" y="4642"/>
                    <a:pt x="1765" y="4323"/>
                  </a:cubicBezTo>
                  <a:cubicBezTo>
                    <a:pt x="1090" y="3723"/>
                    <a:pt x="450" y="2898"/>
                    <a:pt x="624" y="1942"/>
                  </a:cubicBezTo>
                  <a:cubicBezTo>
                    <a:pt x="779" y="1099"/>
                    <a:pt x="1440" y="462"/>
                    <a:pt x="2300" y="386"/>
                  </a:cubicBezTo>
                  <a:cubicBezTo>
                    <a:pt x="2361" y="381"/>
                    <a:pt x="2423" y="379"/>
                    <a:pt x="2484" y="379"/>
                  </a:cubicBezTo>
                  <a:cubicBezTo>
                    <a:pt x="3316" y="379"/>
                    <a:pt x="4070" y="851"/>
                    <a:pt x="4530" y="1544"/>
                  </a:cubicBezTo>
                  <a:cubicBezTo>
                    <a:pt x="4801" y="1952"/>
                    <a:pt x="4976" y="2428"/>
                    <a:pt x="5023" y="2915"/>
                  </a:cubicBezTo>
                  <a:cubicBezTo>
                    <a:pt x="5078" y="3484"/>
                    <a:pt x="4917" y="4052"/>
                    <a:pt x="4990" y="4618"/>
                  </a:cubicBezTo>
                  <a:cubicBezTo>
                    <a:pt x="5002" y="4715"/>
                    <a:pt x="5095" y="4783"/>
                    <a:pt x="5180" y="4783"/>
                  </a:cubicBezTo>
                  <a:cubicBezTo>
                    <a:pt x="5241" y="4783"/>
                    <a:pt x="5298" y="4747"/>
                    <a:pt x="5315" y="4662"/>
                  </a:cubicBezTo>
                  <a:cubicBezTo>
                    <a:pt x="5534" y="3546"/>
                    <a:pt x="5586" y="2415"/>
                    <a:pt x="4966" y="1414"/>
                  </a:cubicBezTo>
                  <a:cubicBezTo>
                    <a:pt x="4439" y="563"/>
                    <a:pt x="3519" y="0"/>
                    <a:pt x="2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4"/>
            <p:cNvSpPr/>
            <p:nvPr/>
          </p:nvSpPr>
          <p:spPr>
            <a:xfrm>
              <a:off x="12923725" y="3445025"/>
              <a:ext cx="26300" cy="27925"/>
            </a:xfrm>
            <a:custGeom>
              <a:avLst/>
              <a:gdLst/>
              <a:ahLst/>
              <a:cxnLst/>
              <a:rect l="l" t="t" r="r" b="b"/>
              <a:pathLst>
                <a:path w="1052" h="1117" extrusionOk="0">
                  <a:moveTo>
                    <a:pt x="905" y="0"/>
                  </a:moveTo>
                  <a:cubicBezTo>
                    <a:pt x="904" y="0"/>
                    <a:pt x="903" y="0"/>
                    <a:pt x="902" y="0"/>
                  </a:cubicBezTo>
                  <a:cubicBezTo>
                    <a:pt x="829" y="0"/>
                    <a:pt x="774" y="68"/>
                    <a:pt x="750" y="137"/>
                  </a:cubicBezTo>
                  <a:cubicBezTo>
                    <a:pt x="665" y="356"/>
                    <a:pt x="716" y="600"/>
                    <a:pt x="771" y="826"/>
                  </a:cubicBezTo>
                  <a:cubicBezTo>
                    <a:pt x="644" y="559"/>
                    <a:pt x="439" y="329"/>
                    <a:pt x="189" y="174"/>
                  </a:cubicBezTo>
                  <a:lnTo>
                    <a:pt x="189" y="174"/>
                  </a:lnTo>
                  <a:cubicBezTo>
                    <a:pt x="106" y="188"/>
                    <a:pt x="141" y="312"/>
                    <a:pt x="192" y="373"/>
                  </a:cubicBezTo>
                  <a:cubicBezTo>
                    <a:pt x="367" y="579"/>
                    <a:pt x="562" y="764"/>
                    <a:pt x="774" y="929"/>
                  </a:cubicBezTo>
                  <a:cubicBezTo>
                    <a:pt x="514" y="925"/>
                    <a:pt x="257" y="922"/>
                    <a:pt x="0" y="922"/>
                  </a:cubicBezTo>
                  <a:cubicBezTo>
                    <a:pt x="166" y="1048"/>
                    <a:pt x="376" y="1117"/>
                    <a:pt x="586" y="1117"/>
                  </a:cubicBezTo>
                  <a:cubicBezTo>
                    <a:pt x="632" y="1117"/>
                    <a:pt x="678" y="1114"/>
                    <a:pt x="723" y="1107"/>
                  </a:cubicBezTo>
                  <a:lnTo>
                    <a:pt x="973" y="877"/>
                  </a:lnTo>
                  <a:cubicBezTo>
                    <a:pt x="994" y="682"/>
                    <a:pt x="1017" y="486"/>
                    <a:pt x="1038" y="291"/>
                  </a:cubicBezTo>
                  <a:cubicBezTo>
                    <a:pt x="1052" y="172"/>
                    <a:pt x="1025" y="0"/>
                    <a:pt x="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4"/>
            <p:cNvSpPr/>
            <p:nvPr/>
          </p:nvSpPr>
          <p:spPr>
            <a:xfrm>
              <a:off x="12919050" y="3440125"/>
              <a:ext cx="36300" cy="38675"/>
            </a:xfrm>
            <a:custGeom>
              <a:avLst/>
              <a:gdLst/>
              <a:ahLst/>
              <a:cxnLst/>
              <a:rect l="l" t="t" r="r" b="b"/>
              <a:pathLst>
                <a:path w="1452" h="1547" extrusionOk="0">
                  <a:moveTo>
                    <a:pt x="1029" y="366"/>
                  </a:moveTo>
                  <a:lnTo>
                    <a:pt x="1029" y="366"/>
                  </a:lnTo>
                  <a:cubicBezTo>
                    <a:pt x="1029" y="366"/>
                    <a:pt x="1030" y="367"/>
                    <a:pt x="1030" y="367"/>
                  </a:cubicBezTo>
                  <a:cubicBezTo>
                    <a:pt x="1030" y="367"/>
                    <a:pt x="1029" y="366"/>
                    <a:pt x="1029" y="366"/>
                  </a:cubicBezTo>
                  <a:close/>
                  <a:moveTo>
                    <a:pt x="429" y="437"/>
                  </a:moveTo>
                  <a:lnTo>
                    <a:pt x="429" y="437"/>
                  </a:lnTo>
                  <a:cubicBezTo>
                    <a:pt x="429" y="437"/>
                    <a:pt x="429" y="437"/>
                    <a:pt x="429" y="438"/>
                  </a:cubicBezTo>
                  <a:lnTo>
                    <a:pt x="429" y="438"/>
                  </a:lnTo>
                  <a:cubicBezTo>
                    <a:pt x="429" y="438"/>
                    <a:pt x="429" y="439"/>
                    <a:pt x="429" y="439"/>
                  </a:cubicBezTo>
                  <a:lnTo>
                    <a:pt x="429" y="439"/>
                  </a:lnTo>
                  <a:cubicBezTo>
                    <a:pt x="428" y="438"/>
                    <a:pt x="428" y="437"/>
                    <a:pt x="429" y="437"/>
                  </a:cubicBezTo>
                  <a:close/>
                  <a:moveTo>
                    <a:pt x="1091" y="1"/>
                  </a:moveTo>
                  <a:cubicBezTo>
                    <a:pt x="857" y="1"/>
                    <a:pt x="737" y="247"/>
                    <a:pt x="711" y="456"/>
                  </a:cubicBezTo>
                  <a:cubicBezTo>
                    <a:pt x="710" y="463"/>
                    <a:pt x="709" y="469"/>
                    <a:pt x="708" y="476"/>
                  </a:cubicBezTo>
                  <a:lnTo>
                    <a:pt x="708" y="476"/>
                  </a:lnTo>
                  <a:cubicBezTo>
                    <a:pt x="638" y="417"/>
                    <a:pt x="564" y="364"/>
                    <a:pt x="485" y="320"/>
                  </a:cubicBezTo>
                  <a:cubicBezTo>
                    <a:pt x="446" y="299"/>
                    <a:pt x="412" y="269"/>
                    <a:pt x="367" y="269"/>
                  </a:cubicBezTo>
                  <a:cubicBezTo>
                    <a:pt x="361" y="269"/>
                    <a:pt x="355" y="270"/>
                    <a:pt x="348" y="271"/>
                  </a:cubicBezTo>
                  <a:cubicBezTo>
                    <a:pt x="303" y="282"/>
                    <a:pt x="266" y="309"/>
                    <a:pt x="246" y="347"/>
                  </a:cubicBezTo>
                  <a:cubicBezTo>
                    <a:pt x="146" y="518"/>
                    <a:pt x="341" y="686"/>
                    <a:pt x="431" y="805"/>
                  </a:cubicBezTo>
                  <a:cubicBezTo>
                    <a:pt x="468" y="862"/>
                    <a:pt x="510" y="917"/>
                    <a:pt x="552" y="970"/>
                  </a:cubicBezTo>
                  <a:lnTo>
                    <a:pt x="552" y="970"/>
                  </a:lnTo>
                  <a:cubicBezTo>
                    <a:pt x="504" y="971"/>
                    <a:pt x="456" y="974"/>
                    <a:pt x="406" y="974"/>
                  </a:cubicBezTo>
                  <a:cubicBezTo>
                    <a:pt x="369" y="976"/>
                    <a:pt x="324" y="983"/>
                    <a:pt x="282" y="983"/>
                  </a:cubicBezTo>
                  <a:cubicBezTo>
                    <a:pt x="262" y="983"/>
                    <a:pt x="242" y="982"/>
                    <a:pt x="225" y="977"/>
                  </a:cubicBezTo>
                  <a:cubicBezTo>
                    <a:pt x="211" y="974"/>
                    <a:pt x="197" y="972"/>
                    <a:pt x="184" y="972"/>
                  </a:cubicBezTo>
                  <a:cubicBezTo>
                    <a:pt x="62" y="972"/>
                    <a:pt x="1" y="1121"/>
                    <a:pt x="84" y="1221"/>
                  </a:cubicBezTo>
                  <a:cubicBezTo>
                    <a:pt x="118" y="1262"/>
                    <a:pt x="167" y="1340"/>
                    <a:pt x="214" y="1388"/>
                  </a:cubicBezTo>
                  <a:cubicBezTo>
                    <a:pt x="283" y="1453"/>
                    <a:pt x="399" y="1504"/>
                    <a:pt x="492" y="1525"/>
                  </a:cubicBezTo>
                  <a:cubicBezTo>
                    <a:pt x="562" y="1539"/>
                    <a:pt x="635" y="1547"/>
                    <a:pt x="707" y="1547"/>
                  </a:cubicBezTo>
                  <a:cubicBezTo>
                    <a:pt x="723" y="1547"/>
                    <a:pt x="739" y="1546"/>
                    <a:pt x="755" y="1546"/>
                  </a:cubicBezTo>
                  <a:cubicBezTo>
                    <a:pt x="797" y="1546"/>
                    <a:pt x="842" y="1539"/>
                    <a:pt x="886" y="1536"/>
                  </a:cubicBezTo>
                  <a:cubicBezTo>
                    <a:pt x="975" y="1522"/>
                    <a:pt x="1027" y="1467"/>
                    <a:pt x="1075" y="1398"/>
                  </a:cubicBezTo>
                  <a:cubicBezTo>
                    <a:pt x="1101" y="1355"/>
                    <a:pt x="1106" y="1294"/>
                    <a:pt x="1090" y="1243"/>
                  </a:cubicBezTo>
                  <a:lnTo>
                    <a:pt x="1090" y="1243"/>
                  </a:lnTo>
                  <a:cubicBezTo>
                    <a:pt x="1113" y="1250"/>
                    <a:pt x="1137" y="1255"/>
                    <a:pt x="1158" y="1255"/>
                  </a:cubicBezTo>
                  <a:cubicBezTo>
                    <a:pt x="1161" y="1255"/>
                    <a:pt x="1164" y="1255"/>
                    <a:pt x="1167" y="1254"/>
                  </a:cubicBezTo>
                  <a:cubicBezTo>
                    <a:pt x="1228" y="1251"/>
                    <a:pt x="1277" y="1227"/>
                    <a:pt x="1325" y="1190"/>
                  </a:cubicBezTo>
                  <a:cubicBezTo>
                    <a:pt x="1451" y="1090"/>
                    <a:pt x="1424" y="912"/>
                    <a:pt x="1421" y="768"/>
                  </a:cubicBezTo>
                  <a:cubicBezTo>
                    <a:pt x="1417" y="666"/>
                    <a:pt x="1427" y="566"/>
                    <a:pt x="1431" y="463"/>
                  </a:cubicBezTo>
                  <a:cubicBezTo>
                    <a:pt x="1438" y="271"/>
                    <a:pt x="1356" y="35"/>
                    <a:pt x="1136" y="4"/>
                  </a:cubicBezTo>
                  <a:cubicBezTo>
                    <a:pt x="1121" y="2"/>
                    <a:pt x="1106" y="1"/>
                    <a:pt x="1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4"/>
            <p:cNvSpPr/>
            <p:nvPr/>
          </p:nvSpPr>
          <p:spPr>
            <a:xfrm>
              <a:off x="12819900" y="3341750"/>
              <a:ext cx="139625" cy="139700"/>
            </a:xfrm>
            <a:custGeom>
              <a:avLst/>
              <a:gdLst/>
              <a:ahLst/>
              <a:cxnLst/>
              <a:rect l="l" t="t" r="r" b="b"/>
              <a:pathLst>
                <a:path w="5585" h="5588" extrusionOk="0">
                  <a:moveTo>
                    <a:pt x="2511" y="0"/>
                  </a:moveTo>
                  <a:cubicBezTo>
                    <a:pt x="2476" y="0"/>
                    <a:pt x="2441" y="1"/>
                    <a:pt x="2406" y="2"/>
                  </a:cubicBezTo>
                  <a:cubicBezTo>
                    <a:pt x="1432" y="43"/>
                    <a:pt x="617" y="654"/>
                    <a:pt x="330" y="1585"/>
                  </a:cubicBezTo>
                  <a:cubicBezTo>
                    <a:pt x="1" y="2640"/>
                    <a:pt x="504" y="3607"/>
                    <a:pt x="1220" y="4364"/>
                  </a:cubicBezTo>
                  <a:cubicBezTo>
                    <a:pt x="1638" y="4810"/>
                    <a:pt x="2139" y="5197"/>
                    <a:pt x="2714" y="5409"/>
                  </a:cubicBezTo>
                  <a:cubicBezTo>
                    <a:pt x="3015" y="5518"/>
                    <a:pt x="3344" y="5583"/>
                    <a:pt x="3666" y="5587"/>
                  </a:cubicBezTo>
                  <a:cubicBezTo>
                    <a:pt x="3671" y="5588"/>
                    <a:pt x="3675" y="5588"/>
                    <a:pt x="3679" y="5588"/>
                  </a:cubicBezTo>
                  <a:cubicBezTo>
                    <a:pt x="4026" y="5588"/>
                    <a:pt x="4280" y="5458"/>
                    <a:pt x="4592" y="5327"/>
                  </a:cubicBezTo>
                  <a:cubicBezTo>
                    <a:pt x="4687" y="5287"/>
                    <a:pt x="4636" y="5129"/>
                    <a:pt x="4541" y="5129"/>
                  </a:cubicBezTo>
                  <a:cubicBezTo>
                    <a:pt x="4531" y="5129"/>
                    <a:pt x="4520" y="5131"/>
                    <a:pt x="4509" y="5135"/>
                  </a:cubicBezTo>
                  <a:cubicBezTo>
                    <a:pt x="4339" y="5198"/>
                    <a:pt x="4142" y="5223"/>
                    <a:pt x="3938" y="5223"/>
                  </a:cubicBezTo>
                  <a:cubicBezTo>
                    <a:pt x="3606" y="5223"/>
                    <a:pt x="3257" y="5154"/>
                    <a:pt x="2985" y="5063"/>
                  </a:cubicBezTo>
                  <a:cubicBezTo>
                    <a:pt x="2532" y="4912"/>
                    <a:pt x="2118" y="4642"/>
                    <a:pt x="1765" y="4326"/>
                  </a:cubicBezTo>
                  <a:cubicBezTo>
                    <a:pt x="1090" y="3723"/>
                    <a:pt x="450" y="2901"/>
                    <a:pt x="624" y="1941"/>
                  </a:cubicBezTo>
                  <a:cubicBezTo>
                    <a:pt x="779" y="1098"/>
                    <a:pt x="1440" y="461"/>
                    <a:pt x="2300" y="390"/>
                  </a:cubicBezTo>
                  <a:cubicBezTo>
                    <a:pt x="2363" y="384"/>
                    <a:pt x="2427" y="381"/>
                    <a:pt x="2490" y="381"/>
                  </a:cubicBezTo>
                  <a:cubicBezTo>
                    <a:pt x="3320" y="381"/>
                    <a:pt x="4071" y="856"/>
                    <a:pt x="4527" y="1544"/>
                  </a:cubicBezTo>
                  <a:cubicBezTo>
                    <a:pt x="4797" y="1952"/>
                    <a:pt x="4976" y="2428"/>
                    <a:pt x="5023" y="2915"/>
                  </a:cubicBezTo>
                  <a:cubicBezTo>
                    <a:pt x="5078" y="3483"/>
                    <a:pt x="4914" y="4052"/>
                    <a:pt x="4989" y="4617"/>
                  </a:cubicBezTo>
                  <a:cubicBezTo>
                    <a:pt x="5001" y="4715"/>
                    <a:pt x="5094" y="4782"/>
                    <a:pt x="5179" y="4782"/>
                  </a:cubicBezTo>
                  <a:cubicBezTo>
                    <a:pt x="5241" y="4782"/>
                    <a:pt x="5297" y="4747"/>
                    <a:pt x="5314" y="4662"/>
                  </a:cubicBezTo>
                  <a:cubicBezTo>
                    <a:pt x="5531" y="3548"/>
                    <a:pt x="5585" y="2417"/>
                    <a:pt x="4965" y="1414"/>
                  </a:cubicBezTo>
                  <a:cubicBezTo>
                    <a:pt x="4439" y="566"/>
                    <a:pt x="3516" y="0"/>
                    <a:pt x="2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4"/>
            <p:cNvSpPr/>
            <p:nvPr/>
          </p:nvSpPr>
          <p:spPr>
            <a:xfrm>
              <a:off x="13129800" y="3330850"/>
              <a:ext cx="24000" cy="25425"/>
            </a:xfrm>
            <a:custGeom>
              <a:avLst/>
              <a:gdLst/>
              <a:ahLst/>
              <a:cxnLst/>
              <a:rect l="l" t="t" r="r" b="b"/>
              <a:pathLst>
                <a:path w="960" h="1017" extrusionOk="0">
                  <a:moveTo>
                    <a:pt x="823" y="0"/>
                  </a:moveTo>
                  <a:cubicBezTo>
                    <a:pt x="754" y="0"/>
                    <a:pt x="706" y="65"/>
                    <a:pt x="683" y="127"/>
                  </a:cubicBezTo>
                  <a:cubicBezTo>
                    <a:pt x="607" y="325"/>
                    <a:pt x="655" y="548"/>
                    <a:pt x="703" y="753"/>
                  </a:cubicBezTo>
                  <a:cubicBezTo>
                    <a:pt x="586" y="510"/>
                    <a:pt x="401" y="301"/>
                    <a:pt x="172" y="160"/>
                  </a:cubicBezTo>
                  <a:lnTo>
                    <a:pt x="172" y="160"/>
                  </a:lnTo>
                  <a:cubicBezTo>
                    <a:pt x="100" y="171"/>
                    <a:pt x="128" y="284"/>
                    <a:pt x="175" y="339"/>
                  </a:cubicBezTo>
                  <a:cubicBezTo>
                    <a:pt x="333" y="527"/>
                    <a:pt x="512" y="695"/>
                    <a:pt x="706" y="846"/>
                  </a:cubicBezTo>
                  <a:cubicBezTo>
                    <a:pt x="470" y="843"/>
                    <a:pt x="237" y="843"/>
                    <a:pt x="1" y="839"/>
                  </a:cubicBezTo>
                  <a:lnTo>
                    <a:pt x="1" y="839"/>
                  </a:lnTo>
                  <a:cubicBezTo>
                    <a:pt x="153" y="954"/>
                    <a:pt x="344" y="1016"/>
                    <a:pt x="534" y="1016"/>
                  </a:cubicBezTo>
                  <a:cubicBezTo>
                    <a:pt x="576" y="1016"/>
                    <a:pt x="618" y="1013"/>
                    <a:pt x="659" y="1007"/>
                  </a:cubicBezTo>
                  <a:cubicBezTo>
                    <a:pt x="679" y="829"/>
                    <a:pt x="929" y="445"/>
                    <a:pt x="947" y="267"/>
                  </a:cubicBezTo>
                  <a:cubicBezTo>
                    <a:pt x="960" y="154"/>
                    <a:pt x="933" y="0"/>
                    <a:pt x="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4"/>
            <p:cNvSpPr/>
            <p:nvPr/>
          </p:nvSpPr>
          <p:spPr>
            <a:xfrm>
              <a:off x="13125525" y="3326075"/>
              <a:ext cx="33425" cy="36050"/>
            </a:xfrm>
            <a:custGeom>
              <a:avLst/>
              <a:gdLst/>
              <a:ahLst/>
              <a:cxnLst/>
              <a:rect l="l" t="t" r="r" b="b"/>
              <a:pathLst>
                <a:path w="1337" h="1442" extrusionOk="0">
                  <a:moveTo>
                    <a:pt x="1053" y="357"/>
                  </a:moveTo>
                  <a:cubicBezTo>
                    <a:pt x="1054" y="357"/>
                    <a:pt x="1052" y="358"/>
                    <a:pt x="1048" y="361"/>
                  </a:cubicBezTo>
                  <a:lnTo>
                    <a:pt x="1048" y="361"/>
                  </a:lnTo>
                  <a:cubicBezTo>
                    <a:pt x="1051" y="358"/>
                    <a:pt x="1053" y="357"/>
                    <a:pt x="1053" y="357"/>
                  </a:cubicBezTo>
                  <a:close/>
                  <a:moveTo>
                    <a:pt x="1011" y="647"/>
                  </a:moveTo>
                  <a:lnTo>
                    <a:pt x="1011" y="647"/>
                  </a:lnTo>
                  <a:cubicBezTo>
                    <a:pt x="1011" y="649"/>
                    <a:pt x="1013" y="663"/>
                    <a:pt x="1013" y="663"/>
                  </a:cubicBezTo>
                  <a:cubicBezTo>
                    <a:pt x="1013" y="663"/>
                    <a:pt x="1013" y="661"/>
                    <a:pt x="1012" y="658"/>
                  </a:cubicBezTo>
                  <a:lnTo>
                    <a:pt x="1012" y="658"/>
                  </a:lnTo>
                  <a:cubicBezTo>
                    <a:pt x="1012" y="654"/>
                    <a:pt x="1011" y="650"/>
                    <a:pt x="1011" y="647"/>
                  </a:cubicBezTo>
                  <a:close/>
                  <a:moveTo>
                    <a:pt x="271" y="890"/>
                  </a:moveTo>
                  <a:lnTo>
                    <a:pt x="271" y="890"/>
                  </a:lnTo>
                  <a:cubicBezTo>
                    <a:pt x="273" y="891"/>
                    <a:pt x="274" y="891"/>
                    <a:pt x="275" y="891"/>
                  </a:cubicBezTo>
                  <a:lnTo>
                    <a:pt x="275" y="891"/>
                  </a:lnTo>
                  <a:cubicBezTo>
                    <a:pt x="274" y="891"/>
                    <a:pt x="272" y="891"/>
                    <a:pt x="271" y="890"/>
                  </a:cubicBezTo>
                  <a:close/>
                  <a:moveTo>
                    <a:pt x="993" y="0"/>
                  </a:moveTo>
                  <a:cubicBezTo>
                    <a:pt x="937" y="0"/>
                    <a:pt x="880" y="16"/>
                    <a:pt x="833" y="47"/>
                  </a:cubicBezTo>
                  <a:cubicBezTo>
                    <a:pt x="740" y="112"/>
                    <a:pt x="686" y="208"/>
                    <a:pt x="655" y="314"/>
                  </a:cubicBezTo>
                  <a:cubicBezTo>
                    <a:pt x="643" y="353"/>
                    <a:pt x="634" y="392"/>
                    <a:pt x="629" y="431"/>
                  </a:cubicBezTo>
                  <a:lnTo>
                    <a:pt x="629" y="431"/>
                  </a:lnTo>
                  <a:cubicBezTo>
                    <a:pt x="574" y="389"/>
                    <a:pt x="518" y="346"/>
                    <a:pt x="463" y="304"/>
                  </a:cubicBezTo>
                  <a:cubicBezTo>
                    <a:pt x="425" y="278"/>
                    <a:pt x="387" y="246"/>
                    <a:pt x="340" y="246"/>
                  </a:cubicBezTo>
                  <a:cubicBezTo>
                    <a:pt x="332" y="246"/>
                    <a:pt x="324" y="247"/>
                    <a:pt x="316" y="249"/>
                  </a:cubicBezTo>
                  <a:cubicBezTo>
                    <a:pt x="275" y="259"/>
                    <a:pt x="240" y="283"/>
                    <a:pt x="216" y="318"/>
                  </a:cubicBezTo>
                  <a:cubicBezTo>
                    <a:pt x="175" y="389"/>
                    <a:pt x="192" y="479"/>
                    <a:pt x="226" y="547"/>
                  </a:cubicBezTo>
                  <a:cubicBezTo>
                    <a:pt x="243" y="585"/>
                    <a:pt x="271" y="612"/>
                    <a:pt x="292" y="647"/>
                  </a:cubicBezTo>
                  <a:cubicBezTo>
                    <a:pt x="316" y="680"/>
                    <a:pt x="340" y="718"/>
                    <a:pt x="367" y="753"/>
                  </a:cubicBezTo>
                  <a:cubicBezTo>
                    <a:pt x="397" y="796"/>
                    <a:pt x="427" y="842"/>
                    <a:pt x="459" y="886"/>
                  </a:cubicBezTo>
                  <a:lnTo>
                    <a:pt x="459" y="886"/>
                  </a:lnTo>
                  <a:cubicBezTo>
                    <a:pt x="435" y="887"/>
                    <a:pt x="410" y="888"/>
                    <a:pt x="384" y="890"/>
                  </a:cubicBezTo>
                  <a:lnTo>
                    <a:pt x="302" y="890"/>
                  </a:lnTo>
                  <a:cubicBezTo>
                    <a:pt x="298" y="891"/>
                    <a:pt x="289" y="892"/>
                    <a:pt x="279" y="893"/>
                  </a:cubicBezTo>
                  <a:lnTo>
                    <a:pt x="279" y="893"/>
                  </a:lnTo>
                  <a:cubicBezTo>
                    <a:pt x="273" y="890"/>
                    <a:pt x="265" y="887"/>
                    <a:pt x="261" y="886"/>
                  </a:cubicBezTo>
                  <a:cubicBezTo>
                    <a:pt x="243" y="886"/>
                    <a:pt x="230" y="883"/>
                    <a:pt x="213" y="879"/>
                  </a:cubicBezTo>
                  <a:lnTo>
                    <a:pt x="213" y="881"/>
                  </a:lnTo>
                  <a:lnTo>
                    <a:pt x="213" y="881"/>
                  </a:lnTo>
                  <a:cubicBezTo>
                    <a:pt x="197" y="877"/>
                    <a:pt x="182" y="875"/>
                    <a:pt x="166" y="875"/>
                  </a:cubicBezTo>
                  <a:cubicBezTo>
                    <a:pt x="128" y="875"/>
                    <a:pt x="92" y="887"/>
                    <a:pt x="62" y="917"/>
                  </a:cubicBezTo>
                  <a:cubicBezTo>
                    <a:pt x="11" y="968"/>
                    <a:pt x="0" y="1047"/>
                    <a:pt x="38" y="1109"/>
                  </a:cubicBezTo>
                  <a:cubicBezTo>
                    <a:pt x="76" y="1178"/>
                    <a:pt x="127" y="1253"/>
                    <a:pt x="189" y="1304"/>
                  </a:cubicBezTo>
                  <a:cubicBezTo>
                    <a:pt x="257" y="1355"/>
                    <a:pt x="354" y="1404"/>
                    <a:pt x="436" y="1420"/>
                  </a:cubicBezTo>
                  <a:cubicBezTo>
                    <a:pt x="502" y="1432"/>
                    <a:pt x="575" y="1442"/>
                    <a:pt x="646" y="1442"/>
                  </a:cubicBezTo>
                  <a:cubicBezTo>
                    <a:pt x="658" y="1442"/>
                    <a:pt x="670" y="1442"/>
                    <a:pt x="683" y="1441"/>
                  </a:cubicBezTo>
                  <a:cubicBezTo>
                    <a:pt x="713" y="1441"/>
                    <a:pt x="747" y="1438"/>
                    <a:pt x="781" y="1434"/>
                  </a:cubicBezTo>
                  <a:cubicBezTo>
                    <a:pt x="852" y="1425"/>
                    <a:pt x="907" y="1407"/>
                    <a:pt x="950" y="1354"/>
                  </a:cubicBezTo>
                  <a:lnTo>
                    <a:pt x="950" y="1354"/>
                  </a:lnTo>
                  <a:cubicBezTo>
                    <a:pt x="987" y="1335"/>
                    <a:pt x="1019" y="1305"/>
                    <a:pt x="1045" y="1267"/>
                  </a:cubicBezTo>
                  <a:cubicBezTo>
                    <a:pt x="1073" y="1229"/>
                    <a:pt x="1094" y="1194"/>
                    <a:pt x="1104" y="1150"/>
                  </a:cubicBezTo>
                  <a:cubicBezTo>
                    <a:pt x="1110" y="1119"/>
                    <a:pt x="1118" y="1088"/>
                    <a:pt x="1127" y="1058"/>
                  </a:cubicBezTo>
                  <a:cubicBezTo>
                    <a:pt x="1135" y="1027"/>
                    <a:pt x="1145" y="996"/>
                    <a:pt x="1151" y="965"/>
                  </a:cubicBezTo>
                  <a:cubicBezTo>
                    <a:pt x="1159" y="952"/>
                    <a:pt x="1162" y="938"/>
                    <a:pt x="1165" y="924"/>
                  </a:cubicBezTo>
                  <a:cubicBezTo>
                    <a:pt x="1169" y="917"/>
                    <a:pt x="1169" y="911"/>
                    <a:pt x="1172" y="903"/>
                  </a:cubicBezTo>
                  <a:cubicBezTo>
                    <a:pt x="1175" y="898"/>
                    <a:pt x="1182" y="879"/>
                    <a:pt x="1182" y="879"/>
                  </a:cubicBezTo>
                  <a:lnTo>
                    <a:pt x="1182" y="879"/>
                  </a:lnTo>
                  <a:cubicBezTo>
                    <a:pt x="1181" y="879"/>
                    <a:pt x="1180" y="882"/>
                    <a:pt x="1176" y="890"/>
                  </a:cubicBezTo>
                  <a:cubicBezTo>
                    <a:pt x="1172" y="897"/>
                    <a:pt x="1171" y="899"/>
                    <a:pt x="1170" y="899"/>
                  </a:cubicBezTo>
                  <a:cubicBezTo>
                    <a:pt x="1169" y="899"/>
                    <a:pt x="1186" y="864"/>
                    <a:pt x="1189" y="859"/>
                  </a:cubicBezTo>
                  <a:cubicBezTo>
                    <a:pt x="1192" y="845"/>
                    <a:pt x="1200" y="832"/>
                    <a:pt x="1206" y="818"/>
                  </a:cubicBezTo>
                  <a:cubicBezTo>
                    <a:pt x="1224" y="773"/>
                    <a:pt x="1244" y="729"/>
                    <a:pt x="1261" y="684"/>
                  </a:cubicBezTo>
                  <a:cubicBezTo>
                    <a:pt x="1279" y="636"/>
                    <a:pt x="1295" y="588"/>
                    <a:pt x="1306" y="533"/>
                  </a:cubicBezTo>
                  <a:cubicBezTo>
                    <a:pt x="1336" y="362"/>
                    <a:pt x="1309" y="146"/>
                    <a:pt x="1148" y="43"/>
                  </a:cubicBezTo>
                  <a:cubicBezTo>
                    <a:pt x="1103" y="15"/>
                    <a:pt x="1048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4"/>
            <p:cNvSpPr/>
            <p:nvPr/>
          </p:nvSpPr>
          <p:spPr>
            <a:xfrm>
              <a:off x="13034900" y="3236475"/>
              <a:ext cx="127900" cy="127950"/>
            </a:xfrm>
            <a:custGeom>
              <a:avLst/>
              <a:gdLst/>
              <a:ahLst/>
              <a:cxnLst/>
              <a:rect l="l" t="t" r="r" b="b"/>
              <a:pathLst>
                <a:path w="5116" h="5118" extrusionOk="0">
                  <a:moveTo>
                    <a:pt x="2312" y="0"/>
                  </a:moveTo>
                  <a:cubicBezTo>
                    <a:pt x="2277" y="0"/>
                    <a:pt x="2242" y="1"/>
                    <a:pt x="2207" y="2"/>
                  </a:cubicBezTo>
                  <a:cubicBezTo>
                    <a:pt x="1316" y="37"/>
                    <a:pt x="566" y="598"/>
                    <a:pt x="299" y="1455"/>
                  </a:cubicBezTo>
                  <a:cubicBezTo>
                    <a:pt x="0" y="2422"/>
                    <a:pt x="459" y="3306"/>
                    <a:pt x="1117" y="4001"/>
                  </a:cubicBezTo>
                  <a:cubicBezTo>
                    <a:pt x="1498" y="4408"/>
                    <a:pt x="1957" y="4762"/>
                    <a:pt x="2484" y="4957"/>
                  </a:cubicBezTo>
                  <a:cubicBezTo>
                    <a:pt x="2758" y="5056"/>
                    <a:pt x="3060" y="5118"/>
                    <a:pt x="3354" y="5118"/>
                  </a:cubicBezTo>
                  <a:cubicBezTo>
                    <a:pt x="3359" y="5118"/>
                    <a:pt x="3363" y="5118"/>
                    <a:pt x="3367" y="5118"/>
                  </a:cubicBezTo>
                  <a:cubicBezTo>
                    <a:pt x="3686" y="5118"/>
                    <a:pt x="3917" y="4996"/>
                    <a:pt x="4201" y="4871"/>
                  </a:cubicBezTo>
                  <a:cubicBezTo>
                    <a:pt x="4301" y="4831"/>
                    <a:pt x="4245" y="4675"/>
                    <a:pt x="4149" y="4675"/>
                  </a:cubicBezTo>
                  <a:cubicBezTo>
                    <a:pt x="4139" y="4675"/>
                    <a:pt x="4129" y="4676"/>
                    <a:pt x="4118" y="4680"/>
                  </a:cubicBezTo>
                  <a:cubicBezTo>
                    <a:pt x="3992" y="4727"/>
                    <a:pt x="3847" y="4738"/>
                    <a:pt x="3704" y="4738"/>
                  </a:cubicBezTo>
                  <a:cubicBezTo>
                    <a:pt x="3610" y="4738"/>
                    <a:pt x="3517" y="4733"/>
                    <a:pt x="3430" y="4731"/>
                  </a:cubicBezTo>
                  <a:cubicBezTo>
                    <a:pt x="3193" y="4721"/>
                    <a:pt x="2964" y="4683"/>
                    <a:pt x="2738" y="4604"/>
                  </a:cubicBezTo>
                  <a:cubicBezTo>
                    <a:pt x="2320" y="4463"/>
                    <a:pt x="1936" y="4210"/>
                    <a:pt x="1607" y="3915"/>
                  </a:cubicBezTo>
                  <a:cubicBezTo>
                    <a:pt x="1004" y="3367"/>
                    <a:pt x="432" y="2620"/>
                    <a:pt x="607" y="1756"/>
                  </a:cubicBezTo>
                  <a:cubicBezTo>
                    <a:pt x="761" y="1000"/>
                    <a:pt x="1360" y="437"/>
                    <a:pt x="2142" y="383"/>
                  </a:cubicBezTo>
                  <a:cubicBezTo>
                    <a:pt x="2186" y="380"/>
                    <a:pt x="2231" y="379"/>
                    <a:pt x="2276" y="379"/>
                  </a:cubicBezTo>
                  <a:cubicBezTo>
                    <a:pt x="3041" y="379"/>
                    <a:pt x="3728" y="821"/>
                    <a:pt x="4139" y="1459"/>
                  </a:cubicBezTo>
                  <a:cubicBezTo>
                    <a:pt x="4379" y="1829"/>
                    <a:pt x="4537" y="2260"/>
                    <a:pt x="4575" y="2702"/>
                  </a:cubicBezTo>
                  <a:cubicBezTo>
                    <a:pt x="4616" y="3223"/>
                    <a:pt x="4472" y="3744"/>
                    <a:pt x="4550" y="4264"/>
                  </a:cubicBezTo>
                  <a:cubicBezTo>
                    <a:pt x="4560" y="4344"/>
                    <a:pt x="4629" y="4382"/>
                    <a:pt x="4701" y="4382"/>
                  </a:cubicBezTo>
                  <a:cubicBezTo>
                    <a:pt x="4775" y="4382"/>
                    <a:pt x="4852" y="4341"/>
                    <a:pt x="4869" y="4264"/>
                  </a:cubicBezTo>
                  <a:cubicBezTo>
                    <a:pt x="5085" y="3250"/>
                    <a:pt x="5116" y="2202"/>
                    <a:pt x="4554" y="1294"/>
                  </a:cubicBezTo>
                  <a:cubicBezTo>
                    <a:pt x="4072" y="515"/>
                    <a:pt x="3231" y="0"/>
                    <a:pt x="2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4"/>
            <p:cNvSpPr/>
            <p:nvPr/>
          </p:nvSpPr>
          <p:spPr>
            <a:xfrm>
              <a:off x="13331000" y="3271250"/>
              <a:ext cx="29675" cy="24325"/>
            </a:xfrm>
            <a:custGeom>
              <a:avLst/>
              <a:gdLst/>
              <a:ahLst/>
              <a:cxnLst/>
              <a:rect l="l" t="t" r="r" b="b"/>
              <a:pathLst>
                <a:path w="1187" h="973" extrusionOk="0">
                  <a:moveTo>
                    <a:pt x="409" y="1"/>
                  </a:moveTo>
                  <a:cubicBezTo>
                    <a:pt x="348" y="1"/>
                    <a:pt x="334" y="107"/>
                    <a:pt x="354" y="170"/>
                  </a:cubicBezTo>
                  <a:cubicBezTo>
                    <a:pt x="429" y="403"/>
                    <a:pt x="529" y="629"/>
                    <a:pt x="649" y="842"/>
                  </a:cubicBezTo>
                  <a:cubicBezTo>
                    <a:pt x="432" y="749"/>
                    <a:pt x="217" y="657"/>
                    <a:pt x="1" y="561"/>
                  </a:cubicBezTo>
                  <a:lnTo>
                    <a:pt x="1" y="561"/>
                  </a:lnTo>
                  <a:cubicBezTo>
                    <a:pt x="118" y="763"/>
                    <a:pt x="317" y="914"/>
                    <a:pt x="543" y="972"/>
                  </a:cubicBezTo>
                  <a:cubicBezTo>
                    <a:pt x="628" y="818"/>
                    <a:pt x="1008" y="558"/>
                    <a:pt x="1094" y="400"/>
                  </a:cubicBezTo>
                  <a:cubicBezTo>
                    <a:pt x="1149" y="304"/>
                    <a:pt x="1187" y="150"/>
                    <a:pt x="1084" y="105"/>
                  </a:cubicBezTo>
                  <a:cubicBezTo>
                    <a:pt x="1071" y="101"/>
                    <a:pt x="1059" y="98"/>
                    <a:pt x="1046" y="98"/>
                  </a:cubicBezTo>
                  <a:cubicBezTo>
                    <a:pt x="995" y="98"/>
                    <a:pt x="944" y="132"/>
                    <a:pt x="905" y="170"/>
                  </a:cubicBezTo>
                  <a:cubicBezTo>
                    <a:pt x="758" y="321"/>
                    <a:pt x="717" y="544"/>
                    <a:pt x="679" y="756"/>
                  </a:cubicBezTo>
                  <a:cubicBezTo>
                    <a:pt x="669" y="485"/>
                    <a:pt x="576" y="221"/>
                    <a:pt x="423" y="3"/>
                  </a:cubicBezTo>
                  <a:cubicBezTo>
                    <a:pt x="418" y="1"/>
                    <a:pt x="413" y="1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4"/>
            <p:cNvSpPr/>
            <p:nvPr/>
          </p:nvSpPr>
          <p:spPr>
            <a:xfrm>
              <a:off x="13326900" y="3268625"/>
              <a:ext cx="38650" cy="32325"/>
            </a:xfrm>
            <a:custGeom>
              <a:avLst/>
              <a:gdLst/>
              <a:ahLst/>
              <a:cxnLst/>
              <a:rect l="l" t="t" r="r" b="b"/>
              <a:pathLst>
                <a:path w="1546" h="1293" extrusionOk="0">
                  <a:moveTo>
                    <a:pt x="1110" y="362"/>
                  </a:moveTo>
                  <a:cubicBezTo>
                    <a:pt x="1110" y="364"/>
                    <a:pt x="1109" y="367"/>
                    <a:pt x="1107" y="372"/>
                  </a:cubicBezTo>
                  <a:cubicBezTo>
                    <a:pt x="1106" y="373"/>
                    <a:pt x="1106" y="374"/>
                    <a:pt x="1105" y="376"/>
                  </a:cubicBezTo>
                  <a:lnTo>
                    <a:pt x="1105" y="376"/>
                  </a:lnTo>
                  <a:cubicBezTo>
                    <a:pt x="1107" y="369"/>
                    <a:pt x="1109" y="365"/>
                    <a:pt x="1110" y="362"/>
                  </a:cubicBezTo>
                  <a:close/>
                  <a:moveTo>
                    <a:pt x="1230" y="385"/>
                  </a:moveTo>
                  <a:lnTo>
                    <a:pt x="1230" y="385"/>
                  </a:lnTo>
                  <a:cubicBezTo>
                    <a:pt x="1230" y="385"/>
                    <a:pt x="1230" y="386"/>
                    <a:pt x="1230" y="386"/>
                  </a:cubicBezTo>
                  <a:lnTo>
                    <a:pt x="1230" y="386"/>
                  </a:lnTo>
                  <a:cubicBezTo>
                    <a:pt x="1229" y="386"/>
                    <a:pt x="1229" y="386"/>
                    <a:pt x="1229" y="386"/>
                  </a:cubicBezTo>
                  <a:cubicBezTo>
                    <a:pt x="1229" y="386"/>
                    <a:pt x="1229" y="386"/>
                    <a:pt x="1229" y="386"/>
                  </a:cubicBezTo>
                  <a:lnTo>
                    <a:pt x="1229" y="386"/>
                  </a:lnTo>
                  <a:cubicBezTo>
                    <a:pt x="1230" y="386"/>
                    <a:pt x="1230" y="385"/>
                    <a:pt x="1230" y="385"/>
                  </a:cubicBezTo>
                  <a:close/>
                  <a:moveTo>
                    <a:pt x="1028" y="1063"/>
                  </a:moveTo>
                  <a:cubicBezTo>
                    <a:pt x="1029" y="1063"/>
                    <a:pt x="1027" y="1067"/>
                    <a:pt x="1023" y="1072"/>
                  </a:cubicBezTo>
                  <a:lnTo>
                    <a:pt x="1023" y="1072"/>
                  </a:lnTo>
                  <a:cubicBezTo>
                    <a:pt x="1025" y="1069"/>
                    <a:pt x="1027" y="1066"/>
                    <a:pt x="1028" y="1063"/>
                  </a:cubicBezTo>
                  <a:close/>
                  <a:moveTo>
                    <a:pt x="1012" y="1086"/>
                  </a:moveTo>
                  <a:lnTo>
                    <a:pt x="1012" y="1086"/>
                  </a:lnTo>
                  <a:cubicBezTo>
                    <a:pt x="1009" y="1090"/>
                    <a:pt x="1007" y="1092"/>
                    <a:pt x="1007" y="1092"/>
                  </a:cubicBezTo>
                  <a:cubicBezTo>
                    <a:pt x="1007" y="1092"/>
                    <a:pt x="1008" y="1091"/>
                    <a:pt x="1011" y="1087"/>
                  </a:cubicBezTo>
                  <a:cubicBezTo>
                    <a:pt x="1011" y="1087"/>
                    <a:pt x="1012" y="1086"/>
                    <a:pt x="1012" y="1086"/>
                  </a:cubicBezTo>
                  <a:close/>
                  <a:moveTo>
                    <a:pt x="569" y="1"/>
                  </a:moveTo>
                  <a:cubicBezTo>
                    <a:pt x="535" y="1"/>
                    <a:pt x="502" y="13"/>
                    <a:pt x="476" y="35"/>
                  </a:cubicBezTo>
                  <a:cubicBezTo>
                    <a:pt x="419" y="80"/>
                    <a:pt x="398" y="162"/>
                    <a:pt x="402" y="234"/>
                  </a:cubicBezTo>
                  <a:cubicBezTo>
                    <a:pt x="402" y="275"/>
                    <a:pt x="415" y="313"/>
                    <a:pt x="425" y="354"/>
                  </a:cubicBezTo>
                  <a:cubicBezTo>
                    <a:pt x="432" y="399"/>
                    <a:pt x="439" y="443"/>
                    <a:pt x="449" y="491"/>
                  </a:cubicBezTo>
                  <a:cubicBezTo>
                    <a:pt x="461" y="543"/>
                    <a:pt x="472" y="597"/>
                    <a:pt x="487" y="648"/>
                  </a:cubicBezTo>
                  <a:lnTo>
                    <a:pt x="487" y="648"/>
                  </a:lnTo>
                  <a:cubicBezTo>
                    <a:pt x="457" y="637"/>
                    <a:pt x="428" y="626"/>
                    <a:pt x="398" y="614"/>
                  </a:cubicBezTo>
                  <a:cubicBezTo>
                    <a:pt x="385" y="609"/>
                    <a:pt x="371" y="604"/>
                    <a:pt x="357" y="599"/>
                  </a:cubicBezTo>
                  <a:lnTo>
                    <a:pt x="357" y="599"/>
                  </a:lnTo>
                  <a:cubicBezTo>
                    <a:pt x="329" y="583"/>
                    <a:pt x="301" y="569"/>
                    <a:pt x="273" y="552"/>
                  </a:cubicBezTo>
                  <a:lnTo>
                    <a:pt x="273" y="552"/>
                  </a:lnTo>
                  <a:cubicBezTo>
                    <a:pt x="244" y="525"/>
                    <a:pt x="204" y="510"/>
                    <a:pt x="164" y="510"/>
                  </a:cubicBezTo>
                  <a:cubicBezTo>
                    <a:pt x="143" y="510"/>
                    <a:pt x="122" y="514"/>
                    <a:pt x="103" y="522"/>
                  </a:cubicBezTo>
                  <a:cubicBezTo>
                    <a:pt x="52" y="546"/>
                    <a:pt x="0" y="604"/>
                    <a:pt x="8" y="666"/>
                  </a:cubicBezTo>
                  <a:cubicBezTo>
                    <a:pt x="18" y="748"/>
                    <a:pt x="32" y="827"/>
                    <a:pt x="62" y="902"/>
                  </a:cubicBezTo>
                  <a:cubicBezTo>
                    <a:pt x="100" y="992"/>
                    <a:pt x="193" y="1084"/>
                    <a:pt x="271" y="1139"/>
                  </a:cubicBezTo>
                  <a:cubicBezTo>
                    <a:pt x="340" y="1183"/>
                    <a:pt x="411" y="1218"/>
                    <a:pt x="487" y="1248"/>
                  </a:cubicBezTo>
                  <a:cubicBezTo>
                    <a:pt x="518" y="1262"/>
                    <a:pt x="549" y="1272"/>
                    <a:pt x="579" y="1283"/>
                  </a:cubicBezTo>
                  <a:cubicBezTo>
                    <a:pt x="604" y="1289"/>
                    <a:pt x="629" y="1292"/>
                    <a:pt x="653" y="1292"/>
                  </a:cubicBezTo>
                  <a:cubicBezTo>
                    <a:pt x="685" y="1292"/>
                    <a:pt x="716" y="1286"/>
                    <a:pt x="748" y="1272"/>
                  </a:cubicBezTo>
                  <a:cubicBezTo>
                    <a:pt x="755" y="1270"/>
                    <a:pt x="761" y="1268"/>
                    <a:pt x="767" y="1265"/>
                  </a:cubicBezTo>
                  <a:lnTo>
                    <a:pt x="767" y="1265"/>
                  </a:lnTo>
                  <a:cubicBezTo>
                    <a:pt x="813" y="1256"/>
                    <a:pt x="854" y="1241"/>
                    <a:pt x="895" y="1214"/>
                  </a:cubicBezTo>
                  <a:cubicBezTo>
                    <a:pt x="944" y="1183"/>
                    <a:pt x="985" y="1133"/>
                    <a:pt x="1018" y="1081"/>
                  </a:cubicBezTo>
                  <a:lnTo>
                    <a:pt x="1018" y="1081"/>
                  </a:lnTo>
                  <a:cubicBezTo>
                    <a:pt x="1022" y="1076"/>
                    <a:pt x="1026" y="1071"/>
                    <a:pt x="1028" y="1066"/>
                  </a:cubicBezTo>
                  <a:cubicBezTo>
                    <a:pt x="1039" y="1053"/>
                    <a:pt x="1049" y="1039"/>
                    <a:pt x="1059" y="1025"/>
                  </a:cubicBezTo>
                  <a:cubicBezTo>
                    <a:pt x="1083" y="998"/>
                    <a:pt x="1107" y="968"/>
                    <a:pt x="1131" y="940"/>
                  </a:cubicBezTo>
                  <a:cubicBezTo>
                    <a:pt x="1227" y="837"/>
                    <a:pt x="1340" y="752"/>
                    <a:pt x="1416" y="628"/>
                  </a:cubicBezTo>
                  <a:cubicBezTo>
                    <a:pt x="1512" y="478"/>
                    <a:pt x="1545" y="258"/>
                    <a:pt x="1426" y="114"/>
                  </a:cubicBezTo>
                  <a:cubicBezTo>
                    <a:pt x="1373" y="49"/>
                    <a:pt x="1288" y="14"/>
                    <a:pt x="1204" y="14"/>
                  </a:cubicBezTo>
                  <a:cubicBezTo>
                    <a:pt x="1170" y="14"/>
                    <a:pt x="1136" y="20"/>
                    <a:pt x="1104" y="32"/>
                  </a:cubicBezTo>
                  <a:cubicBezTo>
                    <a:pt x="990" y="73"/>
                    <a:pt x="912" y="155"/>
                    <a:pt x="846" y="252"/>
                  </a:cubicBezTo>
                  <a:cubicBezTo>
                    <a:pt x="836" y="265"/>
                    <a:pt x="827" y="279"/>
                    <a:pt x="818" y="293"/>
                  </a:cubicBezTo>
                  <a:lnTo>
                    <a:pt x="818" y="293"/>
                  </a:lnTo>
                  <a:cubicBezTo>
                    <a:pt x="785" y="228"/>
                    <a:pt x="747" y="164"/>
                    <a:pt x="707" y="100"/>
                  </a:cubicBezTo>
                  <a:cubicBezTo>
                    <a:pt x="682" y="56"/>
                    <a:pt x="658" y="15"/>
                    <a:pt x="604" y="5"/>
                  </a:cubicBezTo>
                  <a:cubicBezTo>
                    <a:pt x="592" y="2"/>
                    <a:pt x="581" y="1"/>
                    <a:pt x="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4"/>
            <p:cNvSpPr/>
            <p:nvPr/>
          </p:nvSpPr>
          <p:spPr>
            <a:xfrm>
              <a:off x="13264200" y="3160075"/>
              <a:ext cx="120550" cy="135225"/>
            </a:xfrm>
            <a:custGeom>
              <a:avLst/>
              <a:gdLst/>
              <a:ahLst/>
              <a:cxnLst/>
              <a:rect l="l" t="t" r="r" b="b"/>
              <a:pathLst>
                <a:path w="4822" h="5409" extrusionOk="0">
                  <a:moveTo>
                    <a:pt x="2246" y="0"/>
                  </a:moveTo>
                  <a:cubicBezTo>
                    <a:pt x="1654" y="0"/>
                    <a:pt x="1081" y="256"/>
                    <a:pt x="682" y="732"/>
                  </a:cubicBezTo>
                  <a:cubicBezTo>
                    <a:pt x="0" y="1548"/>
                    <a:pt x="106" y="2585"/>
                    <a:pt x="481" y="3514"/>
                  </a:cubicBezTo>
                  <a:cubicBezTo>
                    <a:pt x="689" y="4028"/>
                    <a:pt x="980" y="4524"/>
                    <a:pt x="1412" y="4888"/>
                  </a:cubicBezTo>
                  <a:cubicBezTo>
                    <a:pt x="1618" y="5063"/>
                    <a:pt x="1844" y="5210"/>
                    <a:pt x="2097" y="5313"/>
                  </a:cubicBezTo>
                  <a:cubicBezTo>
                    <a:pt x="2297" y="5395"/>
                    <a:pt x="2480" y="5409"/>
                    <a:pt x="2675" y="5409"/>
                  </a:cubicBezTo>
                  <a:cubicBezTo>
                    <a:pt x="2757" y="5409"/>
                    <a:pt x="2842" y="5406"/>
                    <a:pt x="2930" y="5405"/>
                  </a:cubicBezTo>
                  <a:cubicBezTo>
                    <a:pt x="3067" y="5405"/>
                    <a:pt x="3063" y="5203"/>
                    <a:pt x="2930" y="5196"/>
                  </a:cubicBezTo>
                  <a:cubicBezTo>
                    <a:pt x="2526" y="5176"/>
                    <a:pt x="2032" y="4881"/>
                    <a:pt x="1735" y="4624"/>
                  </a:cubicBezTo>
                  <a:cubicBezTo>
                    <a:pt x="1409" y="4339"/>
                    <a:pt x="1152" y="3977"/>
                    <a:pt x="960" y="3590"/>
                  </a:cubicBezTo>
                  <a:cubicBezTo>
                    <a:pt x="587" y="2843"/>
                    <a:pt x="340" y="1910"/>
                    <a:pt x="830" y="1157"/>
                  </a:cubicBezTo>
                  <a:cubicBezTo>
                    <a:pt x="1151" y="658"/>
                    <a:pt x="1679" y="378"/>
                    <a:pt x="2240" y="378"/>
                  </a:cubicBezTo>
                  <a:cubicBezTo>
                    <a:pt x="2415" y="378"/>
                    <a:pt x="2593" y="405"/>
                    <a:pt x="2769" y="461"/>
                  </a:cubicBezTo>
                  <a:cubicBezTo>
                    <a:pt x="3547" y="715"/>
                    <a:pt x="4050" y="1420"/>
                    <a:pt x="4205" y="2201"/>
                  </a:cubicBezTo>
                  <a:cubicBezTo>
                    <a:pt x="4297" y="2658"/>
                    <a:pt x="4263" y="3137"/>
                    <a:pt x="4119" y="3579"/>
                  </a:cubicBezTo>
                  <a:cubicBezTo>
                    <a:pt x="3961" y="4056"/>
                    <a:pt x="3632" y="4467"/>
                    <a:pt x="3506" y="4956"/>
                  </a:cubicBezTo>
                  <a:cubicBezTo>
                    <a:pt x="3474" y="5079"/>
                    <a:pt x="3567" y="5160"/>
                    <a:pt x="3665" y="5160"/>
                  </a:cubicBezTo>
                  <a:cubicBezTo>
                    <a:pt x="3717" y="5160"/>
                    <a:pt x="3771" y="5136"/>
                    <a:pt x="3807" y="5084"/>
                  </a:cubicBezTo>
                  <a:cubicBezTo>
                    <a:pt x="4410" y="4224"/>
                    <a:pt x="4821" y="3267"/>
                    <a:pt x="4650" y="2201"/>
                  </a:cubicBezTo>
                  <a:cubicBezTo>
                    <a:pt x="4496" y="1267"/>
                    <a:pt x="3865" y="468"/>
                    <a:pt x="2975" y="133"/>
                  </a:cubicBezTo>
                  <a:cubicBezTo>
                    <a:pt x="2736" y="44"/>
                    <a:pt x="2489" y="0"/>
                    <a:pt x="2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4"/>
            <p:cNvSpPr/>
            <p:nvPr/>
          </p:nvSpPr>
          <p:spPr>
            <a:xfrm>
              <a:off x="13426425" y="3202550"/>
              <a:ext cx="29675" cy="24325"/>
            </a:xfrm>
            <a:custGeom>
              <a:avLst/>
              <a:gdLst/>
              <a:ahLst/>
              <a:cxnLst/>
              <a:rect l="l" t="t" r="r" b="b"/>
              <a:pathLst>
                <a:path w="1187" h="973" extrusionOk="0">
                  <a:moveTo>
                    <a:pt x="408" y="1"/>
                  </a:moveTo>
                  <a:cubicBezTo>
                    <a:pt x="348" y="1"/>
                    <a:pt x="335" y="107"/>
                    <a:pt x="357" y="170"/>
                  </a:cubicBezTo>
                  <a:cubicBezTo>
                    <a:pt x="429" y="404"/>
                    <a:pt x="529" y="630"/>
                    <a:pt x="648" y="842"/>
                  </a:cubicBezTo>
                  <a:lnTo>
                    <a:pt x="1" y="564"/>
                  </a:lnTo>
                  <a:lnTo>
                    <a:pt x="1" y="564"/>
                  </a:lnTo>
                  <a:cubicBezTo>
                    <a:pt x="118" y="763"/>
                    <a:pt x="319" y="918"/>
                    <a:pt x="542" y="972"/>
                  </a:cubicBezTo>
                  <a:cubicBezTo>
                    <a:pt x="632" y="818"/>
                    <a:pt x="1008" y="558"/>
                    <a:pt x="1097" y="404"/>
                  </a:cubicBezTo>
                  <a:cubicBezTo>
                    <a:pt x="1149" y="304"/>
                    <a:pt x="1187" y="150"/>
                    <a:pt x="1084" y="109"/>
                  </a:cubicBezTo>
                  <a:cubicBezTo>
                    <a:pt x="1070" y="103"/>
                    <a:pt x="1056" y="100"/>
                    <a:pt x="1042" y="100"/>
                  </a:cubicBezTo>
                  <a:cubicBezTo>
                    <a:pt x="993" y="100"/>
                    <a:pt x="943" y="133"/>
                    <a:pt x="909" y="170"/>
                  </a:cubicBezTo>
                  <a:cubicBezTo>
                    <a:pt x="758" y="322"/>
                    <a:pt x="717" y="548"/>
                    <a:pt x="683" y="757"/>
                  </a:cubicBezTo>
                  <a:cubicBezTo>
                    <a:pt x="669" y="486"/>
                    <a:pt x="580" y="222"/>
                    <a:pt x="422" y="3"/>
                  </a:cubicBezTo>
                  <a:cubicBezTo>
                    <a:pt x="417" y="1"/>
                    <a:pt x="413" y="1"/>
                    <a:pt x="4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4"/>
            <p:cNvSpPr/>
            <p:nvPr/>
          </p:nvSpPr>
          <p:spPr>
            <a:xfrm>
              <a:off x="13422325" y="3199950"/>
              <a:ext cx="38725" cy="32325"/>
            </a:xfrm>
            <a:custGeom>
              <a:avLst/>
              <a:gdLst/>
              <a:ahLst/>
              <a:cxnLst/>
              <a:rect l="l" t="t" r="r" b="b"/>
              <a:pathLst>
                <a:path w="1549" h="1293" extrusionOk="0">
                  <a:moveTo>
                    <a:pt x="624" y="185"/>
                  </a:moveTo>
                  <a:cubicBezTo>
                    <a:pt x="624" y="187"/>
                    <a:pt x="623" y="189"/>
                    <a:pt x="622" y="190"/>
                  </a:cubicBezTo>
                  <a:lnTo>
                    <a:pt x="622" y="190"/>
                  </a:lnTo>
                  <a:cubicBezTo>
                    <a:pt x="623" y="187"/>
                    <a:pt x="624" y="185"/>
                    <a:pt x="624" y="185"/>
                  </a:cubicBezTo>
                  <a:close/>
                  <a:moveTo>
                    <a:pt x="1024" y="1074"/>
                  </a:moveTo>
                  <a:cubicBezTo>
                    <a:pt x="1022" y="1077"/>
                    <a:pt x="1019" y="1080"/>
                    <a:pt x="1016" y="1083"/>
                  </a:cubicBezTo>
                  <a:lnTo>
                    <a:pt x="1016" y="1083"/>
                  </a:lnTo>
                  <a:cubicBezTo>
                    <a:pt x="1018" y="1080"/>
                    <a:pt x="1021" y="1077"/>
                    <a:pt x="1024" y="1074"/>
                  </a:cubicBezTo>
                  <a:close/>
                  <a:moveTo>
                    <a:pt x="570" y="0"/>
                  </a:moveTo>
                  <a:cubicBezTo>
                    <a:pt x="537" y="0"/>
                    <a:pt x="505" y="11"/>
                    <a:pt x="477" y="35"/>
                  </a:cubicBezTo>
                  <a:cubicBezTo>
                    <a:pt x="418" y="83"/>
                    <a:pt x="398" y="162"/>
                    <a:pt x="401" y="233"/>
                  </a:cubicBezTo>
                  <a:cubicBezTo>
                    <a:pt x="405" y="274"/>
                    <a:pt x="418" y="312"/>
                    <a:pt x="426" y="353"/>
                  </a:cubicBezTo>
                  <a:cubicBezTo>
                    <a:pt x="435" y="398"/>
                    <a:pt x="442" y="446"/>
                    <a:pt x="453" y="491"/>
                  </a:cubicBezTo>
                  <a:cubicBezTo>
                    <a:pt x="462" y="542"/>
                    <a:pt x="473" y="595"/>
                    <a:pt x="487" y="648"/>
                  </a:cubicBezTo>
                  <a:lnTo>
                    <a:pt x="487" y="648"/>
                  </a:lnTo>
                  <a:cubicBezTo>
                    <a:pt x="458" y="637"/>
                    <a:pt x="429" y="626"/>
                    <a:pt x="401" y="614"/>
                  </a:cubicBezTo>
                  <a:cubicBezTo>
                    <a:pt x="387" y="608"/>
                    <a:pt x="372" y="603"/>
                    <a:pt x="357" y="598"/>
                  </a:cubicBezTo>
                  <a:lnTo>
                    <a:pt x="357" y="598"/>
                  </a:lnTo>
                  <a:cubicBezTo>
                    <a:pt x="325" y="580"/>
                    <a:pt x="295" y="565"/>
                    <a:pt x="266" y="545"/>
                  </a:cubicBezTo>
                  <a:lnTo>
                    <a:pt x="266" y="545"/>
                  </a:lnTo>
                  <a:cubicBezTo>
                    <a:pt x="261" y="541"/>
                    <a:pt x="256" y="537"/>
                    <a:pt x="250" y="534"/>
                  </a:cubicBezTo>
                  <a:lnTo>
                    <a:pt x="250" y="534"/>
                  </a:lnTo>
                  <a:cubicBezTo>
                    <a:pt x="249" y="533"/>
                    <a:pt x="248" y="532"/>
                    <a:pt x="247" y="532"/>
                  </a:cubicBezTo>
                  <a:cubicBezTo>
                    <a:pt x="247" y="532"/>
                    <a:pt x="247" y="532"/>
                    <a:pt x="247" y="532"/>
                  </a:cubicBezTo>
                  <a:lnTo>
                    <a:pt x="247" y="532"/>
                  </a:lnTo>
                  <a:cubicBezTo>
                    <a:pt x="223" y="518"/>
                    <a:pt x="195" y="510"/>
                    <a:pt x="168" y="510"/>
                  </a:cubicBezTo>
                  <a:cubicBezTo>
                    <a:pt x="147" y="510"/>
                    <a:pt x="126" y="515"/>
                    <a:pt x="107" y="524"/>
                  </a:cubicBezTo>
                  <a:cubicBezTo>
                    <a:pt x="56" y="545"/>
                    <a:pt x="0" y="606"/>
                    <a:pt x="10" y="668"/>
                  </a:cubicBezTo>
                  <a:cubicBezTo>
                    <a:pt x="21" y="747"/>
                    <a:pt x="31" y="826"/>
                    <a:pt x="65" y="902"/>
                  </a:cubicBezTo>
                  <a:cubicBezTo>
                    <a:pt x="103" y="990"/>
                    <a:pt x="192" y="1083"/>
                    <a:pt x="271" y="1138"/>
                  </a:cubicBezTo>
                  <a:cubicBezTo>
                    <a:pt x="339" y="1186"/>
                    <a:pt x="415" y="1217"/>
                    <a:pt x="491" y="1248"/>
                  </a:cubicBezTo>
                  <a:cubicBezTo>
                    <a:pt x="521" y="1261"/>
                    <a:pt x="552" y="1272"/>
                    <a:pt x="583" y="1282"/>
                  </a:cubicBezTo>
                  <a:cubicBezTo>
                    <a:pt x="611" y="1288"/>
                    <a:pt x="637" y="1293"/>
                    <a:pt x="663" y="1293"/>
                  </a:cubicBezTo>
                  <a:cubicBezTo>
                    <a:pt x="691" y="1293"/>
                    <a:pt x="719" y="1287"/>
                    <a:pt x="747" y="1275"/>
                  </a:cubicBezTo>
                  <a:cubicBezTo>
                    <a:pt x="755" y="1272"/>
                    <a:pt x="762" y="1270"/>
                    <a:pt x="768" y="1266"/>
                  </a:cubicBezTo>
                  <a:lnTo>
                    <a:pt x="768" y="1266"/>
                  </a:lnTo>
                  <a:cubicBezTo>
                    <a:pt x="815" y="1258"/>
                    <a:pt x="856" y="1242"/>
                    <a:pt x="898" y="1217"/>
                  </a:cubicBezTo>
                  <a:cubicBezTo>
                    <a:pt x="949" y="1179"/>
                    <a:pt x="997" y="1120"/>
                    <a:pt x="1032" y="1066"/>
                  </a:cubicBezTo>
                  <a:cubicBezTo>
                    <a:pt x="1042" y="1052"/>
                    <a:pt x="1052" y="1038"/>
                    <a:pt x="1063" y="1025"/>
                  </a:cubicBezTo>
                  <a:cubicBezTo>
                    <a:pt x="1087" y="997"/>
                    <a:pt x="1107" y="970"/>
                    <a:pt x="1134" y="943"/>
                  </a:cubicBezTo>
                  <a:cubicBezTo>
                    <a:pt x="1227" y="837"/>
                    <a:pt x="1340" y="750"/>
                    <a:pt x="1419" y="631"/>
                  </a:cubicBezTo>
                  <a:cubicBezTo>
                    <a:pt x="1515" y="477"/>
                    <a:pt x="1549" y="261"/>
                    <a:pt x="1426" y="113"/>
                  </a:cubicBezTo>
                  <a:cubicBezTo>
                    <a:pt x="1372" y="48"/>
                    <a:pt x="1288" y="13"/>
                    <a:pt x="1204" y="13"/>
                  </a:cubicBezTo>
                  <a:cubicBezTo>
                    <a:pt x="1170" y="13"/>
                    <a:pt x="1136" y="19"/>
                    <a:pt x="1104" y="31"/>
                  </a:cubicBezTo>
                  <a:cubicBezTo>
                    <a:pt x="991" y="72"/>
                    <a:pt x="912" y="154"/>
                    <a:pt x="847" y="250"/>
                  </a:cubicBezTo>
                  <a:cubicBezTo>
                    <a:pt x="837" y="264"/>
                    <a:pt x="828" y="277"/>
                    <a:pt x="820" y="291"/>
                  </a:cubicBezTo>
                  <a:lnTo>
                    <a:pt x="820" y="291"/>
                  </a:lnTo>
                  <a:cubicBezTo>
                    <a:pt x="784" y="226"/>
                    <a:pt x="747" y="163"/>
                    <a:pt x="709" y="100"/>
                  </a:cubicBezTo>
                  <a:cubicBezTo>
                    <a:pt x="682" y="59"/>
                    <a:pt x="658" y="14"/>
                    <a:pt x="603" y="4"/>
                  </a:cubicBezTo>
                  <a:cubicBezTo>
                    <a:pt x="592" y="1"/>
                    <a:pt x="581" y="0"/>
                    <a:pt x="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4"/>
            <p:cNvSpPr/>
            <p:nvPr/>
          </p:nvSpPr>
          <p:spPr>
            <a:xfrm>
              <a:off x="13359625" y="3091400"/>
              <a:ext cx="120625" cy="135225"/>
            </a:xfrm>
            <a:custGeom>
              <a:avLst/>
              <a:gdLst/>
              <a:ahLst/>
              <a:cxnLst/>
              <a:rect l="l" t="t" r="r" b="b"/>
              <a:pathLst>
                <a:path w="4825" h="5409" extrusionOk="0">
                  <a:moveTo>
                    <a:pt x="2243" y="1"/>
                  </a:moveTo>
                  <a:cubicBezTo>
                    <a:pt x="1652" y="1"/>
                    <a:pt x="1079" y="256"/>
                    <a:pt x="682" y="731"/>
                  </a:cubicBezTo>
                  <a:cubicBezTo>
                    <a:pt x="0" y="1547"/>
                    <a:pt x="107" y="2584"/>
                    <a:pt x="483" y="3514"/>
                  </a:cubicBezTo>
                  <a:cubicBezTo>
                    <a:pt x="693" y="4031"/>
                    <a:pt x="984" y="4527"/>
                    <a:pt x="1412" y="4887"/>
                  </a:cubicBezTo>
                  <a:cubicBezTo>
                    <a:pt x="1618" y="5062"/>
                    <a:pt x="1847" y="5209"/>
                    <a:pt x="2097" y="5312"/>
                  </a:cubicBezTo>
                  <a:cubicBezTo>
                    <a:pt x="2298" y="5394"/>
                    <a:pt x="2483" y="5408"/>
                    <a:pt x="2679" y="5408"/>
                  </a:cubicBezTo>
                  <a:cubicBezTo>
                    <a:pt x="2761" y="5408"/>
                    <a:pt x="2845" y="5406"/>
                    <a:pt x="2934" y="5405"/>
                  </a:cubicBezTo>
                  <a:cubicBezTo>
                    <a:pt x="3067" y="5405"/>
                    <a:pt x="3067" y="5203"/>
                    <a:pt x="2934" y="5195"/>
                  </a:cubicBezTo>
                  <a:cubicBezTo>
                    <a:pt x="2529" y="5175"/>
                    <a:pt x="2036" y="4880"/>
                    <a:pt x="1737" y="4624"/>
                  </a:cubicBezTo>
                  <a:cubicBezTo>
                    <a:pt x="1408" y="4339"/>
                    <a:pt x="1155" y="3976"/>
                    <a:pt x="963" y="3588"/>
                  </a:cubicBezTo>
                  <a:cubicBezTo>
                    <a:pt x="590" y="2842"/>
                    <a:pt x="343" y="1910"/>
                    <a:pt x="829" y="1156"/>
                  </a:cubicBezTo>
                  <a:cubicBezTo>
                    <a:pt x="1151" y="660"/>
                    <a:pt x="1680" y="379"/>
                    <a:pt x="2240" y="379"/>
                  </a:cubicBezTo>
                  <a:cubicBezTo>
                    <a:pt x="2415" y="379"/>
                    <a:pt x="2594" y="407"/>
                    <a:pt x="2769" y="464"/>
                  </a:cubicBezTo>
                  <a:cubicBezTo>
                    <a:pt x="3550" y="714"/>
                    <a:pt x="4050" y="1420"/>
                    <a:pt x="4208" y="2201"/>
                  </a:cubicBezTo>
                  <a:cubicBezTo>
                    <a:pt x="4297" y="2657"/>
                    <a:pt x="4266" y="3136"/>
                    <a:pt x="4119" y="3579"/>
                  </a:cubicBezTo>
                  <a:cubicBezTo>
                    <a:pt x="3961" y="4058"/>
                    <a:pt x="3636" y="4466"/>
                    <a:pt x="3509" y="4956"/>
                  </a:cubicBezTo>
                  <a:cubicBezTo>
                    <a:pt x="3476" y="5078"/>
                    <a:pt x="3568" y="5159"/>
                    <a:pt x="3666" y="5159"/>
                  </a:cubicBezTo>
                  <a:cubicBezTo>
                    <a:pt x="3719" y="5159"/>
                    <a:pt x="3773" y="5135"/>
                    <a:pt x="3810" y="5083"/>
                  </a:cubicBezTo>
                  <a:cubicBezTo>
                    <a:pt x="4410" y="4222"/>
                    <a:pt x="4825" y="3267"/>
                    <a:pt x="4650" y="2201"/>
                  </a:cubicBezTo>
                  <a:cubicBezTo>
                    <a:pt x="4499" y="1269"/>
                    <a:pt x="3865" y="467"/>
                    <a:pt x="2975" y="135"/>
                  </a:cubicBezTo>
                  <a:cubicBezTo>
                    <a:pt x="2735" y="44"/>
                    <a:pt x="2487" y="1"/>
                    <a:pt x="2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4"/>
            <p:cNvSpPr/>
            <p:nvPr/>
          </p:nvSpPr>
          <p:spPr>
            <a:xfrm>
              <a:off x="12725850" y="3697175"/>
              <a:ext cx="575800" cy="129375"/>
            </a:xfrm>
            <a:custGeom>
              <a:avLst/>
              <a:gdLst/>
              <a:ahLst/>
              <a:cxnLst/>
              <a:rect l="l" t="t" r="r" b="b"/>
              <a:pathLst>
                <a:path w="23032" h="5175" extrusionOk="0">
                  <a:moveTo>
                    <a:pt x="203" y="1"/>
                  </a:moveTo>
                  <a:cubicBezTo>
                    <a:pt x="94" y="1"/>
                    <a:pt x="1" y="129"/>
                    <a:pt x="100" y="231"/>
                  </a:cubicBezTo>
                  <a:cubicBezTo>
                    <a:pt x="3932" y="4080"/>
                    <a:pt x="9411" y="5174"/>
                    <a:pt x="14706" y="5174"/>
                  </a:cubicBezTo>
                  <a:cubicBezTo>
                    <a:pt x="15774" y="5174"/>
                    <a:pt x="16834" y="5130"/>
                    <a:pt x="17872" y="5054"/>
                  </a:cubicBezTo>
                  <a:cubicBezTo>
                    <a:pt x="18735" y="4993"/>
                    <a:pt x="19595" y="4911"/>
                    <a:pt x="20452" y="4808"/>
                  </a:cubicBezTo>
                  <a:cubicBezTo>
                    <a:pt x="21199" y="4719"/>
                    <a:pt x="22134" y="4729"/>
                    <a:pt x="22806" y="4383"/>
                  </a:cubicBezTo>
                  <a:cubicBezTo>
                    <a:pt x="23032" y="4263"/>
                    <a:pt x="22994" y="3862"/>
                    <a:pt x="22730" y="3814"/>
                  </a:cubicBezTo>
                  <a:cubicBezTo>
                    <a:pt x="22568" y="3784"/>
                    <a:pt x="22399" y="3772"/>
                    <a:pt x="22226" y="3772"/>
                  </a:cubicBezTo>
                  <a:cubicBezTo>
                    <a:pt x="21529" y="3772"/>
                    <a:pt x="20765" y="3974"/>
                    <a:pt x="20106" y="4050"/>
                  </a:cubicBezTo>
                  <a:cubicBezTo>
                    <a:pt x="19150" y="4164"/>
                    <a:pt x="18194" y="4253"/>
                    <a:pt x="17234" y="4314"/>
                  </a:cubicBezTo>
                  <a:cubicBezTo>
                    <a:pt x="16312" y="4374"/>
                    <a:pt x="15387" y="4408"/>
                    <a:pt x="14463" y="4408"/>
                  </a:cubicBezTo>
                  <a:cubicBezTo>
                    <a:pt x="13461" y="4408"/>
                    <a:pt x="12459" y="4368"/>
                    <a:pt x="11461" y="4277"/>
                  </a:cubicBezTo>
                  <a:cubicBezTo>
                    <a:pt x="7398" y="3914"/>
                    <a:pt x="3475" y="2666"/>
                    <a:pt x="295" y="35"/>
                  </a:cubicBezTo>
                  <a:cubicBezTo>
                    <a:pt x="266" y="11"/>
                    <a:pt x="233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4"/>
            <p:cNvSpPr/>
            <p:nvPr/>
          </p:nvSpPr>
          <p:spPr>
            <a:xfrm>
              <a:off x="12814175" y="3531125"/>
              <a:ext cx="488675" cy="278375"/>
            </a:xfrm>
            <a:custGeom>
              <a:avLst/>
              <a:gdLst/>
              <a:ahLst/>
              <a:cxnLst/>
              <a:rect l="l" t="t" r="r" b="b"/>
              <a:pathLst>
                <a:path w="19547" h="11135" extrusionOk="0">
                  <a:moveTo>
                    <a:pt x="171" y="0"/>
                  </a:moveTo>
                  <a:cubicBezTo>
                    <a:pt x="82" y="0"/>
                    <a:pt x="1" y="134"/>
                    <a:pt x="86" y="205"/>
                  </a:cubicBezTo>
                  <a:cubicBezTo>
                    <a:pt x="2703" y="2404"/>
                    <a:pt x="5238" y="4686"/>
                    <a:pt x="8195" y="6437"/>
                  </a:cubicBezTo>
                  <a:cubicBezTo>
                    <a:pt x="9892" y="7441"/>
                    <a:pt x="11663" y="8257"/>
                    <a:pt x="13486" y="9007"/>
                  </a:cubicBezTo>
                  <a:cubicBezTo>
                    <a:pt x="14473" y="9411"/>
                    <a:pt x="15460" y="9816"/>
                    <a:pt x="16442" y="10220"/>
                  </a:cubicBezTo>
                  <a:cubicBezTo>
                    <a:pt x="17296" y="10569"/>
                    <a:pt x="18221" y="11118"/>
                    <a:pt x="19156" y="11135"/>
                  </a:cubicBezTo>
                  <a:cubicBezTo>
                    <a:pt x="19157" y="11135"/>
                    <a:pt x="19158" y="11135"/>
                    <a:pt x="19159" y="11135"/>
                  </a:cubicBezTo>
                  <a:cubicBezTo>
                    <a:pt x="19546" y="11135"/>
                    <a:pt x="19545" y="10532"/>
                    <a:pt x="19156" y="10528"/>
                  </a:cubicBezTo>
                  <a:cubicBezTo>
                    <a:pt x="18235" y="10518"/>
                    <a:pt x="17217" y="9895"/>
                    <a:pt x="16374" y="9552"/>
                  </a:cubicBezTo>
                  <a:cubicBezTo>
                    <a:pt x="15463" y="9185"/>
                    <a:pt x="14551" y="8815"/>
                    <a:pt x="13640" y="8445"/>
                  </a:cubicBezTo>
                  <a:cubicBezTo>
                    <a:pt x="11755" y="7678"/>
                    <a:pt x="9936" y="6828"/>
                    <a:pt x="8189" y="5779"/>
                  </a:cubicBezTo>
                  <a:cubicBezTo>
                    <a:pt x="5369" y="4090"/>
                    <a:pt x="2830" y="2021"/>
                    <a:pt x="226" y="20"/>
                  </a:cubicBezTo>
                  <a:cubicBezTo>
                    <a:pt x="208" y="6"/>
                    <a:pt x="189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4"/>
            <p:cNvSpPr/>
            <p:nvPr/>
          </p:nvSpPr>
          <p:spPr>
            <a:xfrm>
              <a:off x="12936425" y="3463400"/>
              <a:ext cx="374500" cy="345400"/>
            </a:xfrm>
            <a:custGeom>
              <a:avLst/>
              <a:gdLst/>
              <a:ahLst/>
              <a:cxnLst/>
              <a:rect l="l" t="t" r="r" b="b"/>
              <a:pathLst>
                <a:path w="14980" h="13816" extrusionOk="0">
                  <a:moveTo>
                    <a:pt x="197" y="1"/>
                  </a:moveTo>
                  <a:cubicBezTo>
                    <a:pt x="79" y="1"/>
                    <a:pt x="1" y="175"/>
                    <a:pt x="130" y="249"/>
                  </a:cubicBezTo>
                  <a:cubicBezTo>
                    <a:pt x="2593" y="1650"/>
                    <a:pt x="4521" y="3647"/>
                    <a:pt x="6413" y="5720"/>
                  </a:cubicBezTo>
                  <a:cubicBezTo>
                    <a:pt x="8938" y="8482"/>
                    <a:pt x="11645" y="11083"/>
                    <a:pt x="14294" y="13720"/>
                  </a:cubicBezTo>
                  <a:cubicBezTo>
                    <a:pt x="14361" y="13788"/>
                    <a:pt x="14436" y="13816"/>
                    <a:pt x="14510" y="13816"/>
                  </a:cubicBezTo>
                  <a:cubicBezTo>
                    <a:pt x="14758" y="13816"/>
                    <a:pt x="14980" y="13492"/>
                    <a:pt x="14753" y="13265"/>
                  </a:cubicBezTo>
                  <a:cubicBezTo>
                    <a:pt x="12039" y="10572"/>
                    <a:pt x="9274" y="7927"/>
                    <a:pt x="6643" y="5151"/>
                  </a:cubicBezTo>
                  <a:cubicBezTo>
                    <a:pt x="5649" y="4099"/>
                    <a:pt x="4656" y="3027"/>
                    <a:pt x="3528" y="2112"/>
                  </a:cubicBezTo>
                  <a:cubicBezTo>
                    <a:pt x="2514" y="1286"/>
                    <a:pt x="1404" y="652"/>
                    <a:pt x="263" y="18"/>
                  </a:cubicBezTo>
                  <a:cubicBezTo>
                    <a:pt x="240" y="6"/>
                    <a:pt x="218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4"/>
            <p:cNvSpPr/>
            <p:nvPr/>
          </p:nvSpPr>
          <p:spPr>
            <a:xfrm>
              <a:off x="13137800" y="3347725"/>
              <a:ext cx="178850" cy="459225"/>
            </a:xfrm>
            <a:custGeom>
              <a:avLst/>
              <a:gdLst/>
              <a:ahLst/>
              <a:cxnLst/>
              <a:rect l="l" t="t" r="r" b="b"/>
              <a:pathLst>
                <a:path w="7154" h="18369" extrusionOk="0">
                  <a:moveTo>
                    <a:pt x="174" y="1"/>
                  </a:moveTo>
                  <a:cubicBezTo>
                    <a:pt x="84" y="1"/>
                    <a:pt x="0" y="86"/>
                    <a:pt x="64" y="188"/>
                  </a:cubicBezTo>
                  <a:cubicBezTo>
                    <a:pt x="1740" y="2826"/>
                    <a:pt x="3261" y="5557"/>
                    <a:pt x="4389" y="8480"/>
                  </a:cubicBezTo>
                  <a:cubicBezTo>
                    <a:pt x="5543" y="11471"/>
                    <a:pt x="6372" y="14774"/>
                    <a:pt x="5995" y="17998"/>
                  </a:cubicBezTo>
                  <a:cubicBezTo>
                    <a:pt x="5968" y="18245"/>
                    <a:pt x="6148" y="18368"/>
                    <a:pt x="6342" y="18368"/>
                  </a:cubicBezTo>
                  <a:cubicBezTo>
                    <a:pt x="6536" y="18368"/>
                    <a:pt x="6744" y="18245"/>
                    <a:pt x="6773" y="17998"/>
                  </a:cubicBezTo>
                  <a:cubicBezTo>
                    <a:pt x="7153" y="14633"/>
                    <a:pt x="6122" y="11429"/>
                    <a:pt x="4889" y="8339"/>
                  </a:cubicBezTo>
                  <a:cubicBezTo>
                    <a:pt x="3713" y="5399"/>
                    <a:pt x="2219" y="2569"/>
                    <a:pt x="287" y="58"/>
                  </a:cubicBezTo>
                  <a:cubicBezTo>
                    <a:pt x="256" y="18"/>
                    <a:pt x="215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4"/>
            <p:cNvSpPr/>
            <p:nvPr/>
          </p:nvSpPr>
          <p:spPr>
            <a:xfrm>
              <a:off x="13282175" y="3282275"/>
              <a:ext cx="99825" cy="525300"/>
            </a:xfrm>
            <a:custGeom>
              <a:avLst/>
              <a:gdLst/>
              <a:ahLst/>
              <a:cxnLst/>
              <a:rect l="l" t="t" r="r" b="b"/>
              <a:pathLst>
                <a:path w="3993" h="21012" extrusionOk="0">
                  <a:moveTo>
                    <a:pt x="2446" y="0"/>
                  </a:moveTo>
                  <a:cubicBezTo>
                    <a:pt x="2370" y="0"/>
                    <a:pt x="2294" y="61"/>
                    <a:pt x="2321" y="158"/>
                  </a:cubicBezTo>
                  <a:cubicBezTo>
                    <a:pt x="3228" y="3522"/>
                    <a:pt x="3362" y="7037"/>
                    <a:pt x="3218" y="10502"/>
                  </a:cubicBezTo>
                  <a:cubicBezTo>
                    <a:pt x="3146" y="12287"/>
                    <a:pt x="2814" y="13904"/>
                    <a:pt x="2156" y="15565"/>
                  </a:cubicBezTo>
                  <a:cubicBezTo>
                    <a:pt x="1495" y="17234"/>
                    <a:pt x="793" y="18889"/>
                    <a:pt x="114" y="20548"/>
                  </a:cubicBezTo>
                  <a:cubicBezTo>
                    <a:pt x="0" y="20828"/>
                    <a:pt x="230" y="21012"/>
                    <a:pt x="470" y="21012"/>
                  </a:cubicBezTo>
                  <a:cubicBezTo>
                    <a:pt x="626" y="21012"/>
                    <a:pt x="787" y="20935"/>
                    <a:pt x="861" y="20757"/>
                  </a:cubicBezTo>
                  <a:cubicBezTo>
                    <a:pt x="1560" y="19057"/>
                    <a:pt x="2290" y="17371"/>
                    <a:pt x="2948" y="15658"/>
                  </a:cubicBezTo>
                  <a:cubicBezTo>
                    <a:pt x="3592" y="13979"/>
                    <a:pt x="3931" y="12300"/>
                    <a:pt x="3951" y="10502"/>
                  </a:cubicBezTo>
                  <a:cubicBezTo>
                    <a:pt x="3992" y="6990"/>
                    <a:pt x="3746" y="3423"/>
                    <a:pt x="2571" y="89"/>
                  </a:cubicBezTo>
                  <a:cubicBezTo>
                    <a:pt x="2549" y="27"/>
                    <a:pt x="2497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4"/>
            <p:cNvSpPr/>
            <p:nvPr/>
          </p:nvSpPr>
          <p:spPr>
            <a:xfrm>
              <a:off x="13288100" y="3213875"/>
              <a:ext cx="199000" cy="597125"/>
            </a:xfrm>
            <a:custGeom>
              <a:avLst/>
              <a:gdLst/>
              <a:ahLst/>
              <a:cxnLst/>
              <a:rect l="l" t="t" r="r" b="b"/>
              <a:pathLst>
                <a:path w="7960" h="23885" extrusionOk="0">
                  <a:moveTo>
                    <a:pt x="6259" y="0"/>
                  </a:moveTo>
                  <a:cubicBezTo>
                    <a:pt x="6129" y="0"/>
                    <a:pt x="5997" y="131"/>
                    <a:pt x="6024" y="290"/>
                  </a:cubicBezTo>
                  <a:cubicBezTo>
                    <a:pt x="6401" y="2582"/>
                    <a:pt x="7000" y="4774"/>
                    <a:pt x="7049" y="7118"/>
                  </a:cubicBezTo>
                  <a:cubicBezTo>
                    <a:pt x="7096" y="9314"/>
                    <a:pt x="6805" y="11507"/>
                    <a:pt x="6185" y="13614"/>
                  </a:cubicBezTo>
                  <a:cubicBezTo>
                    <a:pt x="5626" y="15516"/>
                    <a:pt x="4794" y="17315"/>
                    <a:pt x="3749" y="18997"/>
                  </a:cubicBezTo>
                  <a:cubicBezTo>
                    <a:pt x="3217" y="19857"/>
                    <a:pt x="2629" y="20683"/>
                    <a:pt x="1981" y="21457"/>
                  </a:cubicBezTo>
                  <a:cubicBezTo>
                    <a:pt x="1357" y="22211"/>
                    <a:pt x="644" y="22914"/>
                    <a:pt x="62" y="23698"/>
                  </a:cubicBezTo>
                  <a:cubicBezTo>
                    <a:pt x="0" y="23785"/>
                    <a:pt x="89" y="23884"/>
                    <a:pt x="177" y="23884"/>
                  </a:cubicBezTo>
                  <a:cubicBezTo>
                    <a:pt x="196" y="23884"/>
                    <a:pt x="216" y="23880"/>
                    <a:pt x="233" y="23869"/>
                  </a:cubicBezTo>
                  <a:cubicBezTo>
                    <a:pt x="1954" y="22873"/>
                    <a:pt x="3317" y="21005"/>
                    <a:pt x="4386" y="19370"/>
                  </a:cubicBezTo>
                  <a:cubicBezTo>
                    <a:pt x="5520" y="17637"/>
                    <a:pt x="6397" y="15714"/>
                    <a:pt x="6994" y="13731"/>
                  </a:cubicBezTo>
                  <a:cubicBezTo>
                    <a:pt x="7661" y="11521"/>
                    <a:pt x="7960" y="9191"/>
                    <a:pt x="7901" y="6885"/>
                  </a:cubicBezTo>
                  <a:cubicBezTo>
                    <a:pt x="7846" y="4624"/>
                    <a:pt x="7552" y="2116"/>
                    <a:pt x="6435" y="115"/>
                  </a:cubicBezTo>
                  <a:cubicBezTo>
                    <a:pt x="6391" y="34"/>
                    <a:pt x="6325" y="0"/>
                    <a:pt x="6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4"/>
            <p:cNvSpPr/>
            <p:nvPr/>
          </p:nvSpPr>
          <p:spPr>
            <a:xfrm>
              <a:off x="12692450" y="3790875"/>
              <a:ext cx="611150" cy="119050"/>
            </a:xfrm>
            <a:custGeom>
              <a:avLst/>
              <a:gdLst/>
              <a:ahLst/>
              <a:cxnLst/>
              <a:rect l="l" t="t" r="r" b="b"/>
              <a:pathLst>
                <a:path w="24446" h="4762" extrusionOk="0">
                  <a:moveTo>
                    <a:pt x="24014" y="1"/>
                  </a:moveTo>
                  <a:cubicBezTo>
                    <a:pt x="23975" y="1"/>
                    <a:pt x="23933" y="9"/>
                    <a:pt x="23888" y="25"/>
                  </a:cubicBezTo>
                  <a:cubicBezTo>
                    <a:pt x="23031" y="344"/>
                    <a:pt x="22236" y="816"/>
                    <a:pt x="21377" y="1139"/>
                  </a:cubicBezTo>
                  <a:cubicBezTo>
                    <a:pt x="20394" y="1509"/>
                    <a:pt x="19375" y="1814"/>
                    <a:pt x="18371" y="2132"/>
                  </a:cubicBezTo>
                  <a:cubicBezTo>
                    <a:pt x="16333" y="2780"/>
                    <a:pt x="14271" y="3379"/>
                    <a:pt x="12160" y="3764"/>
                  </a:cubicBezTo>
                  <a:cubicBezTo>
                    <a:pt x="10664" y="4036"/>
                    <a:pt x="9091" y="4206"/>
                    <a:pt x="7518" y="4206"/>
                  </a:cubicBezTo>
                  <a:cubicBezTo>
                    <a:pt x="4998" y="4206"/>
                    <a:pt x="2475" y="3769"/>
                    <a:pt x="260" y="2616"/>
                  </a:cubicBezTo>
                  <a:cubicBezTo>
                    <a:pt x="239" y="2605"/>
                    <a:pt x="219" y="2600"/>
                    <a:pt x="199" y="2600"/>
                  </a:cubicBezTo>
                  <a:cubicBezTo>
                    <a:pt x="81" y="2600"/>
                    <a:pt x="1" y="2774"/>
                    <a:pt x="127" y="2842"/>
                  </a:cubicBezTo>
                  <a:cubicBezTo>
                    <a:pt x="2721" y="4190"/>
                    <a:pt x="5488" y="4761"/>
                    <a:pt x="8323" y="4761"/>
                  </a:cubicBezTo>
                  <a:cubicBezTo>
                    <a:pt x="9449" y="4761"/>
                    <a:pt x="10587" y="4671"/>
                    <a:pt x="11728" y="4504"/>
                  </a:cubicBezTo>
                  <a:cubicBezTo>
                    <a:pt x="13972" y="4178"/>
                    <a:pt x="16168" y="3592"/>
                    <a:pt x="18338" y="2931"/>
                  </a:cubicBezTo>
                  <a:cubicBezTo>
                    <a:pt x="20287" y="2338"/>
                    <a:pt x="22439" y="1814"/>
                    <a:pt x="24162" y="672"/>
                  </a:cubicBezTo>
                  <a:cubicBezTo>
                    <a:pt x="24446" y="487"/>
                    <a:pt x="24325" y="1"/>
                    <a:pt x="240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4"/>
            <p:cNvSpPr/>
            <p:nvPr/>
          </p:nvSpPr>
          <p:spPr>
            <a:xfrm rot="130776">
              <a:off x="1321283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3" name="Google Shape;3333;p54"/>
          <p:cNvGrpSpPr/>
          <p:nvPr/>
        </p:nvGrpSpPr>
        <p:grpSpPr>
          <a:xfrm>
            <a:off x="3540682" y="2533553"/>
            <a:ext cx="1314899" cy="1622964"/>
            <a:chOff x="14449550" y="3157725"/>
            <a:chExt cx="1645681" cy="2031244"/>
          </a:xfrm>
        </p:grpSpPr>
        <p:sp>
          <p:nvSpPr>
            <p:cNvPr id="3334" name="Google Shape;3334;p54"/>
            <p:cNvSpPr/>
            <p:nvPr/>
          </p:nvSpPr>
          <p:spPr>
            <a:xfrm>
              <a:off x="14962100" y="3229275"/>
              <a:ext cx="112250" cy="148825"/>
            </a:xfrm>
            <a:custGeom>
              <a:avLst/>
              <a:gdLst/>
              <a:ahLst/>
              <a:cxnLst/>
              <a:rect l="l" t="t" r="r" b="b"/>
              <a:pathLst>
                <a:path w="4490" h="5953" extrusionOk="0">
                  <a:moveTo>
                    <a:pt x="2177" y="550"/>
                  </a:moveTo>
                  <a:cubicBezTo>
                    <a:pt x="2504" y="550"/>
                    <a:pt x="2836" y="660"/>
                    <a:pt x="3119" y="878"/>
                  </a:cubicBezTo>
                  <a:cubicBezTo>
                    <a:pt x="3791" y="1399"/>
                    <a:pt x="3900" y="2293"/>
                    <a:pt x="3853" y="3088"/>
                  </a:cubicBezTo>
                  <a:cubicBezTo>
                    <a:pt x="3825" y="3557"/>
                    <a:pt x="3709" y="4027"/>
                    <a:pt x="3500" y="4448"/>
                  </a:cubicBezTo>
                  <a:cubicBezTo>
                    <a:pt x="3363" y="4728"/>
                    <a:pt x="3153" y="4974"/>
                    <a:pt x="2978" y="5234"/>
                  </a:cubicBezTo>
                  <a:lnTo>
                    <a:pt x="2978" y="5234"/>
                  </a:lnTo>
                  <a:cubicBezTo>
                    <a:pt x="2835" y="5016"/>
                    <a:pt x="2625" y="4844"/>
                    <a:pt x="2410" y="4681"/>
                  </a:cubicBezTo>
                  <a:cubicBezTo>
                    <a:pt x="2047" y="4407"/>
                    <a:pt x="1701" y="4140"/>
                    <a:pt x="1416" y="3780"/>
                  </a:cubicBezTo>
                  <a:cubicBezTo>
                    <a:pt x="851" y="3057"/>
                    <a:pt x="423" y="1988"/>
                    <a:pt x="1012" y="1159"/>
                  </a:cubicBezTo>
                  <a:cubicBezTo>
                    <a:pt x="1298" y="752"/>
                    <a:pt x="1732" y="550"/>
                    <a:pt x="2177" y="550"/>
                  </a:cubicBezTo>
                  <a:close/>
                  <a:moveTo>
                    <a:pt x="2150" y="0"/>
                  </a:moveTo>
                  <a:cubicBezTo>
                    <a:pt x="1780" y="0"/>
                    <a:pt x="1411" y="104"/>
                    <a:pt x="1087" y="330"/>
                  </a:cubicBezTo>
                  <a:cubicBezTo>
                    <a:pt x="186" y="960"/>
                    <a:pt x="1" y="2090"/>
                    <a:pt x="382" y="3077"/>
                  </a:cubicBezTo>
                  <a:cubicBezTo>
                    <a:pt x="604" y="3657"/>
                    <a:pt x="951" y="4184"/>
                    <a:pt x="1395" y="4619"/>
                  </a:cubicBezTo>
                  <a:cubicBezTo>
                    <a:pt x="1810" y="5027"/>
                    <a:pt x="2355" y="5294"/>
                    <a:pt x="2643" y="5819"/>
                  </a:cubicBezTo>
                  <a:cubicBezTo>
                    <a:pt x="2695" y="5913"/>
                    <a:pt x="2776" y="5953"/>
                    <a:pt x="2858" y="5953"/>
                  </a:cubicBezTo>
                  <a:cubicBezTo>
                    <a:pt x="2991" y="5953"/>
                    <a:pt x="3126" y="5848"/>
                    <a:pt x="3144" y="5703"/>
                  </a:cubicBezTo>
                  <a:lnTo>
                    <a:pt x="3144" y="5703"/>
                  </a:lnTo>
                  <a:cubicBezTo>
                    <a:pt x="3485" y="5504"/>
                    <a:pt x="3736" y="5107"/>
                    <a:pt x="3911" y="4780"/>
                  </a:cubicBezTo>
                  <a:cubicBezTo>
                    <a:pt x="4147" y="4339"/>
                    <a:pt x="4297" y="3855"/>
                    <a:pt x="4366" y="3358"/>
                  </a:cubicBezTo>
                  <a:cubicBezTo>
                    <a:pt x="4490" y="2437"/>
                    <a:pt x="4376" y="1371"/>
                    <a:pt x="3701" y="672"/>
                  </a:cubicBezTo>
                  <a:cubicBezTo>
                    <a:pt x="3292" y="248"/>
                    <a:pt x="2720" y="0"/>
                    <a:pt x="2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4"/>
            <p:cNvSpPr/>
            <p:nvPr/>
          </p:nvSpPr>
          <p:spPr>
            <a:xfrm>
              <a:off x="15010175" y="3339525"/>
              <a:ext cx="40350" cy="41250"/>
            </a:xfrm>
            <a:custGeom>
              <a:avLst/>
              <a:gdLst/>
              <a:ahLst/>
              <a:cxnLst/>
              <a:rect l="l" t="t" r="r" b="b"/>
              <a:pathLst>
                <a:path w="1614" h="1650" extrusionOk="0">
                  <a:moveTo>
                    <a:pt x="490" y="734"/>
                  </a:moveTo>
                  <a:cubicBezTo>
                    <a:pt x="491" y="734"/>
                    <a:pt x="492" y="734"/>
                    <a:pt x="493" y="734"/>
                  </a:cubicBezTo>
                  <a:lnTo>
                    <a:pt x="493" y="734"/>
                  </a:lnTo>
                  <a:cubicBezTo>
                    <a:pt x="493" y="734"/>
                    <a:pt x="493" y="734"/>
                    <a:pt x="493" y="734"/>
                  </a:cubicBezTo>
                  <a:lnTo>
                    <a:pt x="493" y="734"/>
                  </a:lnTo>
                  <a:cubicBezTo>
                    <a:pt x="492" y="734"/>
                    <a:pt x="491" y="734"/>
                    <a:pt x="490" y="734"/>
                  </a:cubicBezTo>
                  <a:close/>
                  <a:moveTo>
                    <a:pt x="1228" y="0"/>
                  </a:moveTo>
                  <a:cubicBezTo>
                    <a:pt x="1101" y="0"/>
                    <a:pt x="982" y="64"/>
                    <a:pt x="905" y="165"/>
                  </a:cubicBezTo>
                  <a:cubicBezTo>
                    <a:pt x="890" y="185"/>
                    <a:pt x="876" y="206"/>
                    <a:pt x="864" y="227"/>
                  </a:cubicBezTo>
                  <a:lnTo>
                    <a:pt x="864" y="227"/>
                  </a:lnTo>
                  <a:cubicBezTo>
                    <a:pt x="780" y="167"/>
                    <a:pt x="681" y="128"/>
                    <a:pt x="573" y="120"/>
                  </a:cubicBezTo>
                  <a:cubicBezTo>
                    <a:pt x="561" y="119"/>
                    <a:pt x="549" y="119"/>
                    <a:pt x="538" y="119"/>
                  </a:cubicBezTo>
                  <a:cubicBezTo>
                    <a:pt x="330" y="119"/>
                    <a:pt x="124" y="262"/>
                    <a:pt x="69" y="466"/>
                  </a:cubicBezTo>
                  <a:cubicBezTo>
                    <a:pt x="0" y="713"/>
                    <a:pt x="179" y="901"/>
                    <a:pt x="312" y="1086"/>
                  </a:cubicBezTo>
                  <a:cubicBezTo>
                    <a:pt x="374" y="1169"/>
                    <a:pt x="435" y="1254"/>
                    <a:pt x="497" y="1340"/>
                  </a:cubicBezTo>
                  <a:cubicBezTo>
                    <a:pt x="583" y="1450"/>
                    <a:pt x="693" y="1549"/>
                    <a:pt x="812" y="1618"/>
                  </a:cubicBezTo>
                  <a:cubicBezTo>
                    <a:pt x="851" y="1640"/>
                    <a:pt x="891" y="1650"/>
                    <a:pt x="929" y="1650"/>
                  </a:cubicBezTo>
                  <a:cubicBezTo>
                    <a:pt x="1075" y="1650"/>
                    <a:pt x="1200" y="1508"/>
                    <a:pt x="1161" y="1350"/>
                  </a:cubicBezTo>
                  <a:cubicBezTo>
                    <a:pt x="1161" y="1349"/>
                    <a:pt x="1161" y="1348"/>
                    <a:pt x="1161" y="1347"/>
                  </a:cubicBezTo>
                  <a:lnTo>
                    <a:pt x="1161" y="1347"/>
                  </a:lnTo>
                  <a:cubicBezTo>
                    <a:pt x="1200" y="1328"/>
                    <a:pt x="1236" y="1303"/>
                    <a:pt x="1264" y="1278"/>
                  </a:cubicBezTo>
                  <a:cubicBezTo>
                    <a:pt x="1333" y="1221"/>
                    <a:pt x="1398" y="1145"/>
                    <a:pt x="1443" y="1066"/>
                  </a:cubicBezTo>
                  <a:cubicBezTo>
                    <a:pt x="1536" y="905"/>
                    <a:pt x="1580" y="727"/>
                    <a:pt x="1601" y="545"/>
                  </a:cubicBezTo>
                  <a:cubicBezTo>
                    <a:pt x="1610" y="456"/>
                    <a:pt x="1614" y="360"/>
                    <a:pt x="1590" y="271"/>
                  </a:cubicBezTo>
                  <a:cubicBezTo>
                    <a:pt x="1549" y="114"/>
                    <a:pt x="1398" y="3"/>
                    <a:pt x="1237" y="0"/>
                  </a:cubicBezTo>
                  <a:cubicBezTo>
                    <a:pt x="1234" y="0"/>
                    <a:pt x="1231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4"/>
            <p:cNvSpPr/>
            <p:nvPr/>
          </p:nvSpPr>
          <p:spPr>
            <a:xfrm>
              <a:off x="15091800" y="3157725"/>
              <a:ext cx="112225" cy="148800"/>
            </a:xfrm>
            <a:custGeom>
              <a:avLst/>
              <a:gdLst/>
              <a:ahLst/>
              <a:cxnLst/>
              <a:rect l="l" t="t" r="r" b="b"/>
              <a:pathLst>
                <a:path w="4489" h="5952" extrusionOk="0">
                  <a:moveTo>
                    <a:pt x="2176" y="550"/>
                  </a:moveTo>
                  <a:cubicBezTo>
                    <a:pt x="2503" y="550"/>
                    <a:pt x="2835" y="659"/>
                    <a:pt x="3118" y="879"/>
                  </a:cubicBezTo>
                  <a:cubicBezTo>
                    <a:pt x="3790" y="1400"/>
                    <a:pt x="3899" y="2291"/>
                    <a:pt x="3852" y="3089"/>
                  </a:cubicBezTo>
                  <a:cubicBezTo>
                    <a:pt x="3824" y="3555"/>
                    <a:pt x="3708" y="4027"/>
                    <a:pt x="3499" y="4449"/>
                  </a:cubicBezTo>
                  <a:cubicBezTo>
                    <a:pt x="3362" y="4726"/>
                    <a:pt x="3152" y="4972"/>
                    <a:pt x="2978" y="5233"/>
                  </a:cubicBezTo>
                  <a:lnTo>
                    <a:pt x="2978" y="5233"/>
                  </a:lnTo>
                  <a:cubicBezTo>
                    <a:pt x="2834" y="5015"/>
                    <a:pt x="2625" y="4843"/>
                    <a:pt x="2409" y="4682"/>
                  </a:cubicBezTo>
                  <a:cubicBezTo>
                    <a:pt x="2046" y="4408"/>
                    <a:pt x="1700" y="4138"/>
                    <a:pt x="1416" y="3777"/>
                  </a:cubicBezTo>
                  <a:cubicBezTo>
                    <a:pt x="850" y="3055"/>
                    <a:pt x="422" y="1989"/>
                    <a:pt x="1011" y="1157"/>
                  </a:cubicBezTo>
                  <a:cubicBezTo>
                    <a:pt x="1297" y="752"/>
                    <a:pt x="1731" y="550"/>
                    <a:pt x="2176" y="550"/>
                  </a:cubicBezTo>
                  <a:close/>
                  <a:moveTo>
                    <a:pt x="2153" y="0"/>
                  </a:moveTo>
                  <a:cubicBezTo>
                    <a:pt x="1782" y="0"/>
                    <a:pt x="1412" y="104"/>
                    <a:pt x="1087" y="331"/>
                  </a:cubicBezTo>
                  <a:cubicBezTo>
                    <a:pt x="186" y="961"/>
                    <a:pt x="1" y="2088"/>
                    <a:pt x="381" y="3078"/>
                  </a:cubicBezTo>
                  <a:cubicBezTo>
                    <a:pt x="604" y="3654"/>
                    <a:pt x="950" y="4185"/>
                    <a:pt x="1395" y="4617"/>
                  </a:cubicBezTo>
                  <a:cubicBezTo>
                    <a:pt x="1810" y="5025"/>
                    <a:pt x="2354" y="5295"/>
                    <a:pt x="2642" y="5816"/>
                  </a:cubicBezTo>
                  <a:cubicBezTo>
                    <a:pt x="2695" y="5911"/>
                    <a:pt x="2777" y="5951"/>
                    <a:pt x="2859" y="5951"/>
                  </a:cubicBezTo>
                  <a:cubicBezTo>
                    <a:pt x="2991" y="5951"/>
                    <a:pt x="3125" y="5849"/>
                    <a:pt x="3143" y="5704"/>
                  </a:cubicBezTo>
                  <a:lnTo>
                    <a:pt x="3143" y="5704"/>
                  </a:lnTo>
                  <a:cubicBezTo>
                    <a:pt x="3484" y="5505"/>
                    <a:pt x="3736" y="5108"/>
                    <a:pt x="3910" y="4781"/>
                  </a:cubicBezTo>
                  <a:cubicBezTo>
                    <a:pt x="4150" y="4340"/>
                    <a:pt x="4297" y="3856"/>
                    <a:pt x="4366" y="3360"/>
                  </a:cubicBezTo>
                  <a:cubicBezTo>
                    <a:pt x="4489" y="2435"/>
                    <a:pt x="4376" y="1369"/>
                    <a:pt x="3701" y="670"/>
                  </a:cubicBezTo>
                  <a:cubicBezTo>
                    <a:pt x="3292" y="246"/>
                    <a:pt x="2722" y="0"/>
                    <a:pt x="2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4"/>
            <p:cNvSpPr/>
            <p:nvPr/>
          </p:nvSpPr>
          <p:spPr>
            <a:xfrm>
              <a:off x="15139850" y="3267925"/>
              <a:ext cx="40375" cy="41325"/>
            </a:xfrm>
            <a:custGeom>
              <a:avLst/>
              <a:gdLst/>
              <a:ahLst/>
              <a:cxnLst/>
              <a:rect l="l" t="t" r="r" b="b"/>
              <a:pathLst>
                <a:path w="1615" h="1653" extrusionOk="0">
                  <a:moveTo>
                    <a:pt x="652" y="521"/>
                  </a:moveTo>
                  <a:cubicBezTo>
                    <a:pt x="652" y="522"/>
                    <a:pt x="653" y="523"/>
                    <a:pt x="653" y="524"/>
                  </a:cubicBezTo>
                  <a:lnTo>
                    <a:pt x="653" y="524"/>
                  </a:lnTo>
                  <a:cubicBezTo>
                    <a:pt x="652" y="523"/>
                    <a:pt x="652" y="522"/>
                    <a:pt x="652" y="521"/>
                  </a:cubicBezTo>
                  <a:close/>
                  <a:moveTo>
                    <a:pt x="465" y="705"/>
                  </a:moveTo>
                  <a:cubicBezTo>
                    <a:pt x="467" y="706"/>
                    <a:pt x="468" y="708"/>
                    <a:pt x="470" y="709"/>
                  </a:cubicBezTo>
                  <a:cubicBezTo>
                    <a:pt x="470" y="709"/>
                    <a:pt x="471" y="710"/>
                    <a:pt x="471" y="710"/>
                  </a:cubicBezTo>
                  <a:lnTo>
                    <a:pt x="471" y="710"/>
                  </a:lnTo>
                  <a:cubicBezTo>
                    <a:pt x="469" y="708"/>
                    <a:pt x="467" y="707"/>
                    <a:pt x="465" y="705"/>
                  </a:cubicBezTo>
                  <a:close/>
                  <a:moveTo>
                    <a:pt x="473" y="718"/>
                  </a:moveTo>
                  <a:lnTo>
                    <a:pt x="473" y="718"/>
                  </a:lnTo>
                  <a:cubicBezTo>
                    <a:pt x="473" y="718"/>
                    <a:pt x="477" y="720"/>
                    <a:pt x="484" y="723"/>
                  </a:cubicBezTo>
                  <a:lnTo>
                    <a:pt x="484" y="723"/>
                  </a:lnTo>
                  <a:cubicBezTo>
                    <a:pt x="484" y="723"/>
                    <a:pt x="484" y="723"/>
                    <a:pt x="485" y="724"/>
                  </a:cubicBezTo>
                  <a:lnTo>
                    <a:pt x="485" y="724"/>
                  </a:lnTo>
                  <a:cubicBezTo>
                    <a:pt x="477" y="720"/>
                    <a:pt x="473" y="718"/>
                    <a:pt x="473" y="718"/>
                  </a:cubicBezTo>
                  <a:close/>
                  <a:moveTo>
                    <a:pt x="1232" y="0"/>
                  </a:moveTo>
                  <a:cubicBezTo>
                    <a:pt x="1061" y="0"/>
                    <a:pt x="943" y="99"/>
                    <a:pt x="865" y="230"/>
                  </a:cubicBezTo>
                  <a:lnTo>
                    <a:pt x="865" y="230"/>
                  </a:lnTo>
                  <a:cubicBezTo>
                    <a:pt x="781" y="170"/>
                    <a:pt x="682" y="132"/>
                    <a:pt x="573" y="123"/>
                  </a:cubicBezTo>
                  <a:cubicBezTo>
                    <a:pt x="561" y="123"/>
                    <a:pt x="549" y="122"/>
                    <a:pt x="537" y="122"/>
                  </a:cubicBezTo>
                  <a:cubicBezTo>
                    <a:pt x="329" y="122"/>
                    <a:pt x="124" y="262"/>
                    <a:pt x="70" y="466"/>
                  </a:cubicBezTo>
                  <a:cubicBezTo>
                    <a:pt x="0" y="713"/>
                    <a:pt x="179" y="905"/>
                    <a:pt x="312" y="1086"/>
                  </a:cubicBezTo>
                  <a:cubicBezTo>
                    <a:pt x="374" y="1172"/>
                    <a:pt x="435" y="1257"/>
                    <a:pt x="497" y="1340"/>
                  </a:cubicBezTo>
                  <a:cubicBezTo>
                    <a:pt x="584" y="1453"/>
                    <a:pt x="693" y="1552"/>
                    <a:pt x="813" y="1621"/>
                  </a:cubicBezTo>
                  <a:cubicBezTo>
                    <a:pt x="851" y="1643"/>
                    <a:pt x="891" y="1653"/>
                    <a:pt x="929" y="1653"/>
                  </a:cubicBezTo>
                  <a:cubicBezTo>
                    <a:pt x="1075" y="1653"/>
                    <a:pt x="1200" y="1510"/>
                    <a:pt x="1162" y="1350"/>
                  </a:cubicBezTo>
                  <a:cubicBezTo>
                    <a:pt x="1162" y="1350"/>
                    <a:pt x="1162" y="1349"/>
                    <a:pt x="1162" y="1349"/>
                  </a:cubicBezTo>
                  <a:lnTo>
                    <a:pt x="1162" y="1349"/>
                  </a:lnTo>
                  <a:cubicBezTo>
                    <a:pt x="1201" y="1329"/>
                    <a:pt x="1237" y="1304"/>
                    <a:pt x="1265" y="1278"/>
                  </a:cubicBezTo>
                  <a:cubicBezTo>
                    <a:pt x="1333" y="1220"/>
                    <a:pt x="1398" y="1145"/>
                    <a:pt x="1443" y="1069"/>
                  </a:cubicBezTo>
                  <a:cubicBezTo>
                    <a:pt x="1536" y="908"/>
                    <a:pt x="1580" y="729"/>
                    <a:pt x="1601" y="549"/>
                  </a:cubicBezTo>
                  <a:cubicBezTo>
                    <a:pt x="1611" y="456"/>
                    <a:pt x="1615" y="359"/>
                    <a:pt x="1591" y="271"/>
                  </a:cubicBezTo>
                  <a:cubicBezTo>
                    <a:pt x="1550" y="113"/>
                    <a:pt x="1398" y="3"/>
                    <a:pt x="1237" y="0"/>
                  </a:cubicBezTo>
                  <a:cubicBezTo>
                    <a:pt x="1235" y="0"/>
                    <a:pt x="1233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4"/>
            <p:cNvSpPr/>
            <p:nvPr/>
          </p:nvSpPr>
          <p:spPr>
            <a:xfrm>
              <a:off x="15442650" y="3215900"/>
              <a:ext cx="109750" cy="148875"/>
            </a:xfrm>
            <a:custGeom>
              <a:avLst/>
              <a:gdLst/>
              <a:ahLst/>
              <a:cxnLst/>
              <a:rect l="l" t="t" r="r" b="b"/>
              <a:pathLst>
                <a:path w="4390" h="5955" extrusionOk="0">
                  <a:moveTo>
                    <a:pt x="2126" y="548"/>
                  </a:moveTo>
                  <a:cubicBezTo>
                    <a:pt x="2701" y="548"/>
                    <a:pt x="3232" y="919"/>
                    <a:pt x="3492" y="1468"/>
                  </a:cubicBezTo>
                  <a:cubicBezTo>
                    <a:pt x="3824" y="2177"/>
                    <a:pt x="3585" y="3027"/>
                    <a:pt x="3252" y="3694"/>
                  </a:cubicBezTo>
                  <a:cubicBezTo>
                    <a:pt x="3053" y="4092"/>
                    <a:pt x="2793" y="4452"/>
                    <a:pt x="2467" y="4757"/>
                  </a:cubicBezTo>
                  <a:cubicBezTo>
                    <a:pt x="2237" y="4974"/>
                    <a:pt x="1943" y="5127"/>
                    <a:pt x="1683" y="5310"/>
                  </a:cubicBezTo>
                  <a:lnTo>
                    <a:pt x="1683" y="5310"/>
                  </a:lnTo>
                  <a:cubicBezTo>
                    <a:pt x="1622" y="5014"/>
                    <a:pt x="1466" y="4749"/>
                    <a:pt x="1292" y="4476"/>
                  </a:cubicBezTo>
                  <a:cubicBezTo>
                    <a:pt x="1022" y="4048"/>
                    <a:pt x="806" y="3606"/>
                    <a:pt x="693" y="3106"/>
                  </a:cubicBezTo>
                  <a:cubicBezTo>
                    <a:pt x="487" y="2194"/>
                    <a:pt x="614" y="1088"/>
                    <a:pt x="1573" y="666"/>
                  </a:cubicBezTo>
                  <a:cubicBezTo>
                    <a:pt x="1757" y="585"/>
                    <a:pt x="1944" y="548"/>
                    <a:pt x="2126" y="548"/>
                  </a:cubicBezTo>
                  <a:close/>
                  <a:moveTo>
                    <a:pt x="2160" y="1"/>
                  </a:moveTo>
                  <a:cubicBezTo>
                    <a:pt x="2120" y="1"/>
                    <a:pt x="2080" y="2"/>
                    <a:pt x="2040" y="5"/>
                  </a:cubicBezTo>
                  <a:cubicBezTo>
                    <a:pt x="933" y="76"/>
                    <a:pt x="193" y="981"/>
                    <a:pt x="73" y="2037"/>
                  </a:cubicBezTo>
                  <a:cubicBezTo>
                    <a:pt x="0" y="2687"/>
                    <a:pt x="117" y="3370"/>
                    <a:pt x="360" y="3972"/>
                  </a:cubicBezTo>
                  <a:cubicBezTo>
                    <a:pt x="604" y="4583"/>
                    <a:pt x="1083" y="5097"/>
                    <a:pt x="1172" y="5761"/>
                  </a:cubicBezTo>
                  <a:cubicBezTo>
                    <a:pt x="1191" y="5891"/>
                    <a:pt x="1311" y="5955"/>
                    <a:pt x="1432" y="5955"/>
                  </a:cubicBezTo>
                  <a:cubicBezTo>
                    <a:pt x="1539" y="5955"/>
                    <a:pt x="1647" y="5904"/>
                    <a:pt x="1685" y="5804"/>
                  </a:cubicBezTo>
                  <a:lnTo>
                    <a:pt x="1685" y="5804"/>
                  </a:lnTo>
                  <a:cubicBezTo>
                    <a:pt x="2071" y="5740"/>
                    <a:pt x="2442" y="5460"/>
                    <a:pt x="2721" y="5226"/>
                  </a:cubicBezTo>
                  <a:cubicBezTo>
                    <a:pt x="3084" y="4921"/>
                    <a:pt x="3392" y="4545"/>
                    <a:pt x="3629" y="4134"/>
                  </a:cubicBezTo>
                  <a:cubicBezTo>
                    <a:pt x="4075" y="3356"/>
                    <a:pt x="4390" y="2325"/>
                    <a:pt x="4071" y="1447"/>
                  </a:cubicBezTo>
                  <a:cubicBezTo>
                    <a:pt x="3776" y="641"/>
                    <a:pt x="3039" y="1"/>
                    <a:pt x="2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54"/>
            <p:cNvSpPr/>
            <p:nvPr/>
          </p:nvSpPr>
          <p:spPr>
            <a:xfrm>
              <a:off x="15461750" y="3326650"/>
              <a:ext cx="41225" cy="40450"/>
            </a:xfrm>
            <a:custGeom>
              <a:avLst/>
              <a:gdLst/>
              <a:ahLst/>
              <a:cxnLst/>
              <a:rect l="l" t="t" r="r" b="b"/>
              <a:pathLst>
                <a:path w="1649" h="1618" extrusionOk="0">
                  <a:moveTo>
                    <a:pt x="655" y="420"/>
                  </a:moveTo>
                  <a:cubicBezTo>
                    <a:pt x="656" y="426"/>
                    <a:pt x="656" y="431"/>
                    <a:pt x="657" y="437"/>
                  </a:cubicBezTo>
                  <a:lnTo>
                    <a:pt x="657" y="437"/>
                  </a:lnTo>
                  <a:cubicBezTo>
                    <a:pt x="656" y="431"/>
                    <a:pt x="656" y="426"/>
                    <a:pt x="655" y="420"/>
                  </a:cubicBezTo>
                  <a:close/>
                  <a:moveTo>
                    <a:pt x="665" y="436"/>
                  </a:moveTo>
                  <a:lnTo>
                    <a:pt x="665" y="436"/>
                  </a:lnTo>
                  <a:cubicBezTo>
                    <a:pt x="665" y="441"/>
                    <a:pt x="664" y="447"/>
                    <a:pt x="664" y="452"/>
                  </a:cubicBezTo>
                  <a:lnTo>
                    <a:pt x="664" y="452"/>
                  </a:lnTo>
                  <a:cubicBezTo>
                    <a:pt x="664" y="446"/>
                    <a:pt x="665" y="441"/>
                    <a:pt x="665" y="436"/>
                  </a:cubicBezTo>
                  <a:close/>
                  <a:moveTo>
                    <a:pt x="415" y="532"/>
                  </a:moveTo>
                  <a:cubicBezTo>
                    <a:pt x="418" y="538"/>
                    <a:pt x="420" y="543"/>
                    <a:pt x="422" y="548"/>
                  </a:cubicBezTo>
                  <a:lnTo>
                    <a:pt x="422" y="548"/>
                  </a:lnTo>
                  <a:cubicBezTo>
                    <a:pt x="420" y="543"/>
                    <a:pt x="418" y="538"/>
                    <a:pt x="415" y="532"/>
                  </a:cubicBezTo>
                  <a:close/>
                  <a:moveTo>
                    <a:pt x="522" y="1"/>
                  </a:moveTo>
                  <a:cubicBezTo>
                    <a:pt x="341" y="1"/>
                    <a:pt x="163" y="99"/>
                    <a:pt x="90" y="272"/>
                  </a:cubicBezTo>
                  <a:cubicBezTo>
                    <a:pt x="1" y="481"/>
                    <a:pt x="96" y="704"/>
                    <a:pt x="151" y="913"/>
                  </a:cubicBezTo>
                  <a:cubicBezTo>
                    <a:pt x="179" y="1005"/>
                    <a:pt x="196" y="1105"/>
                    <a:pt x="230" y="1197"/>
                  </a:cubicBezTo>
                  <a:cubicBezTo>
                    <a:pt x="254" y="1263"/>
                    <a:pt x="289" y="1328"/>
                    <a:pt x="319" y="1389"/>
                  </a:cubicBezTo>
                  <a:cubicBezTo>
                    <a:pt x="350" y="1451"/>
                    <a:pt x="392" y="1499"/>
                    <a:pt x="433" y="1550"/>
                  </a:cubicBezTo>
                  <a:cubicBezTo>
                    <a:pt x="470" y="1596"/>
                    <a:pt x="532" y="1617"/>
                    <a:pt x="593" y="1617"/>
                  </a:cubicBezTo>
                  <a:cubicBezTo>
                    <a:pt x="627" y="1617"/>
                    <a:pt x="661" y="1611"/>
                    <a:pt x="689" y="1598"/>
                  </a:cubicBezTo>
                  <a:cubicBezTo>
                    <a:pt x="777" y="1564"/>
                    <a:pt x="817" y="1494"/>
                    <a:pt x="833" y="1406"/>
                  </a:cubicBezTo>
                  <a:lnTo>
                    <a:pt x="833" y="1406"/>
                  </a:lnTo>
                  <a:cubicBezTo>
                    <a:pt x="971" y="1393"/>
                    <a:pt x="1125" y="1306"/>
                    <a:pt x="1214" y="1235"/>
                  </a:cubicBezTo>
                  <a:cubicBezTo>
                    <a:pt x="1333" y="1132"/>
                    <a:pt x="1440" y="1002"/>
                    <a:pt x="1515" y="861"/>
                  </a:cubicBezTo>
                  <a:cubicBezTo>
                    <a:pt x="1556" y="782"/>
                    <a:pt x="1600" y="694"/>
                    <a:pt x="1618" y="601"/>
                  </a:cubicBezTo>
                  <a:cubicBezTo>
                    <a:pt x="1649" y="420"/>
                    <a:pt x="1570" y="251"/>
                    <a:pt x="1399" y="180"/>
                  </a:cubicBezTo>
                  <a:cubicBezTo>
                    <a:pt x="1349" y="158"/>
                    <a:pt x="1295" y="148"/>
                    <a:pt x="1242" y="148"/>
                  </a:cubicBezTo>
                  <a:cubicBezTo>
                    <a:pt x="1159" y="148"/>
                    <a:pt x="1075" y="173"/>
                    <a:pt x="1004" y="221"/>
                  </a:cubicBezTo>
                  <a:cubicBezTo>
                    <a:pt x="991" y="230"/>
                    <a:pt x="978" y="240"/>
                    <a:pt x="966" y="250"/>
                  </a:cubicBezTo>
                  <a:lnTo>
                    <a:pt x="966" y="250"/>
                  </a:lnTo>
                  <a:cubicBezTo>
                    <a:pt x="896" y="143"/>
                    <a:pt x="791" y="61"/>
                    <a:pt x="665" y="22"/>
                  </a:cubicBezTo>
                  <a:cubicBezTo>
                    <a:pt x="619" y="7"/>
                    <a:pt x="570" y="1"/>
                    <a:pt x="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54"/>
            <p:cNvSpPr/>
            <p:nvPr/>
          </p:nvSpPr>
          <p:spPr>
            <a:xfrm>
              <a:off x="15282300" y="3170200"/>
              <a:ext cx="110275" cy="150400"/>
            </a:xfrm>
            <a:custGeom>
              <a:avLst/>
              <a:gdLst/>
              <a:ahLst/>
              <a:cxnLst/>
              <a:rect l="l" t="t" r="r" b="b"/>
              <a:pathLst>
                <a:path w="4411" h="6016" extrusionOk="0">
                  <a:moveTo>
                    <a:pt x="2115" y="553"/>
                  </a:moveTo>
                  <a:cubicBezTo>
                    <a:pt x="2582" y="553"/>
                    <a:pt x="3043" y="786"/>
                    <a:pt x="3348" y="1195"/>
                  </a:cubicBezTo>
                  <a:cubicBezTo>
                    <a:pt x="3831" y="1850"/>
                    <a:pt x="3738" y="2741"/>
                    <a:pt x="3520" y="3477"/>
                  </a:cubicBezTo>
                  <a:cubicBezTo>
                    <a:pt x="3396" y="3906"/>
                    <a:pt x="3197" y="4314"/>
                    <a:pt x="2927" y="4666"/>
                  </a:cubicBezTo>
                  <a:cubicBezTo>
                    <a:pt x="2736" y="4917"/>
                    <a:pt x="2478" y="5115"/>
                    <a:pt x="2254" y="5336"/>
                  </a:cubicBezTo>
                  <a:lnTo>
                    <a:pt x="2254" y="5336"/>
                  </a:lnTo>
                  <a:cubicBezTo>
                    <a:pt x="2153" y="5080"/>
                    <a:pt x="1974" y="4860"/>
                    <a:pt x="1782" y="4646"/>
                  </a:cubicBezTo>
                  <a:cubicBezTo>
                    <a:pt x="1460" y="4286"/>
                    <a:pt x="1169" y="3923"/>
                    <a:pt x="963" y="3481"/>
                  </a:cubicBezTo>
                  <a:cubicBezTo>
                    <a:pt x="573" y="2638"/>
                    <a:pt x="429" y="1497"/>
                    <a:pt x="1248" y="856"/>
                  </a:cubicBezTo>
                  <a:cubicBezTo>
                    <a:pt x="1513" y="649"/>
                    <a:pt x="1815" y="553"/>
                    <a:pt x="2115" y="553"/>
                  </a:cubicBezTo>
                  <a:close/>
                  <a:moveTo>
                    <a:pt x="2119" y="0"/>
                  </a:moveTo>
                  <a:cubicBezTo>
                    <a:pt x="1947" y="0"/>
                    <a:pt x="1773" y="24"/>
                    <a:pt x="1600" y="75"/>
                  </a:cubicBezTo>
                  <a:cubicBezTo>
                    <a:pt x="518" y="390"/>
                    <a:pt x="0" y="1473"/>
                    <a:pt x="120" y="2538"/>
                  </a:cubicBezTo>
                  <a:cubicBezTo>
                    <a:pt x="193" y="3162"/>
                    <a:pt x="419" y="3775"/>
                    <a:pt x="758" y="4306"/>
                  </a:cubicBezTo>
                  <a:cubicBezTo>
                    <a:pt x="1087" y="4824"/>
                    <a:pt x="1618" y="5225"/>
                    <a:pt x="1806" y="5824"/>
                  </a:cubicBezTo>
                  <a:cubicBezTo>
                    <a:pt x="1847" y="5953"/>
                    <a:pt x="1961" y="6015"/>
                    <a:pt x="2073" y="6015"/>
                  </a:cubicBezTo>
                  <a:cubicBezTo>
                    <a:pt x="2189" y="6015"/>
                    <a:pt x="2303" y="5949"/>
                    <a:pt x="2331" y="5822"/>
                  </a:cubicBezTo>
                  <a:lnTo>
                    <a:pt x="2331" y="5822"/>
                  </a:lnTo>
                  <a:cubicBezTo>
                    <a:pt x="2691" y="5697"/>
                    <a:pt x="3002" y="5382"/>
                    <a:pt x="3235" y="5105"/>
                  </a:cubicBezTo>
                  <a:cubicBezTo>
                    <a:pt x="3544" y="4738"/>
                    <a:pt x="3783" y="4327"/>
                    <a:pt x="3955" y="3882"/>
                  </a:cubicBezTo>
                  <a:cubicBezTo>
                    <a:pt x="4284" y="3022"/>
                    <a:pt x="4410" y="1932"/>
                    <a:pt x="3937" y="1107"/>
                  </a:cubicBezTo>
                  <a:cubicBezTo>
                    <a:pt x="3565" y="449"/>
                    <a:pt x="2863" y="0"/>
                    <a:pt x="2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54"/>
            <p:cNvSpPr/>
            <p:nvPr/>
          </p:nvSpPr>
          <p:spPr>
            <a:xfrm>
              <a:off x="15314850" y="3283500"/>
              <a:ext cx="39775" cy="39775"/>
            </a:xfrm>
            <a:custGeom>
              <a:avLst/>
              <a:gdLst/>
              <a:ahLst/>
              <a:cxnLst/>
              <a:rect l="l" t="t" r="r" b="b"/>
              <a:pathLst>
                <a:path w="1591" h="1591" extrusionOk="0">
                  <a:moveTo>
                    <a:pt x="618" y="432"/>
                  </a:moveTo>
                  <a:lnTo>
                    <a:pt x="618" y="432"/>
                  </a:lnTo>
                  <a:cubicBezTo>
                    <a:pt x="618" y="434"/>
                    <a:pt x="619" y="436"/>
                    <a:pt x="620" y="438"/>
                  </a:cubicBezTo>
                  <a:lnTo>
                    <a:pt x="620" y="438"/>
                  </a:lnTo>
                  <a:cubicBezTo>
                    <a:pt x="619" y="437"/>
                    <a:pt x="618" y="434"/>
                    <a:pt x="618" y="432"/>
                  </a:cubicBezTo>
                  <a:close/>
                  <a:moveTo>
                    <a:pt x="627" y="432"/>
                  </a:moveTo>
                  <a:lnTo>
                    <a:pt x="627" y="432"/>
                  </a:lnTo>
                  <a:cubicBezTo>
                    <a:pt x="627" y="435"/>
                    <a:pt x="627" y="439"/>
                    <a:pt x="626" y="442"/>
                  </a:cubicBezTo>
                  <a:lnTo>
                    <a:pt x="626" y="442"/>
                  </a:lnTo>
                  <a:cubicBezTo>
                    <a:pt x="626" y="442"/>
                    <a:pt x="626" y="442"/>
                    <a:pt x="626" y="441"/>
                  </a:cubicBezTo>
                  <a:lnTo>
                    <a:pt x="626" y="441"/>
                  </a:lnTo>
                  <a:cubicBezTo>
                    <a:pt x="626" y="438"/>
                    <a:pt x="627" y="435"/>
                    <a:pt x="627" y="432"/>
                  </a:cubicBezTo>
                  <a:close/>
                  <a:moveTo>
                    <a:pt x="400" y="563"/>
                  </a:moveTo>
                  <a:lnTo>
                    <a:pt x="400" y="563"/>
                  </a:lnTo>
                  <a:cubicBezTo>
                    <a:pt x="400" y="563"/>
                    <a:pt x="404" y="569"/>
                    <a:pt x="413" y="584"/>
                  </a:cubicBezTo>
                  <a:lnTo>
                    <a:pt x="413" y="584"/>
                  </a:lnTo>
                  <a:cubicBezTo>
                    <a:pt x="413" y="584"/>
                    <a:pt x="413" y="584"/>
                    <a:pt x="413" y="584"/>
                  </a:cubicBezTo>
                  <a:lnTo>
                    <a:pt x="413" y="584"/>
                  </a:lnTo>
                  <a:cubicBezTo>
                    <a:pt x="406" y="574"/>
                    <a:pt x="400" y="563"/>
                    <a:pt x="400" y="563"/>
                  </a:cubicBezTo>
                  <a:close/>
                  <a:moveTo>
                    <a:pt x="419" y="597"/>
                  </a:moveTo>
                  <a:lnTo>
                    <a:pt x="419" y="597"/>
                  </a:lnTo>
                  <a:cubicBezTo>
                    <a:pt x="419" y="597"/>
                    <a:pt x="420" y="597"/>
                    <a:pt x="421" y="597"/>
                  </a:cubicBezTo>
                  <a:lnTo>
                    <a:pt x="421" y="597"/>
                  </a:lnTo>
                  <a:cubicBezTo>
                    <a:pt x="421" y="597"/>
                    <a:pt x="421" y="597"/>
                    <a:pt x="421" y="598"/>
                  </a:cubicBezTo>
                  <a:lnTo>
                    <a:pt x="421" y="598"/>
                  </a:lnTo>
                  <a:cubicBezTo>
                    <a:pt x="420" y="597"/>
                    <a:pt x="419" y="597"/>
                    <a:pt x="419" y="597"/>
                  </a:cubicBezTo>
                  <a:close/>
                  <a:moveTo>
                    <a:pt x="1203" y="707"/>
                  </a:moveTo>
                  <a:cubicBezTo>
                    <a:pt x="1198" y="717"/>
                    <a:pt x="1195" y="724"/>
                    <a:pt x="1193" y="729"/>
                  </a:cubicBezTo>
                  <a:lnTo>
                    <a:pt x="1193" y="729"/>
                  </a:lnTo>
                  <a:cubicBezTo>
                    <a:pt x="1194" y="727"/>
                    <a:pt x="1195" y="724"/>
                    <a:pt x="1196" y="720"/>
                  </a:cubicBezTo>
                  <a:cubicBezTo>
                    <a:pt x="1198" y="716"/>
                    <a:pt x="1200" y="712"/>
                    <a:pt x="1202" y="707"/>
                  </a:cubicBezTo>
                  <a:lnTo>
                    <a:pt x="1202" y="707"/>
                  </a:lnTo>
                  <a:cubicBezTo>
                    <a:pt x="1202" y="707"/>
                    <a:pt x="1203" y="707"/>
                    <a:pt x="1203" y="707"/>
                  </a:cubicBezTo>
                  <a:close/>
                  <a:moveTo>
                    <a:pt x="487" y="0"/>
                  </a:moveTo>
                  <a:cubicBezTo>
                    <a:pt x="256" y="0"/>
                    <a:pt x="51" y="161"/>
                    <a:pt x="21" y="391"/>
                  </a:cubicBezTo>
                  <a:cubicBezTo>
                    <a:pt x="1" y="525"/>
                    <a:pt x="45" y="638"/>
                    <a:pt x="100" y="758"/>
                  </a:cubicBezTo>
                  <a:cubicBezTo>
                    <a:pt x="137" y="833"/>
                    <a:pt x="175" y="912"/>
                    <a:pt x="213" y="990"/>
                  </a:cubicBezTo>
                  <a:cubicBezTo>
                    <a:pt x="251" y="1077"/>
                    <a:pt x="285" y="1172"/>
                    <a:pt x="333" y="1254"/>
                  </a:cubicBezTo>
                  <a:cubicBezTo>
                    <a:pt x="391" y="1351"/>
                    <a:pt x="466" y="1447"/>
                    <a:pt x="548" y="1522"/>
                  </a:cubicBezTo>
                  <a:cubicBezTo>
                    <a:pt x="597" y="1565"/>
                    <a:pt x="655" y="1590"/>
                    <a:pt x="716" y="1590"/>
                  </a:cubicBezTo>
                  <a:cubicBezTo>
                    <a:pt x="747" y="1590"/>
                    <a:pt x="778" y="1584"/>
                    <a:pt x="809" y="1570"/>
                  </a:cubicBezTo>
                  <a:cubicBezTo>
                    <a:pt x="891" y="1536"/>
                    <a:pt x="960" y="1450"/>
                    <a:pt x="956" y="1354"/>
                  </a:cubicBezTo>
                  <a:cubicBezTo>
                    <a:pt x="956" y="1347"/>
                    <a:pt x="956" y="1341"/>
                    <a:pt x="955" y="1335"/>
                  </a:cubicBezTo>
                  <a:lnTo>
                    <a:pt x="955" y="1335"/>
                  </a:lnTo>
                  <a:cubicBezTo>
                    <a:pt x="996" y="1324"/>
                    <a:pt x="1034" y="1308"/>
                    <a:pt x="1066" y="1289"/>
                  </a:cubicBezTo>
                  <a:cubicBezTo>
                    <a:pt x="1138" y="1248"/>
                    <a:pt x="1217" y="1193"/>
                    <a:pt x="1272" y="1131"/>
                  </a:cubicBezTo>
                  <a:cubicBezTo>
                    <a:pt x="1395" y="998"/>
                    <a:pt x="1481" y="833"/>
                    <a:pt x="1539" y="662"/>
                  </a:cubicBezTo>
                  <a:cubicBezTo>
                    <a:pt x="1566" y="579"/>
                    <a:pt x="1590" y="481"/>
                    <a:pt x="1590" y="394"/>
                  </a:cubicBezTo>
                  <a:cubicBezTo>
                    <a:pt x="1587" y="227"/>
                    <a:pt x="1481" y="79"/>
                    <a:pt x="1316" y="35"/>
                  </a:cubicBezTo>
                  <a:cubicBezTo>
                    <a:pt x="1282" y="26"/>
                    <a:pt x="1247" y="22"/>
                    <a:pt x="1214" y="22"/>
                  </a:cubicBezTo>
                  <a:cubicBezTo>
                    <a:pt x="1107" y="22"/>
                    <a:pt x="1006" y="65"/>
                    <a:pt x="923" y="138"/>
                  </a:cubicBezTo>
                  <a:cubicBezTo>
                    <a:pt x="910" y="149"/>
                    <a:pt x="898" y="160"/>
                    <a:pt x="886" y="173"/>
                  </a:cubicBezTo>
                  <a:lnTo>
                    <a:pt x="886" y="173"/>
                  </a:lnTo>
                  <a:cubicBezTo>
                    <a:pt x="785" y="65"/>
                    <a:pt x="643" y="0"/>
                    <a:pt x="494" y="0"/>
                  </a:cubicBezTo>
                  <a:cubicBezTo>
                    <a:pt x="492" y="0"/>
                    <a:pt x="489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54"/>
            <p:cNvSpPr/>
            <p:nvPr/>
          </p:nvSpPr>
          <p:spPr>
            <a:xfrm>
              <a:off x="14623000" y="3516625"/>
              <a:ext cx="500200" cy="240450"/>
            </a:xfrm>
            <a:custGeom>
              <a:avLst/>
              <a:gdLst/>
              <a:ahLst/>
              <a:cxnLst/>
              <a:rect l="l" t="t" r="r" b="b"/>
              <a:pathLst>
                <a:path w="20008" h="9618" extrusionOk="0">
                  <a:moveTo>
                    <a:pt x="177" y="0"/>
                  </a:moveTo>
                  <a:cubicBezTo>
                    <a:pt x="85" y="0"/>
                    <a:pt x="1" y="128"/>
                    <a:pt x="79" y="225"/>
                  </a:cubicBezTo>
                  <a:cubicBezTo>
                    <a:pt x="4360" y="5401"/>
                    <a:pt x="10384" y="9617"/>
                    <a:pt x="17204" y="9617"/>
                  </a:cubicBezTo>
                  <a:cubicBezTo>
                    <a:pt x="17972" y="9617"/>
                    <a:pt x="18750" y="9564"/>
                    <a:pt x="19537" y="9452"/>
                  </a:cubicBezTo>
                  <a:cubicBezTo>
                    <a:pt x="20007" y="9386"/>
                    <a:pt x="19843" y="8693"/>
                    <a:pt x="19397" y="8693"/>
                  </a:cubicBezTo>
                  <a:cubicBezTo>
                    <a:pt x="19375" y="8693"/>
                    <a:pt x="19352" y="8694"/>
                    <a:pt x="19328" y="8698"/>
                  </a:cubicBezTo>
                  <a:cubicBezTo>
                    <a:pt x="18523" y="8817"/>
                    <a:pt x="17726" y="8874"/>
                    <a:pt x="16938" y="8874"/>
                  </a:cubicBezTo>
                  <a:cubicBezTo>
                    <a:pt x="10380" y="8874"/>
                    <a:pt x="4473" y="4922"/>
                    <a:pt x="261" y="43"/>
                  </a:cubicBezTo>
                  <a:cubicBezTo>
                    <a:pt x="235" y="13"/>
                    <a:pt x="206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54"/>
            <p:cNvSpPr/>
            <p:nvPr/>
          </p:nvSpPr>
          <p:spPr>
            <a:xfrm>
              <a:off x="14753725" y="3489575"/>
              <a:ext cx="381275" cy="263275"/>
            </a:xfrm>
            <a:custGeom>
              <a:avLst/>
              <a:gdLst/>
              <a:ahLst/>
              <a:cxnLst/>
              <a:rect l="l" t="t" r="r" b="b"/>
              <a:pathLst>
                <a:path w="15251" h="10531" extrusionOk="0">
                  <a:moveTo>
                    <a:pt x="179" y="0"/>
                  </a:moveTo>
                  <a:cubicBezTo>
                    <a:pt x="88" y="0"/>
                    <a:pt x="1" y="88"/>
                    <a:pt x="65" y="186"/>
                  </a:cubicBezTo>
                  <a:cubicBezTo>
                    <a:pt x="1686" y="2660"/>
                    <a:pt x="3865" y="4637"/>
                    <a:pt x="6161" y="6473"/>
                  </a:cubicBezTo>
                  <a:cubicBezTo>
                    <a:pt x="8576" y="8399"/>
                    <a:pt x="11533" y="10082"/>
                    <a:pt x="14634" y="10527"/>
                  </a:cubicBezTo>
                  <a:cubicBezTo>
                    <a:pt x="14654" y="10529"/>
                    <a:pt x="14673" y="10531"/>
                    <a:pt x="14692" y="10531"/>
                  </a:cubicBezTo>
                  <a:cubicBezTo>
                    <a:pt x="15083" y="10531"/>
                    <a:pt x="15250" y="9943"/>
                    <a:pt x="14819" y="9848"/>
                  </a:cubicBezTo>
                  <a:cubicBezTo>
                    <a:pt x="11745" y="9173"/>
                    <a:pt x="9052" y="7875"/>
                    <a:pt x="6537" y="5983"/>
                  </a:cubicBezTo>
                  <a:cubicBezTo>
                    <a:pt x="4235" y="4253"/>
                    <a:pt x="2008" y="2386"/>
                    <a:pt x="288" y="56"/>
                  </a:cubicBezTo>
                  <a:cubicBezTo>
                    <a:pt x="259" y="17"/>
                    <a:pt x="218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54"/>
            <p:cNvSpPr/>
            <p:nvPr/>
          </p:nvSpPr>
          <p:spPr>
            <a:xfrm>
              <a:off x="14537500" y="3683500"/>
              <a:ext cx="592575" cy="134175"/>
            </a:xfrm>
            <a:custGeom>
              <a:avLst/>
              <a:gdLst/>
              <a:ahLst/>
              <a:cxnLst/>
              <a:rect l="l" t="t" r="r" b="b"/>
              <a:pathLst>
                <a:path w="23703" h="5367" extrusionOk="0">
                  <a:moveTo>
                    <a:pt x="176" y="1"/>
                  </a:moveTo>
                  <a:cubicBezTo>
                    <a:pt x="87" y="1"/>
                    <a:pt x="0" y="89"/>
                    <a:pt x="63" y="183"/>
                  </a:cubicBezTo>
                  <a:cubicBezTo>
                    <a:pt x="2358" y="3702"/>
                    <a:pt x="6381" y="5137"/>
                    <a:pt x="10434" y="5336"/>
                  </a:cubicBezTo>
                  <a:cubicBezTo>
                    <a:pt x="10865" y="5357"/>
                    <a:pt x="11298" y="5367"/>
                    <a:pt x="11731" y="5367"/>
                  </a:cubicBezTo>
                  <a:cubicBezTo>
                    <a:pt x="13570" y="5367"/>
                    <a:pt x="15419" y="5184"/>
                    <a:pt x="17222" y="4860"/>
                  </a:cubicBezTo>
                  <a:cubicBezTo>
                    <a:pt x="18362" y="4651"/>
                    <a:pt x="19493" y="4373"/>
                    <a:pt x="20590" y="3996"/>
                  </a:cubicBezTo>
                  <a:cubicBezTo>
                    <a:pt x="21556" y="3668"/>
                    <a:pt x="22666" y="3307"/>
                    <a:pt x="23471" y="2663"/>
                  </a:cubicBezTo>
                  <a:cubicBezTo>
                    <a:pt x="23702" y="2478"/>
                    <a:pt x="23498" y="2105"/>
                    <a:pt x="23239" y="2105"/>
                  </a:cubicBezTo>
                  <a:cubicBezTo>
                    <a:pt x="23211" y="2105"/>
                    <a:pt x="23182" y="2109"/>
                    <a:pt x="23152" y="2119"/>
                  </a:cubicBezTo>
                  <a:cubicBezTo>
                    <a:pt x="22138" y="2455"/>
                    <a:pt x="21199" y="3027"/>
                    <a:pt x="20179" y="3376"/>
                  </a:cubicBezTo>
                  <a:cubicBezTo>
                    <a:pt x="19226" y="3698"/>
                    <a:pt x="18253" y="3952"/>
                    <a:pt x="17266" y="4147"/>
                  </a:cubicBezTo>
                  <a:cubicBezTo>
                    <a:pt x="15277" y="4540"/>
                    <a:pt x="13222" y="4755"/>
                    <a:pt x="11188" y="4755"/>
                  </a:cubicBezTo>
                  <a:cubicBezTo>
                    <a:pt x="11096" y="4755"/>
                    <a:pt x="11003" y="4755"/>
                    <a:pt x="10910" y="4754"/>
                  </a:cubicBezTo>
                  <a:cubicBezTo>
                    <a:pt x="6970" y="4716"/>
                    <a:pt x="2602" y="3492"/>
                    <a:pt x="279" y="56"/>
                  </a:cubicBezTo>
                  <a:cubicBezTo>
                    <a:pt x="252" y="17"/>
                    <a:pt x="214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54"/>
            <p:cNvSpPr/>
            <p:nvPr/>
          </p:nvSpPr>
          <p:spPr>
            <a:xfrm>
              <a:off x="15031350" y="3369125"/>
              <a:ext cx="95250" cy="382400"/>
            </a:xfrm>
            <a:custGeom>
              <a:avLst/>
              <a:gdLst/>
              <a:ahLst/>
              <a:cxnLst/>
              <a:rect l="l" t="t" r="r" b="b"/>
              <a:pathLst>
                <a:path w="3810" h="15296" extrusionOk="0">
                  <a:moveTo>
                    <a:pt x="115" y="0"/>
                  </a:moveTo>
                  <a:cubicBezTo>
                    <a:pt x="60" y="0"/>
                    <a:pt x="0" y="48"/>
                    <a:pt x="20" y="111"/>
                  </a:cubicBezTo>
                  <a:cubicBezTo>
                    <a:pt x="853" y="2496"/>
                    <a:pt x="1617" y="4919"/>
                    <a:pt x="2082" y="7403"/>
                  </a:cubicBezTo>
                  <a:cubicBezTo>
                    <a:pt x="2302" y="8571"/>
                    <a:pt x="2466" y="9746"/>
                    <a:pt x="2614" y="10925"/>
                  </a:cubicBezTo>
                  <a:cubicBezTo>
                    <a:pt x="2699" y="11603"/>
                    <a:pt x="2786" y="12281"/>
                    <a:pt x="2874" y="12957"/>
                  </a:cubicBezTo>
                  <a:cubicBezTo>
                    <a:pt x="2966" y="13652"/>
                    <a:pt x="2980" y="14419"/>
                    <a:pt x="3200" y="15088"/>
                  </a:cubicBezTo>
                  <a:cubicBezTo>
                    <a:pt x="3247" y="15229"/>
                    <a:pt x="3366" y="15295"/>
                    <a:pt x="3483" y="15295"/>
                  </a:cubicBezTo>
                  <a:cubicBezTo>
                    <a:pt x="3628" y="15295"/>
                    <a:pt x="3771" y="15194"/>
                    <a:pt x="3779" y="15009"/>
                  </a:cubicBezTo>
                  <a:cubicBezTo>
                    <a:pt x="3809" y="14307"/>
                    <a:pt x="3624" y="13567"/>
                    <a:pt x="3529" y="12871"/>
                  </a:cubicBezTo>
                  <a:cubicBezTo>
                    <a:pt x="3433" y="12193"/>
                    <a:pt x="3344" y="11514"/>
                    <a:pt x="3238" y="10839"/>
                  </a:cubicBezTo>
                  <a:cubicBezTo>
                    <a:pt x="3053" y="9644"/>
                    <a:pt x="2854" y="8448"/>
                    <a:pt x="2604" y="7262"/>
                  </a:cubicBezTo>
                  <a:cubicBezTo>
                    <a:pt x="2073" y="4754"/>
                    <a:pt x="1264" y="2363"/>
                    <a:pt x="185" y="43"/>
                  </a:cubicBezTo>
                  <a:cubicBezTo>
                    <a:pt x="171" y="13"/>
                    <a:pt x="144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54"/>
            <p:cNvSpPr/>
            <p:nvPr/>
          </p:nvSpPr>
          <p:spPr>
            <a:xfrm>
              <a:off x="15106375" y="3283275"/>
              <a:ext cx="89950" cy="478450"/>
            </a:xfrm>
            <a:custGeom>
              <a:avLst/>
              <a:gdLst/>
              <a:ahLst/>
              <a:cxnLst/>
              <a:rect l="l" t="t" r="r" b="b"/>
              <a:pathLst>
                <a:path w="3598" h="19138" extrusionOk="0">
                  <a:moveTo>
                    <a:pt x="2037" y="1"/>
                  </a:moveTo>
                  <a:cubicBezTo>
                    <a:pt x="1959" y="1"/>
                    <a:pt x="1882" y="62"/>
                    <a:pt x="1915" y="157"/>
                  </a:cubicBezTo>
                  <a:cubicBezTo>
                    <a:pt x="2916" y="3042"/>
                    <a:pt x="3029" y="6382"/>
                    <a:pt x="2717" y="9398"/>
                  </a:cubicBezTo>
                  <a:cubicBezTo>
                    <a:pt x="2388" y="12564"/>
                    <a:pt x="1453" y="15668"/>
                    <a:pt x="137" y="18560"/>
                  </a:cubicBezTo>
                  <a:cubicBezTo>
                    <a:pt x="1" y="18861"/>
                    <a:pt x="266" y="19137"/>
                    <a:pt x="510" y="19137"/>
                  </a:cubicBezTo>
                  <a:cubicBezTo>
                    <a:pt x="622" y="19137"/>
                    <a:pt x="729" y="19080"/>
                    <a:pt x="792" y="18940"/>
                  </a:cubicBezTo>
                  <a:cubicBezTo>
                    <a:pt x="2131" y="15983"/>
                    <a:pt x="3074" y="12858"/>
                    <a:pt x="3413" y="9624"/>
                  </a:cubicBezTo>
                  <a:cubicBezTo>
                    <a:pt x="3588" y="7983"/>
                    <a:pt x="3598" y="6335"/>
                    <a:pt x="3392" y="4697"/>
                  </a:cubicBezTo>
                  <a:cubicBezTo>
                    <a:pt x="3190" y="3090"/>
                    <a:pt x="2714" y="1603"/>
                    <a:pt x="2162" y="88"/>
                  </a:cubicBezTo>
                  <a:cubicBezTo>
                    <a:pt x="2140" y="27"/>
                    <a:pt x="2088" y="1"/>
                    <a:pt x="2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54"/>
            <p:cNvSpPr/>
            <p:nvPr/>
          </p:nvSpPr>
          <p:spPr>
            <a:xfrm>
              <a:off x="15117300" y="3302900"/>
              <a:ext cx="219600" cy="456300"/>
            </a:xfrm>
            <a:custGeom>
              <a:avLst/>
              <a:gdLst/>
              <a:ahLst/>
              <a:cxnLst/>
              <a:rect l="l" t="t" r="r" b="b"/>
              <a:pathLst>
                <a:path w="8784" h="18252" extrusionOk="0">
                  <a:moveTo>
                    <a:pt x="8505" y="1"/>
                  </a:moveTo>
                  <a:cubicBezTo>
                    <a:pt x="8439" y="1"/>
                    <a:pt x="8375" y="43"/>
                    <a:pt x="8382" y="129"/>
                  </a:cubicBezTo>
                  <a:cubicBezTo>
                    <a:pt x="8640" y="3532"/>
                    <a:pt x="7402" y="7054"/>
                    <a:pt x="5778" y="9990"/>
                  </a:cubicBezTo>
                  <a:cubicBezTo>
                    <a:pt x="4976" y="11432"/>
                    <a:pt x="4038" y="12792"/>
                    <a:pt x="3037" y="14102"/>
                  </a:cubicBezTo>
                  <a:cubicBezTo>
                    <a:pt x="2499" y="14810"/>
                    <a:pt x="1934" y="15503"/>
                    <a:pt x="1362" y="16181"/>
                  </a:cubicBezTo>
                  <a:cubicBezTo>
                    <a:pt x="916" y="16709"/>
                    <a:pt x="221" y="17267"/>
                    <a:pt x="36" y="17949"/>
                  </a:cubicBezTo>
                  <a:cubicBezTo>
                    <a:pt x="1" y="18082"/>
                    <a:pt x="112" y="18252"/>
                    <a:pt x="252" y="18252"/>
                  </a:cubicBezTo>
                  <a:cubicBezTo>
                    <a:pt x="275" y="18252"/>
                    <a:pt x="299" y="18247"/>
                    <a:pt x="324" y="18237"/>
                  </a:cubicBezTo>
                  <a:cubicBezTo>
                    <a:pt x="1043" y="17939"/>
                    <a:pt x="1540" y="17110"/>
                    <a:pt x="2030" y="16527"/>
                  </a:cubicBezTo>
                  <a:cubicBezTo>
                    <a:pt x="2547" y="15914"/>
                    <a:pt x="3051" y="15294"/>
                    <a:pt x="3537" y="14660"/>
                  </a:cubicBezTo>
                  <a:cubicBezTo>
                    <a:pt x="4637" y="13235"/>
                    <a:pt x="5645" y="11731"/>
                    <a:pt x="6488" y="10137"/>
                  </a:cubicBezTo>
                  <a:cubicBezTo>
                    <a:pt x="7289" y="8616"/>
                    <a:pt x="7923" y="7003"/>
                    <a:pt x="8321" y="5323"/>
                  </a:cubicBezTo>
                  <a:cubicBezTo>
                    <a:pt x="8732" y="3593"/>
                    <a:pt x="8783" y="1894"/>
                    <a:pt x="8649" y="129"/>
                  </a:cubicBezTo>
                  <a:cubicBezTo>
                    <a:pt x="8642" y="43"/>
                    <a:pt x="8572" y="1"/>
                    <a:pt x="8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54"/>
            <p:cNvSpPr/>
            <p:nvPr/>
          </p:nvSpPr>
          <p:spPr>
            <a:xfrm>
              <a:off x="15106650" y="3346100"/>
              <a:ext cx="374000" cy="412500"/>
            </a:xfrm>
            <a:custGeom>
              <a:avLst/>
              <a:gdLst/>
              <a:ahLst/>
              <a:cxnLst/>
              <a:rect l="l" t="t" r="r" b="b"/>
              <a:pathLst>
                <a:path w="14960" h="16500" extrusionOk="0">
                  <a:moveTo>
                    <a:pt x="14824" y="0"/>
                  </a:moveTo>
                  <a:cubicBezTo>
                    <a:pt x="14755" y="0"/>
                    <a:pt x="14686" y="44"/>
                    <a:pt x="14684" y="131"/>
                  </a:cubicBezTo>
                  <a:cubicBezTo>
                    <a:pt x="14629" y="3688"/>
                    <a:pt x="12961" y="7402"/>
                    <a:pt x="10607" y="10013"/>
                  </a:cubicBezTo>
                  <a:cubicBezTo>
                    <a:pt x="9390" y="11360"/>
                    <a:pt x="7955" y="12476"/>
                    <a:pt x="6338" y="13309"/>
                  </a:cubicBezTo>
                  <a:cubicBezTo>
                    <a:pt x="5351" y="13819"/>
                    <a:pt x="4317" y="14230"/>
                    <a:pt x="3285" y="14638"/>
                  </a:cubicBezTo>
                  <a:cubicBezTo>
                    <a:pt x="2315" y="15019"/>
                    <a:pt x="1240" y="15320"/>
                    <a:pt x="332" y="15834"/>
                  </a:cubicBezTo>
                  <a:cubicBezTo>
                    <a:pt x="0" y="16020"/>
                    <a:pt x="183" y="16500"/>
                    <a:pt x="519" y="16500"/>
                  </a:cubicBezTo>
                  <a:cubicBezTo>
                    <a:pt x="548" y="16500"/>
                    <a:pt x="578" y="16496"/>
                    <a:pt x="609" y="16488"/>
                  </a:cubicBezTo>
                  <a:cubicBezTo>
                    <a:pt x="1736" y="16215"/>
                    <a:pt x="2850" y="15636"/>
                    <a:pt x="3926" y="15200"/>
                  </a:cubicBezTo>
                  <a:cubicBezTo>
                    <a:pt x="4981" y="14776"/>
                    <a:pt x="6030" y="14330"/>
                    <a:pt x="7026" y="13778"/>
                  </a:cubicBezTo>
                  <a:cubicBezTo>
                    <a:pt x="8640" y="12884"/>
                    <a:pt x="10089" y="11689"/>
                    <a:pt x="11278" y="10273"/>
                  </a:cubicBezTo>
                  <a:cubicBezTo>
                    <a:pt x="12437" y="8899"/>
                    <a:pt x="13358" y="7344"/>
                    <a:pt x="14013" y="5668"/>
                  </a:cubicBezTo>
                  <a:cubicBezTo>
                    <a:pt x="14719" y="3859"/>
                    <a:pt x="14931" y="2057"/>
                    <a:pt x="14958" y="131"/>
                  </a:cubicBezTo>
                  <a:cubicBezTo>
                    <a:pt x="14960" y="44"/>
                    <a:pt x="14892" y="0"/>
                    <a:pt x="148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54"/>
            <p:cNvSpPr/>
            <p:nvPr/>
          </p:nvSpPr>
          <p:spPr>
            <a:xfrm>
              <a:off x="14523550" y="3660700"/>
              <a:ext cx="32400" cy="26700"/>
            </a:xfrm>
            <a:custGeom>
              <a:avLst/>
              <a:gdLst/>
              <a:ahLst/>
              <a:cxnLst/>
              <a:rect l="l" t="t" r="r" b="b"/>
              <a:pathLst>
                <a:path w="1296" h="1068" extrusionOk="0">
                  <a:moveTo>
                    <a:pt x="442" y="0"/>
                  </a:moveTo>
                  <a:cubicBezTo>
                    <a:pt x="375" y="0"/>
                    <a:pt x="362" y="117"/>
                    <a:pt x="385" y="187"/>
                  </a:cubicBezTo>
                  <a:cubicBezTo>
                    <a:pt x="467" y="444"/>
                    <a:pt x="579" y="691"/>
                    <a:pt x="714" y="924"/>
                  </a:cubicBezTo>
                  <a:cubicBezTo>
                    <a:pt x="477" y="821"/>
                    <a:pt x="237" y="721"/>
                    <a:pt x="1" y="622"/>
                  </a:cubicBezTo>
                  <a:lnTo>
                    <a:pt x="1" y="622"/>
                  </a:lnTo>
                  <a:cubicBezTo>
                    <a:pt x="131" y="841"/>
                    <a:pt x="350" y="1006"/>
                    <a:pt x="600" y="1067"/>
                  </a:cubicBezTo>
                  <a:lnTo>
                    <a:pt x="919" y="951"/>
                  </a:lnTo>
                  <a:cubicBezTo>
                    <a:pt x="1011" y="780"/>
                    <a:pt x="1107" y="605"/>
                    <a:pt x="1200" y="433"/>
                  </a:cubicBezTo>
                  <a:cubicBezTo>
                    <a:pt x="1258" y="324"/>
                    <a:pt x="1296" y="156"/>
                    <a:pt x="1183" y="108"/>
                  </a:cubicBezTo>
                  <a:cubicBezTo>
                    <a:pt x="1170" y="103"/>
                    <a:pt x="1156" y="101"/>
                    <a:pt x="1143" y="101"/>
                  </a:cubicBezTo>
                  <a:cubicBezTo>
                    <a:pt x="1086" y="101"/>
                    <a:pt x="1030" y="138"/>
                    <a:pt x="991" y="180"/>
                  </a:cubicBezTo>
                  <a:cubicBezTo>
                    <a:pt x="829" y="351"/>
                    <a:pt x="785" y="595"/>
                    <a:pt x="747" y="827"/>
                  </a:cubicBezTo>
                  <a:cubicBezTo>
                    <a:pt x="734" y="533"/>
                    <a:pt x="631" y="242"/>
                    <a:pt x="456" y="2"/>
                  </a:cubicBezTo>
                  <a:cubicBezTo>
                    <a:pt x="451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54"/>
            <p:cNvSpPr/>
            <p:nvPr/>
          </p:nvSpPr>
          <p:spPr>
            <a:xfrm>
              <a:off x="14519275" y="3658150"/>
              <a:ext cx="41400" cy="34475"/>
            </a:xfrm>
            <a:custGeom>
              <a:avLst/>
              <a:gdLst/>
              <a:ahLst/>
              <a:cxnLst/>
              <a:rect l="l" t="t" r="r" b="b"/>
              <a:pathLst>
                <a:path w="1656" h="1379" extrusionOk="0">
                  <a:moveTo>
                    <a:pt x="654" y="186"/>
                  </a:moveTo>
                  <a:cubicBezTo>
                    <a:pt x="654" y="186"/>
                    <a:pt x="655" y="186"/>
                    <a:pt x="655" y="186"/>
                  </a:cubicBezTo>
                  <a:cubicBezTo>
                    <a:pt x="656" y="187"/>
                    <a:pt x="655" y="187"/>
                    <a:pt x="652" y="189"/>
                  </a:cubicBezTo>
                  <a:lnTo>
                    <a:pt x="652" y="189"/>
                  </a:lnTo>
                  <a:cubicBezTo>
                    <a:pt x="653" y="187"/>
                    <a:pt x="653" y="186"/>
                    <a:pt x="654" y="186"/>
                  </a:cubicBezTo>
                  <a:close/>
                  <a:moveTo>
                    <a:pt x="1328" y="393"/>
                  </a:moveTo>
                  <a:cubicBezTo>
                    <a:pt x="1329" y="393"/>
                    <a:pt x="1327" y="394"/>
                    <a:pt x="1323" y="395"/>
                  </a:cubicBezTo>
                  <a:lnTo>
                    <a:pt x="1323" y="395"/>
                  </a:lnTo>
                  <a:cubicBezTo>
                    <a:pt x="1323" y="395"/>
                    <a:pt x="1323" y="395"/>
                    <a:pt x="1323" y="395"/>
                  </a:cubicBezTo>
                  <a:lnTo>
                    <a:pt x="1323" y="395"/>
                  </a:lnTo>
                  <a:cubicBezTo>
                    <a:pt x="1326" y="393"/>
                    <a:pt x="1328" y="393"/>
                    <a:pt x="1328" y="393"/>
                  </a:cubicBezTo>
                  <a:close/>
                  <a:moveTo>
                    <a:pt x="1276" y="439"/>
                  </a:moveTo>
                  <a:lnTo>
                    <a:pt x="1276" y="439"/>
                  </a:lnTo>
                  <a:cubicBezTo>
                    <a:pt x="1275" y="440"/>
                    <a:pt x="1275" y="440"/>
                    <a:pt x="1275" y="440"/>
                  </a:cubicBezTo>
                  <a:cubicBezTo>
                    <a:pt x="1275" y="441"/>
                    <a:pt x="1274" y="441"/>
                    <a:pt x="1274" y="441"/>
                  </a:cubicBezTo>
                  <a:lnTo>
                    <a:pt x="1274" y="441"/>
                  </a:lnTo>
                  <a:cubicBezTo>
                    <a:pt x="1274" y="441"/>
                    <a:pt x="1274" y="441"/>
                    <a:pt x="1275" y="441"/>
                  </a:cubicBezTo>
                  <a:lnTo>
                    <a:pt x="1275" y="441"/>
                  </a:lnTo>
                  <a:cubicBezTo>
                    <a:pt x="1275" y="440"/>
                    <a:pt x="1275" y="440"/>
                    <a:pt x="1276" y="439"/>
                  </a:cubicBezTo>
                  <a:close/>
                  <a:moveTo>
                    <a:pt x="487" y="754"/>
                  </a:moveTo>
                  <a:cubicBezTo>
                    <a:pt x="489" y="755"/>
                    <a:pt x="491" y="757"/>
                    <a:pt x="494" y="758"/>
                  </a:cubicBezTo>
                  <a:cubicBezTo>
                    <a:pt x="493" y="758"/>
                    <a:pt x="492" y="757"/>
                    <a:pt x="491" y="757"/>
                  </a:cubicBezTo>
                  <a:lnTo>
                    <a:pt x="491" y="757"/>
                  </a:lnTo>
                  <a:cubicBezTo>
                    <a:pt x="490" y="755"/>
                    <a:pt x="489" y="754"/>
                    <a:pt x="487" y="754"/>
                  </a:cubicBezTo>
                  <a:close/>
                  <a:moveTo>
                    <a:pt x="605" y="1"/>
                  </a:moveTo>
                  <a:cubicBezTo>
                    <a:pt x="570" y="1"/>
                    <a:pt x="533" y="17"/>
                    <a:pt x="504" y="45"/>
                  </a:cubicBezTo>
                  <a:cubicBezTo>
                    <a:pt x="367" y="173"/>
                    <a:pt x="477" y="382"/>
                    <a:pt x="511" y="529"/>
                  </a:cubicBezTo>
                  <a:cubicBezTo>
                    <a:pt x="528" y="595"/>
                    <a:pt x="546" y="663"/>
                    <a:pt x="566" y="729"/>
                  </a:cubicBezTo>
                  <a:lnTo>
                    <a:pt x="566" y="729"/>
                  </a:lnTo>
                  <a:cubicBezTo>
                    <a:pt x="512" y="707"/>
                    <a:pt x="458" y="688"/>
                    <a:pt x="404" y="666"/>
                  </a:cubicBezTo>
                  <a:cubicBezTo>
                    <a:pt x="350" y="649"/>
                    <a:pt x="292" y="632"/>
                    <a:pt x="244" y="597"/>
                  </a:cubicBezTo>
                  <a:cubicBezTo>
                    <a:pt x="223" y="582"/>
                    <a:pt x="200" y="576"/>
                    <a:pt x="177" y="576"/>
                  </a:cubicBezTo>
                  <a:cubicBezTo>
                    <a:pt x="88" y="576"/>
                    <a:pt x="1" y="672"/>
                    <a:pt x="31" y="762"/>
                  </a:cubicBezTo>
                  <a:cubicBezTo>
                    <a:pt x="52" y="827"/>
                    <a:pt x="62" y="896"/>
                    <a:pt x="86" y="957"/>
                  </a:cubicBezTo>
                  <a:cubicBezTo>
                    <a:pt x="127" y="1063"/>
                    <a:pt x="216" y="1160"/>
                    <a:pt x="309" y="1225"/>
                  </a:cubicBezTo>
                  <a:cubicBezTo>
                    <a:pt x="380" y="1272"/>
                    <a:pt x="463" y="1310"/>
                    <a:pt x="545" y="1340"/>
                  </a:cubicBezTo>
                  <a:cubicBezTo>
                    <a:pt x="601" y="1362"/>
                    <a:pt x="659" y="1378"/>
                    <a:pt x="716" y="1378"/>
                  </a:cubicBezTo>
                  <a:cubicBezTo>
                    <a:pt x="766" y="1378"/>
                    <a:pt x="816" y="1366"/>
                    <a:pt x="864" y="1334"/>
                  </a:cubicBezTo>
                  <a:cubicBezTo>
                    <a:pt x="921" y="1294"/>
                    <a:pt x="954" y="1238"/>
                    <a:pt x="957" y="1177"/>
                  </a:cubicBezTo>
                  <a:lnTo>
                    <a:pt x="957" y="1177"/>
                  </a:lnTo>
                  <a:cubicBezTo>
                    <a:pt x="999" y="1217"/>
                    <a:pt x="1053" y="1240"/>
                    <a:pt x="1112" y="1240"/>
                  </a:cubicBezTo>
                  <a:cubicBezTo>
                    <a:pt x="1150" y="1240"/>
                    <a:pt x="1188" y="1231"/>
                    <a:pt x="1227" y="1211"/>
                  </a:cubicBezTo>
                  <a:cubicBezTo>
                    <a:pt x="1367" y="1135"/>
                    <a:pt x="1405" y="970"/>
                    <a:pt x="1457" y="834"/>
                  </a:cubicBezTo>
                  <a:cubicBezTo>
                    <a:pt x="1491" y="741"/>
                    <a:pt x="1546" y="659"/>
                    <a:pt x="1587" y="549"/>
                  </a:cubicBezTo>
                  <a:cubicBezTo>
                    <a:pt x="1655" y="374"/>
                    <a:pt x="1645" y="135"/>
                    <a:pt x="1453" y="42"/>
                  </a:cubicBezTo>
                  <a:cubicBezTo>
                    <a:pt x="1407" y="20"/>
                    <a:pt x="1361" y="11"/>
                    <a:pt x="1317" y="11"/>
                  </a:cubicBezTo>
                  <a:cubicBezTo>
                    <a:pt x="1138" y="11"/>
                    <a:pt x="983" y="169"/>
                    <a:pt x="896" y="323"/>
                  </a:cubicBezTo>
                  <a:lnTo>
                    <a:pt x="896" y="323"/>
                  </a:lnTo>
                  <a:cubicBezTo>
                    <a:pt x="848" y="239"/>
                    <a:pt x="794" y="161"/>
                    <a:pt x="737" y="83"/>
                  </a:cubicBezTo>
                  <a:cubicBezTo>
                    <a:pt x="703" y="35"/>
                    <a:pt x="679" y="1"/>
                    <a:pt x="614" y="1"/>
                  </a:cubicBezTo>
                  <a:cubicBezTo>
                    <a:pt x="611" y="1"/>
                    <a:pt x="608" y="1"/>
                    <a:pt x="6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4"/>
            <p:cNvSpPr/>
            <p:nvPr/>
          </p:nvSpPr>
          <p:spPr>
            <a:xfrm>
              <a:off x="14449550" y="3539275"/>
              <a:ext cx="132025" cy="147600"/>
            </a:xfrm>
            <a:custGeom>
              <a:avLst/>
              <a:gdLst/>
              <a:ahLst/>
              <a:cxnLst/>
              <a:rect l="l" t="t" r="r" b="b"/>
              <a:pathLst>
                <a:path w="5281" h="5904" extrusionOk="0">
                  <a:moveTo>
                    <a:pt x="2459" y="1"/>
                  </a:moveTo>
                  <a:cubicBezTo>
                    <a:pt x="1806" y="1"/>
                    <a:pt x="1175" y="286"/>
                    <a:pt x="740" y="816"/>
                  </a:cubicBezTo>
                  <a:cubicBezTo>
                    <a:pt x="0" y="1710"/>
                    <a:pt x="138" y="2841"/>
                    <a:pt x="555" y="3851"/>
                  </a:cubicBezTo>
                  <a:cubicBezTo>
                    <a:pt x="788" y="4414"/>
                    <a:pt x="1114" y="4952"/>
                    <a:pt x="1583" y="5342"/>
                  </a:cubicBezTo>
                  <a:cubicBezTo>
                    <a:pt x="1809" y="5531"/>
                    <a:pt x="2059" y="5692"/>
                    <a:pt x="2334" y="5801"/>
                  </a:cubicBezTo>
                  <a:cubicBezTo>
                    <a:pt x="2554" y="5889"/>
                    <a:pt x="2759" y="5904"/>
                    <a:pt x="2976" y="5904"/>
                  </a:cubicBezTo>
                  <a:cubicBezTo>
                    <a:pt x="3063" y="5904"/>
                    <a:pt x="3152" y="5902"/>
                    <a:pt x="3245" y="5901"/>
                  </a:cubicBezTo>
                  <a:cubicBezTo>
                    <a:pt x="3382" y="5897"/>
                    <a:pt x="3382" y="5695"/>
                    <a:pt x="3245" y="5692"/>
                  </a:cubicBezTo>
                  <a:cubicBezTo>
                    <a:pt x="2796" y="5674"/>
                    <a:pt x="2252" y="5366"/>
                    <a:pt x="1912" y="5082"/>
                  </a:cubicBezTo>
                  <a:cubicBezTo>
                    <a:pt x="1549" y="4770"/>
                    <a:pt x="1265" y="4376"/>
                    <a:pt x="1049" y="3951"/>
                  </a:cubicBezTo>
                  <a:cubicBezTo>
                    <a:pt x="628" y="3125"/>
                    <a:pt x="343" y="2097"/>
                    <a:pt x="874" y="1261"/>
                  </a:cubicBezTo>
                  <a:cubicBezTo>
                    <a:pt x="1230" y="699"/>
                    <a:pt x="1822" y="379"/>
                    <a:pt x="2451" y="379"/>
                  </a:cubicBezTo>
                  <a:cubicBezTo>
                    <a:pt x="2639" y="379"/>
                    <a:pt x="2830" y="408"/>
                    <a:pt x="3019" y="467"/>
                  </a:cubicBezTo>
                  <a:cubicBezTo>
                    <a:pt x="3882" y="734"/>
                    <a:pt x="4451" y="1505"/>
                    <a:pt x="4632" y="2368"/>
                  </a:cubicBezTo>
                  <a:cubicBezTo>
                    <a:pt x="4739" y="2872"/>
                    <a:pt x="4708" y="3407"/>
                    <a:pt x="4554" y="3896"/>
                  </a:cubicBezTo>
                  <a:cubicBezTo>
                    <a:pt x="4386" y="4424"/>
                    <a:pt x="4033" y="4876"/>
                    <a:pt x="3889" y="5414"/>
                  </a:cubicBezTo>
                  <a:cubicBezTo>
                    <a:pt x="3858" y="5535"/>
                    <a:pt x="3954" y="5618"/>
                    <a:pt x="4052" y="5618"/>
                  </a:cubicBezTo>
                  <a:cubicBezTo>
                    <a:pt x="4105" y="5618"/>
                    <a:pt x="4158" y="5594"/>
                    <a:pt x="4194" y="5540"/>
                  </a:cubicBezTo>
                  <a:cubicBezTo>
                    <a:pt x="4828" y="4582"/>
                    <a:pt x="5280" y="3554"/>
                    <a:pt x="5078" y="2382"/>
                  </a:cubicBezTo>
                  <a:cubicBezTo>
                    <a:pt x="4907" y="1364"/>
                    <a:pt x="4211" y="494"/>
                    <a:pt x="3234" y="138"/>
                  </a:cubicBezTo>
                  <a:cubicBezTo>
                    <a:pt x="2980" y="45"/>
                    <a:pt x="2718" y="1"/>
                    <a:pt x="2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4"/>
            <p:cNvSpPr/>
            <p:nvPr/>
          </p:nvSpPr>
          <p:spPr>
            <a:xfrm>
              <a:off x="14608950" y="3503850"/>
              <a:ext cx="31900" cy="24700"/>
            </a:xfrm>
            <a:custGeom>
              <a:avLst/>
              <a:gdLst/>
              <a:ahLst/>
              <a:cxnLst/>
              <a:rect l="l" t="t" r="r" b="b"/>
              <a:pathLst>
                <a:path w="1276" h="988" extrusionOk="0">
                  <a:moveTo>
                    <a:pt x="1132" y="0"/>
                  </a:moveTo>
                  <a:cubicBezTo>
                    <a:pt x="1070" y="0"/>
                    <a:pt x="1014" y="50"/>
                    <a:pt x="977" y="105"/>
                  </a:cubicBezTo>
                  <a:cubicBezTo>
                    <a:pt x="843" y="297"/>
                    <a:pt x="843" y="548"/>
                    <a:pt x="843" y="780"/>
                  </a:cubicBezTo>
                  <a:cubicBezTo>
                    <a:pt x="782" y="492"/>
                    <a:pt x="631" y="225"/>
                    <a:pt x="422" y="16"/>
                  </a:cubicBezTo>
                  <a:cubicBezTo>
                    <a:pt x="421" y="16"/>
                    <a:pt x="420" y="16"/>
                    <a:pt x="419" y="16"/>
                  </a:cubicBezTo>
                  <a:cubicBezTo>
                    <a:pt x="340" y="16"/>
                    <a:pt x="344" y="141"/>
                    <a:pt x="381" y="211"/>
                  </a:cubicBezTo>
                  <a:cubicBezTo>
                    <a:pt x="505" y="448"/>
                    <a:pt x="655" y="674"/>
                    <a:pt x="826" y="880"/>
                  </a:cubicBezTo>
                  <a:cubicBezTo>
                    <a:pt x="641" y="837"/>
                    <a:pt x="381" y="564"/>
                    <a:pt x="213" y="564"/>
                  </a:cubicBezTo>
                  <a:cubicBezTo>
                    <a:pt x="151" y="564"/>
                    <a:pt x="101" y="602"/>
                    <a:pt x="73" y="701"/>
                  </a:cubicBezTo>
                  <a:cubicBezTo>
                    <a:pt x="1" y="955"/>
                    <a:pt x="349" y="987"/>
                    <a:pt x="659" y="987"/>
                  </a:cubicBezTo>
                  <a:cubicBezTo>
                    <a:pt x="764" y="987"/>
                    <a:pt x="865" y="984"/>
                    <a:pt x="944" y="984"/>
                  </a:cubicBezTo>
                  <a:cubicBezTo>
                    <a:pt x="975" y="984"/>
                    <a:pt x="1002" y="984"/>
                    <a:pt x="1025" y="986"/>
                  </a:cubicBezTo>
                  <a:lnTo>
                    <a:pt x="1032" y="876"/>
                  </a:lnTo>
                  <a:cubicBezTo>
                    <a:pt x="1097" y="691"/>
                    <a:pt x="1162" y="506"/>
                    <a:pt x="1224" y="321"/>
                  </a:cubicBezTo>
                  <a:cubicBezTo>
                    <a:pt x="1265" y="205"/>
                    <a:pt x="1275" y="30"/>
                    <a:pt x="1155" y="2"/>
                  </a:cubicBezTo>
                  <a:cubicBezTo>
                    <a:pt x="1147" y="1"/>
                    <a:pt x="1140" y="0"/>
                    <a:pt x="1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54"/>
            <p:cNvSpPr/>
            <p:nvPr/>
          </p:nvSpPr>
          <p:spPr>
            <a:xfrm>
              <a:off x="14606575" y="3498925"/>
              <a:ext cx="39400" cy="35750"/>
            </a:xfrm>
            <a:custGeom>
              <a:avLst/>
              <a:gdLst/>
              <a:ahLst/>
              <a:cxnLst/>
              <a:rect l="l" t="t" r="r" b="b"/>
              <a:pathLst>
                <a:path w="1576" h="1430" extrusionOk="0">
                  <a:moveTo>
                    <a:pt x="1141" y="329"/>
                  </a:moveTo>
                  <a:lnTo>
                    <a:pt x="1141" y="329"/>
                  </a:lnTo>
                  <a:cubicBezTo>
                    <a:pt x="1141" y="329"/>
                    <a:pt x="1141" y="330"/>
                    <a:pt x="1141" y="331"/>
                  </a:cubicBezTo>
                  <a:lnTo>
                    <a:pt x="1141" y="331"/>
                  </a:lnTo>
                  <a:cubicBezTo>
                    <a:pt x="1141" y="330"/>
                    <a:pt x="1141" y="330"/>
                    <a:pt x="1141" y="329"/>
                  </a:cubicBezTo>
                  <a:cubicBezTo>
                    <a:pt x="1141" y="329"/>
                    <a:pt x="1141" y="329"/>
                    <a:pt x="1141" y="329"/>
                  </a:cubicBezTo>
                  <a:close/>
                  <a:moveTo>
                    <a:pt x="1147" y="327"/>
                  </a:moveTo>
                  <a:cubicBezTo>
                    <a:pt x="1147" y="327"/>
                    <a:pt x="1147" y="333"/>
                    <a:pt x="1146" y="340"/>
                  </a:cubicBezTo>
                  <a:lnTo>
                    <a:pt x="1146" y="340"/>
                  </a:lnTo>
                  <a:cubicBezTo>
                    <a:pt x="1145" y="339"/>
                    <a:pt x="1145" y="338"/>
                    <a:pt x="1144" y="337"/>
                  </a:cubicBezTo>
                  <a:lnTo>
                    <a:pt x="1144" y="337"/>
                  </a:lnTo>
                  <a:cubicBezTo>
                    <a:pt x="1146" y="330"/>
                    <a:pt x="1147" y="327"/>
                    <a:pt x="1147" y="327"/>
                  </a:cubicBezTo>
                  <a:close/>
                  <a:moveTo>
                    <a:pt x="328" y="899"/>
                  </a:moveTo>
                  <a:cubicBezTo>
                    <a:pt x="328" y="899"/>
                    <a:pt x="325" y="902"/>
                    <a:pt x="321" y="905"/>
                  </a:cubicBezTo>
                  <a:lnTo>
                    <a:pt x="321" y="905"/>
                  </a:lnTo>
                  <a:cubicBezTo>
                    <a:pt x="321" y="905"/>
                    <a:pt x="322" y="905"/>
                    <a:pt x="322" y="905"/>
                  </a:cubicBezTo>
                  <a:cubicBezTo>
                    <a:pt x="326" y="901"/>
                    <a:pt x="328" y="899"/>
                    <a:pt x="328" y="899"/>
                  </a:cubicBezTo>
                  <a:close/>
                  <a:moveTo>
                    <a:pt x="326" y="908"/>
                  </a:moveTo>
                  <a:cubicBezTo>
                    <a:pt x="327" y="908"/>
                    <a:pt x="326" y="909"/>
                    <a:pt x="321" y="910"/>
                  </a:cubicBezTo>
                  <a:lnTo>
                    <a:pt x="321" y="910"/>
                  </a:lnTo>
                  <a:cubicBezTo>
                    <a:pt x="321" y="910"/>
                    <a:pt x="321" y="909"/>
                    <a:pt x="322" y="909"/>
                  </a:cubicBezTo>
                  <a:lnTo>
                    <a:pt x="322" y="909"/>
                  </a:lnTo>
                  <a:cubicBezTo>
                    <a:pt x="324" y="908"/>
                    <a:pt x="325" y="908"/>
                    <a:pt x="326" y="908"/>
                  </a:cubicBezTo>
                  <a:close/>
                  <a:moveTo>
                    <a:pt x="318" y="910"/>
                  </a:moveTo>
                  <a:cubicBezTo>
                    <a:pt x="317" y="911"/>
                    <a:pt x="317" y="912"/>
                    <a:pt x="317" y="912"/>
                  </a:cubicBezTo>
                  <a:cubicBezTo>
                    <a:pt x="317" y="912"/>
                    <a:pt x="317" y="911"/>
                    <a:pt x="318" y="910"/>
                  </a:cubicBezTo>
                  <a:lnTo>
                    <a:pt x="318" y="910"/>
                  </a:lnTo>
                  <a:cubicBezTo>
                    <a:pt x="318" y="910"/>
                    <a:pt x="318" y="910"/>
                    <a:pt x="318" y="910"/>
                  </a:cubicBezTo>
                  <a:close/>
                  <a:moveTo>
                    <a:pt x="313" y="912"/>
                  </a:moveTo>
                  <a:cubicBezTo>
                    <a:pt x="313" y="912"/>
                    <a:pt x="312" y="912"/>
                    <a:pt x="312" y="912"/>
                  </a:cubicBezTo>
                  <a:cubicBezTo>
                    <a:pt x="312" y="912"/>
                    <a:pt x="313" y="912"/>
                    <a:pt x="313" y="912"/>
                  </a:cubicBezTo>
                  <a:close/>
                  <a:moveTo>
                    <a:pt x="312" y="983"/>
                  </a:moveTo>
                  <a:cubicBezTo>
                    <a:pt x="313" y="983"/>
                    <a:pt x="313" y="983"/>
                    <a:pt x="313" y="983"/>
                  </a:cubicBezTo>
                  <a:lnTo>
                    <a:pt x="313" y="983"/>
                  </a:lnTo>
                  <a:cubicBezTo>
                    <a:pt x="313" y="983"/>
                    <a:pt x="313" y="983"/>
                    <a:pt x="312" y="983"/>
                  </a:cubicBezTo>
                  <a:lnTo>
                    <a:pt x="312" y="983"/>
                  </a:lnTo>
                  <a:cubicBezTo>
                    <a:pt x="312" y="983"/>
                    <a:pt x="312" y="983"/>
                    <a:pt x="312" y="983"/>
                  </a:cubicBezTo>
                  <a:close/>
                  <a:moveTo>
                    <a:pt x="316" y="919"/>
                  </a:moveTo>
                  <a:cubicBezTo>
                    <a:pt x="320" y="919"/>
                    <a:pt x="323" y="920"/>
                    <a:pt x="327" y="921"/>
                  </a:cubicBezTo>
                  <a:lnTo>
                    <a:pt x="327" y="921"/>
                  </a:lnTo>
                  <a:cubicBezTo>
                    <a:pt x="327" y="921"/>
                    <a:pt x="328" y="922"/>
                    <a:pt x="329" y="922"/>
                  </a:cubicBezTo>
                  <a:cubicBezTo>
                    <a:pt x="357" y="938"/>
                    <a:pt x="387" y="953"/>
                    <a:pt x="416" y="969"/>
                  </a:cubicBezTo>
                  <a:lnTo>
                    <a:pt x="416" y="969"/>
                  </a:lnTo>
                  <a:cubicBezTo>
                    <a:pt x="404" y="972"/>
                    <a:pt x="391" y="975"/>
                    <a:pt x="380" y="977"/>
                  </a:cubicBezTo>
                  <a:cubicBezTo>
                    <a:pt x="376" y="977"/>
                    <a:pt x="371" y="979"/>
                    <a:pt x="367" y="980"/>
                  </a:cubicBezTo>
                  <a:lnTo>
                    <a:pt x="367" y="980"/>
                  </a:lnTo>
                  <a:cubicBezTo>
                    <a:pt x="365" y="979"/>
                    <a:pt x="362" y="979"/>
                    <a:pt x="360" y="979"/>
                  </a:cubicBezTo>
                  <a:cubicBezTo>
                    <a:pt x="356" y="979"/>
                    <a:pt x="353" y="979"/>
                    <a:pt x="350" y="980"/>
                  </a:cubicBezTo>
                  <a:lnTo>
                    <a:pt x="350" y="980"/>
                  </a:lnTo>
                  <a:cubicBezTo>
                    <a:pt x="353" y="979"/>
                    <a:pt x="357" y="979"/>
                    <a:pt x="360" y="979"/>
                  </a:cubicBezTo>
                  <a:cubicBezTo>
                    <a:pt x="362" y="979"/>
                    <a:pt x="365" y="979"/>
                    <a:pt x="367" y="980"/>
                  </a:cubicBezTo>
                  <a:lnTo>
                    <a:pt x="367" y="980"/>
                  </a:lnTo>
                  <a:cubicBezTo>
                    <a:pt x="367" y="980"/>
                    <a:pt x="367" y="980"/>
                    <a:pt x="367" y="980"/>
                  </a:cubicBezTo>
                  <a:lnTo>
                    <a:pt x="367" y="980"/>
                  </a:lnTo>
                  <a:cubicBezTo>
                    <a:pt x="368" y="980"/>
                    <a:pt x="369" y="980"/>
                    <a:pt x="370" y="981"/>
                  </a:cubicBezTo>
                  <a:cubicBezTo>
                    <a:pt x="369" y="980"/>
                    <a:pt x="368" y="980"/>
                    <a:pt x="367" y="980"/>
                  </a:cubicBezTo>
                  <a:lnTo>
                    <a:pt x="367" y="980"/>
                  </a:lnTo>
                  <a:cubicBezTo>
                    <a:pt x="364" y="980"/>
                    <a:pt x="362" y="981"/>
                    <a:pt x="359" y="981"/>
                  </a:cubicBezTo>
                  <a:cubicBezTo>
                    <a:pt x="352" y="982"/>
                    <a:pt x="348" y="982"/>
                    <a:pt x="346" y="982"/>
                  </a:cubicBezTo>
                  <a:cubicBezTo>
                    <a:pt x="342" y="982"/>
                    <a:pt x="345" y="981"/>
                    <a:pt x="350" y="980"/>
                  </a:cubicBezTo>
                  <a:lnTo>
                    <a:pt x="350" y="980"/>
                  </a:lnTo>
                  <a:cubicBezTo>
                    <a:pt x="341" y="980"/>
                    <a:pt x="332" y="982"/>
                    <a:pt x="329" y="984"/>
                  </a:cubicBezTo>
                  <a:cubicBezTo>
                    <a:pt x="325" y="984"/>
                    <a:pt x="319" y="984"/>
                    <a:pt x="316" y="983"/>
                  </a:cubicBezTo>
                  <a:lnTo>
                    <a:pt x="316" y="983"/>
                  </a:lnTo>
                  <a:cubicBezTo>
                    <a:pt x="315" y="983"/>
                    <a:pt x="313" y="983"/>
                    <a:pt x="312" y="982"/>
                  </a:cubicBezTo>
                  <a:lnTo>
                    <a:pt x="312" y="982"/>
                  </a:lnTo>
                  <a:cubicBezTo>
                    <a:pt x="309" y="979"/>
                    <a:pt x="306" y="976"/>
                    <a:pt x="302" y="974"/>
                  </a:cubicBezTo>
                  <a:lnTo>
                    <a:pt x="302" y="974"/>
                  </a:lnTo>
                  <a:cubicBezTo>
                    <a:pt x="302" y="971"/>
                    <a:pt x="301" y="968"/>
                    <a:pt x="301" y="967"/>
                  </a:cubicBezTo>
                  <a:lnTo>
                    <a:pt x="301" y="961"/>
                  </a:lnTo>
                  <a:lnTo>
                    <a:pt x="301" y="961"/>
                  </a:lnTo>
                  <a:cubicBezTo>
                    <a:pt x="302" y="957"/>
                    <a:pt x="303" y="951"/>
                    <a:pt x="304" y="946"/>
                  </a:cubicBezTo>
                  <a:cubicBezTo>
                    <a:pt x="308" y="939"/>
                    <a:pt x="312" y="933"/>
                    <a:pt x="312" y="925"/>
                  </a:cubicBezTo>
                  <a:cubicBezTo>
                    <a:pt x="312" y="925"/>
                    <a:pt x="312" y="925"/>
                    <a:pt x="312" y="925"/>
                  </a:cubicBezTo>
                  <a:lnTo>
                    <a:pt x="312" y="925"/>
                  </a:lnTo>
                  <a:cubicBezTo>
                    <a:pt x="312" y="926"/>
                    <a:pt x="312" y="926"/>
                    <a:pt x="312" y="926"/>
                  </a:cubicBezTo>
                  <a:cubicBezTo>
                    <a:pt x="312" y="926"/>
                    <a:pt x="313" y="925"/>
                    <a:pt x="315" y="922"/>
                  </a:cubicBezTo>
                  <a:cubicBezTo>
                    <a:pt x="315" y="921"/>
                    <a:pt x="316" y="920"/>
                    <a:pt x="316" y="919"/>
                  </a:cubicBezTo>
                  <a:close/>
                  <a:moveTo>
                    <a:pt x="313" y="983"/>
                  </a:moveTo>
                  <a:cubicBezTo>
                    <a:pt x="313" y="984"/>
                    <a:pt x="314" y="984"/>
                    <a:pt x="315" y="984"/>
                  </a:cubicBezTo>
                  <a:lnTo>
                    <a:pt x="315" y="984"/>
                  </a:lnTo>
                  <a:cubicBezTo>
                    <a:pt x="318" y="985"/>
                    <a:pt x="319" y="986"/>
                    <a:pt x="318" y="986"/>
                  </a:cubicBezTo>
                  <a:cubicBezTo>
                    <a:pt x="318" y="986"/>
                    <a:pt x="316" y="986"/>
                    <a:pt x="313" y="984"/>
                  </a:cubicBezTo>
                  <a:lnTo>
                    <a:pt x="313" y="984"/>
                  </a:lnTo>
                  <a:cubicBezTo>
                    <a:pt x="313" y="984"/>
                    <a:pt x="313" y="984"/>
                    <a:pt x="313" y="983"/>
                  </a:cubicBezTo>
                  <a:close/>
                  <a:moveTo>
                    <a:pt x="327" y="986"/>
                  </a:moveTo>
                  <a:cubicBezTo>
                    <a:pt x="330" y="986"/>
                    <a:pt x="332" y="987"/>
                    <a:pt x="336" y="987"/>
                  </a:cubicBezTo>
                  <a:cubicBezTo>
                    <a:pt x="334" y="987"/>
                    <a:pt x="331" y="986"/>
                    <a:pt x="327" y="986"/>
                  </a:cubicBezTo>
                  <a:close/>
                  <a:moveTo>
                    <a:pt x="1223" y="0"/>
                  </a:moveTo>
                  <a:cubicBezTo>
                    <a:pt x="1033" y="0"/>
                    <a:pt x="894" y="195"/>
                    <a:pt x="824" y="371"/>
                  </a:cubicBezTo>
                  <a:lnTo>
                    <a:pt x="824" y="371"/>
                  </a:lnTo>
                  <a:cubicBezTo>
                    <a:pt x="772" y="304"/>
                    <a:pt x="716" y="241"/>
                    <a:pt x="654" y="182"/>
                  </a:cubicBezTo>
                  <a:cubicBezTo>
                    <a:pt x="613" y="144"/>
                    <a:pt x="572" y="100"/>
                    <a:pt x="517" y="97"/>
                  </a:cubicBezTo>
                  <a:cubicBezTo>
                    <a:pt x="469" y="97"/>
                    <a:pt x="424" y="117"/>
                    <a:pt x="394" y="148"/>
                  </a:cubicBezTo>
                  <a:cubicBezTo>
                    <a:pt x="263" y="285"/>
                    <a:pt x="404" y="498"/>
                    <a:pt x="473" y="624"/>
                  </a:cubicBezTo>
                  <a:cubicBezTo>
                    <a:pt x="478" y="633"/>
                    <a:pt x="483" y="642"/>
                    <a:pt x="488" y="651"/>
                  </a:cubicBezTo>
                  <a:lnTo>
                    <a:pt x="488" y="651"/>
                  </a:lnTo>
                  <a:cubicBezTo>
                    <a:pt x="434" y="627"/>
                    <a:pt x="376" y="610"/>
                    <a:pt x="318" y="610"/>
                  </a:cubicBezTo>
                  <a:cubicBezTo>
                    <a:pt x="311" y="610"/>
                    <a:pt x="305" y="610"/>
                    <a:pt x="298" y="611"/>
                  </a:cubicBezTo>
                  <a:cubicBezTo>
                    <a:pt x="188" y="617"/>
                    <a:pt x="103" y="679"/>
                    <a:pt x="58" y="778"/>
                  </a:cubicBezTo>
                  <a:cubicBezTo>
                    <a:pt x="17" y="860"/>
                    <a:pt x="0" y="960"/>
                    <a:pt x="30" y="1053"/>
                  </a:cubicBezTo>
                  <a:cubicBezTo>
                    <a:pt x="44" y="1094"/>
                    <a:pt x="68" y="1131"/>
                    <a:pt x="95" y="1162"/>
                  </a:cubicBezTo>
                  <a:cubicBezTo>
                    <a:pt x="113" y="1180"/>
                    <a:pt x="130" y="1193"/>
                    <a:pt x="147" y="1203"/>
                  </a:cubicBezTo>
                  <a:cubicBezTo>
                    <a:pt x="154" y="1208"/>
                    <a:pt x="178" y="1223"/>
                    <a:pt x="179" y="1223"/>
                  </a:cubicBezTo>
                  <a:cubicBezTo>
                    <a:pt x="179" y="1223"/>
                    <a:pt x="175" y="1221"/>
                    <a:pt x="165" y="1213"/>
                  </a:cubicBezTo>
                  <a:lnTo>
                    <a:pt x="165" y="1213"/>
                  </a:lnTo>
                  <a:cubicBezTo>
                    <a:pt x="185" y="1224"/>
                    <a:pt x="201" y="1244"/>
                    <a:pt x="222" y="1254"/>
                  </a:cubicBezTo>
                  <a:lnTo>
                    <a:pt x="222" y="1254"/>
                  </a:lnTo>
                  <a:cubicBezTo>
                    <a:pt x="235" y="1264"/>
                    <a:pt x="246" y="1274"/>
                    <a:pt x="260" y="1282"/>
                  </a:cubicBezTo>
                  <a:cubicBezTo>
                    <a:pt x="288" y="1303"/>
                    <a:pt x="318" y="1323"/>
                    <a:pt x="353" y="1341"/>
                  </a:cubicBezTo>
                  <a:cubicBezTo>
                    <a:pt x="394" y="1365"/>
                    <a:pt x="445" y="1392"/>
                    <a:pt x="493" y="1402"/>
                  </a:cubicBezTo>
                  <a:cubicBezTo>
                    <a:pt x="551" y="1412"/>
                    <a:pt x="613" y="1419"/>
                    <a:pt x="671" y="1426"/>
                  </a:cubicBezTo>
                  <a:cubicBezTo>
                    <a:pt x="693" y="1429"/>
                    <a:pt x="716" y="1430"/>
                    <a:pt x="740" y="1430"/>
                  </a:cubicBezTo>
                  <a:cubicBezTo>
                    <a:pt x="805" y="1430"/>
                    <a:pt x="872" y="1422"/>
                    <a:pt x="935" y="1419"/>
                  </a:cubicBezTo>
                  <a:cubicBezTo>
                    <a:pt x="973" y="1416"/>
                    <a:pt x="1011" y="1416"/>
                    <a:pt x="1052" y="1412"/>
                  </a:cubicBezTo>
                  <a:cubicBezTo>
                    <a:pt x="1137" y="1406"/>
                    <a:pt x="1188" y="1371"/>
                    <a:pt x="1254" y="1316"/>
                  </a:cubicBezTo>
                  <a:cubicBezTo>
                    <a:pt x="1296" y="1283"/>
                    <a:pt x="1311" y="1234"/>
                    <a:pt x="1308" y="1184"/>
                  </a:cubicBezTo>
                  <a:lnTo>
                    <a:pt x="1308" y="1184"/>
                  </a:lnTo>
                  <a:cubicBezTo>
                    <a:pt x="1325" y="1169"/>
                    <a:pt x="1341" y="1152"/>
                    <a:pt x="1357" y="1131"/>
                  </a:cubicBezTo>
                  <a:cubicBezTo>
                    <a:pt x="1384" y="1094"/>
                    <a:pt x="1401" y="1056"/>
                    <a:pt x="1414" y="1012"/>
                  </a:cubicBezTo>
                  <a:cubicBezTo>
                    <a:pt x="1428" y="960"/>
                    <a:pt x="1435" y="909"/>
                    <a:pt x="1446" y="857"/>
                  </a:cubicBezTo>
                  <a:cubicBezTo>
                    <a:pt x="1460" y="799"/>
                    <a:pt x="1470" y="737"/>
                    <a:pt x="1484" y="679"/>
                  </a:cubicBezTo>
                  <a:cubicBezTo>
                    <a:pt x="1497" y="634"/>
                    <a:pt x="1514" y="590"/>
                    <a:pt x="1528" y="546"/>
                  </a:cubicBezTo>
                  <a:cubicBezTo>
                    <a:pt x="1576" y="357"/>
                    <a:pt x="1555" y="114"/>
                    <a:pt x="1349" y="28"/>
                  </a:cubicBezTo>
                  <a:cubicBezTo>
                    <a:pt x="1305" y="9"/>
                    <a:pt x="1263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54"/>
            <p:cNvSpPr/>
            <p:nvPr/>
          </p:nvSpPr>
          <p:spPr>
            <a:xfrm>
              <a:off x="14522600" y="3387675"/>
              <a:ext cx="137850" cy="145075"/>
            </a:xfrm>
            <a:custGeom>
              <a:avLst/>
              <a:gdLst/>
              <a:ahLst/>
              <a:cxnLst/>
              <a:rect l="l" t="t" r="r" b="b"/>
              <a:pathLst>
                <a:path w="5514" h="5803" extrusionOk="0">
                  <a:moveTo>
                    <a:pt x="2510" y="0"/>
                  </a:moveTo>
                  <a:cubicBezTo>
                    <a:pt x="1702" y="0"/>
                    <a:pt x="953" y="419"/>
                    <a:pt x="546" y="1158"/>
                  </a:cubicBezTo>
                  <a:cubicBezTo>
                    <a:pt x="1" y="2145"/>
                    <a:pt x="317" y="3217"/>
                    <a:pt x="875" y="4121"/>
                  </a:cubicBezTo>
                  <a:cubicBezTo>
                    <a:pt x="1190" y="4635"/>
                    <a:pt x="1598" y="5108"/>
                    <a:pt x="2118" y="5424"/>
                  </a:cubicBezTo>
                  <a:cubicBezTo>
                    <a:pt x="2389" y="5588"/>
                    <a:pt x="2697" y="5722"/>
                    <a:pt x="3010" y="5780"/>
                  </a:cubicBezTo>
                  <a:cubicBezTo>
                    <a:pt x="3094" y="5796"/>
                    <a:pt x="3175" y="5802"/>
                    <a:pt x="3254" y="5802"/>
                  </a:cubicBezTo>
                  <a:cubicBezTo>
                    <a:pt x="3467" y="5802"/>
                    <a:pt x="3668" y="5755"/>
                    <a:pt x="3889" y="5715"/>
                  </a:cubicBezTo>
                  <a:cubicBezTo>
                    <a:pt x="3999" y="5695"/>
                    <a:pt x="3981" y="5509"/>
                    <a:pt x="3874" y="5509"/>
                  </a:cubicBezTo>
                  <a:cubicBezTo>
                    <a:pt x="3870" y="5509"/>
                    <a:pt x="3866" y="5509"/>
                    <a:pt x="3862" y="5509"/>
                  </a:cubicBezTo>
                  <a:cubicBezTo>
                    <a:pt x="3809" y="5517"/>
                    <a:pt x="3754" y="5520"/>
                    <a:pt x="3698" y="5520"/>
                  </a:cubicBezTo>
                  <a:cubicBezTo>
                    <a:pt x="3287" y="5520"/>
                    <a:pt x="2810" y="5343"/>
                    <a:pt x="2478" y="5157"/>
                  </a:cubicBezTo>
                  <a:cubicBezTo>
                    <a:pt x="2064" y="4920"/>
                    <a:pt x="1704" y="4581"/>
                    <a:pt x="1419" y="4200"/>
                  </a:cubicBezTo>
                  <a:cubicBezTo>
                    <a:pt x="867" y="3464"/>
                    <a:pt x="395" y="2494"/>
                    <a:pt x="758" y="1572"/>
                  </a:cubicBezTo>
                  <a:cubicBezTo>
                    <a:pt x="1047" y="840"/>
                    <a:pt x="1732" y="374"/>
                    <a:pt x="2496" y="374"/>
                  </a:cubicBezTo>
                  <a:cubicBezTo>
                    <a:pt x="2593" y="374"/>
                    <a:pt x="2691" y="382"/>
                    <a:pt x="2790" y="397"/>
                  </a:cubicBezTo>
                  <a:cubicBezTo>
                    <a:pt x="3695" y="535"/>
                    <a:pt x="4394" y="1230"/>
                    <a:pt x="4691" y="2073"/>
                  </a:cubicBezTo>
                  <a:cubicBezTo>
                    <a:pt x="4856" y="2535"/>
                    <a:pt x="4914" y="3043"/>
                    <a:pt x="4839" y="3529"/>
                  </a:cubicBezTo>
                  <a:cubicBezTo>
                    <a:pt x="4757" y="4080"/>
                    <a:pt x="4486" y="4591"/>
                    <a:pt x="4431" y="5149"/>
                  </a:cubicBezTo>
                  <a:cubicBezTo>
                    <a:pt x="4423" y="5247"/>
                    <a:pt x="4519" y="5314"/>
                    <a:pt x="4608" y="5314"/>
                  </a:cubicBezTo>
                  <a:cubicBezTo>
                    <a:pt x="4663" y="5314"/>
                    <a:pt x="4715" y="5289"/>
                    <a:pt x="4740" y="5232"/>
                  </a:cubicBezTo>
                  <a:cubicBezTo>
                    <a:pt x="5205" y="4183"/>
                    <a:pt x="5514" y="3077"/>
                    <a:pt x="5113" y="1956"/>
                  </a:cubicBezTo>
                  <a:cubicBezTo>
                    <a:pt x="4773" y="1001"/>
                    <a:pt x="3976" y="240"/>
                    <a:pt x="2964" y="44"/>
                  </a:cubicBezTo>
                  <a:cubicBezTo>
                    <a:pt x="2812" y="15"/>
                    <a:pt x="2660" y="0"/>
                    <a:pt x="2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54"/>
            <p:cNvSpPr/>
            <p:nvPr/>
          </p:nvSpPr>
          <p:spPr>
            <a:xfrm>
              <a:off x="14731700" y="3466100"/>
              <a:ext cx="36775" cy="26525"/>
            </a:xfrm>
            <a:custGeom>
              <a:avLst/>
              <a:gdLst/>
              <a:ahLst/>
              <a:cxnLst/>
              <a:rect l="l" t="t" r="r" b="b"/>
              <a:pathLst>
                <a:path w="1471" h="1061" extrusionOk="0">
                  <a:moveTo>
                    <a:pt x="614" y="0"/>
                  </a:moveTo>
                  <a:cubicBezTo>
                    <a:pt x="547" y="0"/>
                    <a:pt x="533" y="116"/>
                    <a:pt x="555" y="187"/>
                  </a:cubicBezTo>
                  <a:cubicBezTo>
                    <a:pt x="638" y="443"/>
                    <a:pt x="747" y="690"/>
                    <a:pt x="878" y="923"/>
                  </a:cubicBezTo>
                  <a:cubicBezTo>
                    <a:pt x="697" y="844"/>
                    <a:pt x="476" y="505"/>
                    <a:pt x="307" y="505"/>
                  </a:cubicBezTo>
                  <a:cubicBezTo>
                    <a:pt x="255" y="505"/>
                    <a:pt x="208" y="537"/>
                    <a:pt x="168" y="619"/>
                  </a:cubicBezTo>
                  <a:cubicBezTo>
                    <a:pt x="0" y="968"/>
                    <a:pt x="809" y="998"/>
                    <a:pt x="1055" y="1060"/>
                  </a:cubicBezTo>
                  <a:lnTo>
                    <a:pt x="1083" y="954"/>
                  </a:lnTo>
                  <a:cubicBezTo>
                    <a:pt x="1179" y="783"/>
                    <a:pt x="1275" y="611"/>
                    <a:pt x="1368" y="440"/>
                  </a:cubicBezTo>
                  <a:cubicBezTo>
                    <a:pt x="1430" y="331"/>
                    <a:pt x="1471" y="162"/>
                    <a:pt x="1354" y="114"/>
                  </a:cubicBezTo>
                  <a:cubicBezTo>
                    <a:pt x="1340" y="109"/>
                    <a:pt x="1326" y="106"/>
                    <a:pt x="1312" y="106"/>
                  </a:cubicBezTo>
                  <a:cubicBezTo>
                    <a:pt x="1258" y="106"/>
                    <a:pt x="1203" y="142"/>
                    <a:pt x="1162" y="183"/>
                  </a:cubicBezTo>
                  <a:cubicBezTo>
                    <a:pt x="998" y="351"/>
                    <a:pt x="953" y="598"/>
                    <a:pt x="916" y="827"/>
                  </a:cubicBezTo>
                  <a:cubicBezTo>
                    <a:pt x="902" y="532"/>
                    <a:pt x="802" y="241"/>
                    <a:pt x="628" y="2"/>
                  </a:cubicBezTo>
                  <a:cubicBezTo>
                    <a:pt x="623" y="1"/>
                    <a:pt x="618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54"/>
            <p:cNvSpPr/>
            <p:nvPr/>
          </p:nvSpPr>
          <p:spPr>
            <a:xfrm>
              <a:off x="14730675" y="3463225"/>
              <a:ext cx="42850" cy="34775"/>
            </a:xfrm>
            <a:custGeom>
              <a:avLst/>
              <a:gdLst/>
              <a:ahLst/>
              <a:cxnLst/>
              <a:rect l="l" t="t" r="r" b="b"/>
              <a:pathLst>
                <a:path w="1714" h="1391" extrusionOk="0">
                  <a:moveTo>
                    <a:pt x="696" y="209"/>
                  </a:moveTo>
                  <a:lnTo>
                    <a:pt x="696" y="209"/>
                  </a:lnTo>
                  <a:cubicBezTo>
                    <a:pt x="698" y="211"/>
                    <a:pt x="697" y="213"/>
                    <a:pt x="695" y="214"/>
                  </a:cubicBezTo>
                  <a:lnTo>
                    <a:pt x="695" y="214"/>
                  </a:lnTo>
                  <a:cubicBezTo>
                    <a:pt x="696" y="211"/>
                    <a:pt x="696" y="209"/>
                    <a:pt x="696" y="209"/>
                  </a:cubicBezTo>
                  <a:close/>
                  <a:moveTo>
                    <a:pt x="1272" y="343"/>
                  </a:moveTo>
                  <a:cubicBezTo>
                    <a:pt x="1272" y="345"/>
                    <a:pt x="1271" y="348"/>
                    <a:pt x="1270" y="353"/>
                  </a:cubicBezTo>
                  <a:lnTo>
                    <a:pt x="1270" y="353"/>
                  </a:lnTo>
                  <a:cubicBezTo>
                    <a:pt x="1270" y="352"/>
                    <a:pt x="1270" y="352"/>
                    <a:pt x="1269" y="351"/>
                  </a:cubicBezTo>
                  <a:lnTo>
                    <a:pt x="1269" y="351"/>
                  </a:lnTo>
                  <a:cubicBezTo>
                    <a:pt x="1270" y="348"/>
                    <a:pt x="1271" y="346"/>
                    <a:pt x="1272" y="343"/>
                  </a:cubicBezTo>
                  <a:close/>
                  <a:moveTo>
                    <a:pt x="327" y="769"/>
                  </a:moveTo>
                  <a:cubicBezTo>
                    <a:pt x="329" y="769"/>
                    <a:pt x="332" y="769"/>
                    <a:pt x="335" y="770"/>
                  </a:cubicBezTo>
                  <a:lnTo>
                    <a:pt x="335" y="770"/>
                  </a:lnTo>
                  <a:cubicBezTo>
                    <a:pt x="324" y="770"/>
                    <a:pt x="323" y="769"/>
                    <a:pt x="327" y="769"/>
                  </a:cubicBezTo>
                  <a:close/>
                  <a:moveTo>
                    <a:pt x="333" y="767"/>
                  </a:moveTo>
                  <a:cubicBezTo>
                    <a:pt x="334" y="768"/>
                    <a:pt x="336" y="769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8" y="770"/>
                    <a:pt x="338" y="770"/>
                    <a:pt x="338" y="770"/>
                  </a:cubicBezTo>
                  <a:lnTo>
                    <a:pt x="338" y="770"/>
                  </a:lnTo>
                  <a:cubicBezTo>
                    <a:pt x="336" y="769"/>
                    <a:pt x="334" y="768"/>
                    <a:pt x="333" y="767"/>
                  </a:cubicBezTo>
                  <a:close/>
                  <a:moveTo>
                    <a:pt x="342" y="773"/>
                  </a:moveTo>
                  <a:cubicBezTo>
                    <a:pt x="343" y="773"/>
                    <a:pt x="344" y="774"/>
                    <a:pt x="345" y="774"/>
                  </a:cubicBezTo>
                  <a:lnTo>
                    <a:pt x="345" y="774"/>
                  </a:lnTo>
                  <a:cubicBezTo>
                    <a:pt x="347" y="775"/>
                    <a:pt x="349" y="776"/>
                    <a:pt x="350" y="777"/>
                  </a:cubicBezTo>
                  <a:lnTo>
                    <a:pt x="350" y="777"/>
                  </a:lnTo>
                  <a:cubicBezTo>
                    <a:pt x="350" y="777"/>
                    <a:pt x="350" y="777"/>
                    <a:pt x="350" y="777"/>
                  </a:cubicBezTo>
                  <a:lnTo>
                    <a:pt x="350" y="777"/>
                  </a:lnTo>
                  <a:cubicBezTo>
                    <a:pt x="349" y="776"/>
                    <a:pt x="346" y="775"/>
                    <a:pt x="342" y="773"/>
                  </a:cubicBezTo>
                  <a:close/>
                  <a:moveTo>
                    <a:pt x="352" y="778"/>
                  </a:move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lnTo>
                    <a:pt x="352" y="778"/>
                  </a:lnTo>
                  <a:cubicBezTo>
                    <a:pt x="352" y="778"/>
                    <a:pt x="352" y="778"/>
                    <a:pt x="352" y="778"/>
                  </a:cubicBezTo>
                  <a:close/>
                  <a:moveTo>
                    <a:pt x="330" y="815"/>
                  </a:moveTo>
                  <a:lnTo>
                    <a:pt x="330" y="815"/>
                  </a:lnTo>
                  <a:cubicBezTo>
                    <a:pt x="330" y="815"/>
                    <a:pt x="330" y="815"/>
                    <a:pt x="330" y="815"/>
                  </a:cubicBezTo>
                  <a:lnTo>
                    <a:pt x="330" y="815"/>
                  </a:lnTo>
                  <a:cubicBezTo>
                    <a:pt x="330" y="815"/>
                    <a:pt x="329" y="815"/>
                    <a:pt x="329" y="816"/>
                  </a:cubicBezTo>
                  <a:cubicBezTo>
                    <a:pt x="329" y="815"/>
                    <a:pt x="330" y="815"/>
                    <a:pt x="330" y="815"/>
                  </a:cubicBezTo>
                  <a:close/>
                  <a:moveTo>
                    <a:pt x="323" y="816"/>
                  </a:moveTo>
                  <a:cubicBezTo>
                    <a:pt x="324" y="816"/>
                    <a:pt x="326" y="820"/>
                    <a:pt x="328" y="824"/>
                  </a:cubicBezTo>
                  <a:lnTo>
                    <a:pt x="328" y="824"/>
                  </a:lnTo>
                  <a:cubicBezTo>
                    <a:pt x="328" y="825"/>
                    <a:pt x="328" y="825"/>
                    <a:pt x="328" y="826"/>
                  </a:cubicBezTo>
                  <a:lnTo>
                    <a:pt x="328" y="826"/>
                  </a:lnTo>
                  <a:cubicBezTo>
                    <a:pt x="327" y="823"/>
                    <a:pt x="326" y="821"/>
                    <a:pt x="325" y="820"/>
                  </a:cubicBezTo>
                  <a:lnTo>
                    <a:pt x="325" y="820"/>
                  </a:lnTo>
                  <a:cubicBezTo>
                    <a:pt x="324" y="817"/>
                    <a:pt x="323" y="816"/>
                    <a:pt x="323" y="816"/>
                  </a:cubicBezTo>
                  <a:close/>
                  <a:moveTo>
                    <a:pt x="326" y="829"/>
                  </a:moveTo>
                  <a:cubicBezTo>
                    <a:pt x="326" y="829"/>
                    <a:pt x="326" y="829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lnTo>
                    <a:pt x="327" y="830"/>
                  </a:lnTo>
                  <a:cubicBezTo>
                    <a:pt x="326" y="829"/>
                    <a:pt x="326" y="829"/>
                    <a:pt x="326" y="829"/>
                  </a:cubicBezTo>
                  <a:close/>
                  <a:moveTo>
                    <a:pt x="327" y="830"/>
                  </a:moveTo>
                  <a:lnTo>
                    <a:pt x="327" y="830"/>
                  </a:lnTo>
                  <a:cubicBezTo>
                    <a:pt x="327" y="830"/>
                    <a:pt x="328" y="831"/>
                    <a:pt x="328" y="831"/>
                  </a:cubicBezTo>
                  <a:lnTo>
                    <a:pt x="328" y="831"/>
                  </a:lnTo>
                  <a:cubicBezTo>
                    <a:pt x="328" y="831"/>
                    <a:pt x="328" y="831"/>
                    <a:pt x="328" y="832"/>
                  </a:cubicBezTo>
                  <a:lnTo>
                    <a:pt x="328" y="832"/>
                  </a:lnTo>
                  <a:cubicBezTo>
                    <a:pt x="328" y="831"/>
                    <a:pt x="328" y="831"/>
                    <a:pt x="327" y="830"/>
                  </a:cubicBezTo>
                  <a:lnTo>
                    <a:pt x="327" y="830"/>
                  </a:lnTo>
                  <a:cubicBezTo>
                    <a:pt x="327" y="830"/>
                    <a:pt x="327" y="830"/>
                    <a:pt x="327" y="830"/>
                  </a:cubicBezTo>
                  <a:close/>
                  <a:moveTo>
                    <a:pt x="332" y="836"/>
                  </a:moveTo>
                  <a:cubicBezTo>
                    <a:pt x="333" y="836"/>
                    <a:pt x="333" y="837"/>
                    <a:pt x="334" y="837"/>
                  </a:cubicBezTo>
                  <a:lnTo>
                    <a:pt x="334" y="837"/>
                  </a:lnTo>
                  <a:cubicBezTo>
                    <a:pt x="333" y="837"/>
                    <a:pt x="333" y="836"/>
                    <a:pt x="333" y="836"/>
                  </a:cubicBezTo>
                  <a:cubicBezTo>
                    <a:pt x="333" y="836"/>
                    <a:pt x="332" y="836"/>
                    <a:pt x="332" y="836"/>
                  </a:cubicBezTo>
                  <a:close/>
                  <a:moveTo>
                    <a:pt x="327" y="836"/>
                  </a:moveTo>
                  <a:cubicBezTo>
                    <a:pt x="327" y="836"/>
                    <a:pt x="331" y="838"/>
                    <a:pt x="336" y="840"/>
                  </a:cubicBezTo>
                  <a:lnTo>
                    <a:pt x="336" y="840"/>
                  </a:lnTo>
                  <a:cubicBezTo>
                    <a:pt x="335" y="839"/>
                    <a:pt x="334" y="838"/>
                    <a:pt x="334" y="837"/>
                  </a:cubicBezTo>
                  <a:lnTo>
                    <a:pt x="334" y="837"/>
                  </a:lnTo>
                  <a:cubicBezTo>
                    <a:pt x="334" y="838"/>
                    <a:pt x="335" y="839"/>
                    <a:pt x="337" y="840"/>
                  </a:cubicBezTo>
                  <a:lnTo>
                    <a:pt x="337" y="840"/>
                  </a:lnTo>
                  <a:cubicBezTo>
                    <a:pt x="336" y="840"/>
                    <a:pt x="336" y="840"/>
                    <a:pt x="336" y="840"/>
                  </a:cubicBezTo>
                  <a:lnTo>
                    <a:pt x="336" y="840"/>
                  </a:lnTo>
                  <a:cubicBezTo>
                    <a:pt x="336" y="840"/>
                    <a:pt x="336" y="840"/>
                    <a:pt x="336" y="840"/>
                  </a:cubicBezTo>
                  <a:cubicBezTo>
                    <a:pt x="329" y="837"/>
                    <a:pt x="327" y="836"/>
                    <a:pt x="327" y="836"/>
                  </a:cubicBezTo>
                  <a:close/>
                  <a:moveTo>
                    <a:pt x="336" y="840"/>
                  </a:moveTo>
                  <a:lnTo>
                    <a:pt x="336" y="840"/>
                  </a:lnTo>
                  <a:cubicBezTo>
                    <a:pt x="336" y="840"/>
                    <a:pt x="337" y="840"/>
                    <a:pt x="337" y="841"/>
                  </a:cubicBezTo>
                  <a:lnTo>
                    <a:pt x="337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1"/>
                    <a:pt x="338" y="841"/>
                    <a:pt x="338" y="841"/>
                  </a:cubicBezTo>
                  <a:lnTo>
                    <a:pt x="338" y="841"/>
                  </a:lnTo>
                  <a:cubicBezTo>
                    <a:pt x="338" y="842"/>
                    <a:pt x="339" y="842"/>
                    <a:pt x="339" y="843"/>
                  </a:cubicBezTo>
                  <a:lnTo>
                    <a:pt x="339" y="843"/>
                  </a:lnTo>
                  <a:cubicBezTo>
                    <a:pt x="330" y="843"/>
                    <a:pt x="332" y="842"/>
                    <a:pt x="338" y="841"/>
                  </a:cubicBezTo>
                  <a:lnTo>
                    <a:pt x="338" y="841"/>
                  </a:lnTo>
                  <a:cubicBezTo>
                    <a:pt x="337" y="841"/>
                    <a:pt x="337" y="840"/>
                    <a:pt x="336" y="840"/>
                  </a:cubicBezTo>
                  <a:close/>
                  <a:moveTo>
                    <a:pt x="342" y="842"/>
                  </a:moveTo>
                  <a:cubicBezTo>
                    <a:pt x="346" y="843"/>
                    <a:pt x="349" y="843"/>
                    <a:pt x="353" y="843"/>
                  </a:cubicBezTo>
                  <a:lnTo>
                    <a:pt x="343" y="843"/>
                  </a:lnTo>
                  <a:cubicBezTo>
                    <a:pt x="343" y="843"/>
                    <a:pt x="343" y="842"/>
                    <a:pt x="342" y="842"/>
                  </a:cubicBezTo>
                  <a:close/>
                  <a:moveTo>
                    <a:pt x="353" y="779"/>
                  </a:moveTo>
                  <a:cubicBezTo>
                    <a:pt x="359" y="782"/>
                    <a:pt x="364" y="785"/>
                    <a:pt x="370" y="788"/>
                  </a:cubicBezTo>
                  <a:cubicBezTo>
                    <a:pt x="374" y="790"/>
                    <a:pt x="387" y="799"/>
                    <a:pt x="393" y="803"/>
                  </a:cubicBezTo>
                  <a:lnTo>
                    <a:pt x="393" y="803"/>
                  </a:lnTo>
                  <a:cubicBezTo>
                    <a:pt x="409" y="817"/>
                    <a:pt x="425" y="831"/>
                    <a:pt x="440" y="845"/>
                  </a:cubicBezTo>
                  <a:lnTo>
                    <a:pt x="440" y="845"/>
                  </a:lnTo>
                  <a:cubicBezTo>
                    <a:pt x="426" y="845"/>
                    <a:pt x="412" y="846"/>
                    <a:pt x="397" y="846"/>
                  </a:cubicBezTo>
                  <a:cubicBezTo>
                    <a:pt x="384" y="846"/>
                    <a:pt x="370" y="846"/>
                    <a:pt x="360" y="843"/>
                  </a:cubicBezTo>
                  <a:lnTo>
                    <a:pt x="353" y="843"/>
                  </a:lnTo>
                  <a:cubicBezTo>
                    <a:pt x="350" y="842"/>
                    <a:pt x="345" y="841"/>
                    <a:pt x="341" y="841"/>
                  </a:cubicBezTo>
                  <a:lnTo>
                    <a:pt x="341" y="841"/>
                  </a:lnTo>
                  <a:cubicBezTo>
                    <a:pt x="342" y="842"/>
                    <a:pt x="342" y="842"/>
                    <a:pt x="342" y="842"/>
                  </a:cubicBezTo>
                  <a:lnTo>
                    <a:pt x="342" y="842"/>
                  </a:lnTo>
                  <a:cubicBezTo>
                    <a:pt x="342" y="842"/>
                    <a:pt x="342" y="842"/>
                    <a:pt x="341" y="842"/>
                  </a:cubicBezTo>
                  <a:lnTo>
                    <a:pt x="341" y="842"/>
                  </a:lnTo>
                  <a:cubicBezTo>
                    <a:pt x="343" y="843"/>
                    <a:pt x="343" y="843"/>
                    <a:pt x="343" y="843"/>
                  </a:cubicBezTo>
                  <a:cubicBezTo>
                    <a:pt x="342" y="843"/>
                    <a:pt x="342" y="843"/>
                    <a:pt x="341" y="843"/>
                  </a:cubicBezTo>
                  <a:lnTo>
                    <a:pt x="341" y="843"/>
                  </a:lnTo>
                  <a:cubicBezTo>
                    <a:pt x="347" y="849"/>
                    <a:pt x="349" y="851"/>
                    <a:pt x="349" y="851"/>
                  </a:cubicBezTo>
                  <a:cubicBezTo>
                    <a:pt x="349" y="851"/>
                    <a:pt x="346" y="849"/>
                    <a:pt x="343" y="846"/>
                  </a:cubicBezTo>
                  <a:lnTo>
                    <a:pt x="343" y="846"/>
                  </a:lnTo>
                  <a:cubicBezTo>
                    <a:pt x="345" y="848"/>
                    <a:pt x="346" y="849"/>
                    <a:pt x="346" y="849"/>
                  </a:cubicBezTo>
                  <a:cubicBezTo>
                    <a:pt x="345" y="849"/>
                    <a:pt x="344" y="847"/>
                    <a:pt x="339" y="843"/>
                  </a:cubicBezTo>
                  <a:lnTo>
                    <a:pt x="339" y="843"/>
                  </a:lnTo>
                  <a:cubicBezTo>
                    <a:pt x="339" y="843"/>
                    <a:pt x="340" y="843"/>
                    <a:pt x="340" y="843"/>
                  </a:cubicBezTo>
                  <a:lnTo>
                    <a:pt x="340" y="843"/>
                  </a:lnTo>
                  <a:cubicBezTo>
                    <a:pt x="341" y="844"/>
                    <a:pt x="342" y="845"/>
                    <a:pt x="343" y="846"/>
                  </a:cubicBezTo>
                  <a:lnTo>
                    <a:pt x="343" y="846"/>
                  </a:lnTo>
                  <a:cubicBezTo>
                    <a:pt x="342" y="845"/>
                    <a:pt x="342" y="844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1" y="843"/>
                    <a:pt x="341" y="843"/>
                    <a:pt x="341" y="843"/>
                  </a:cubicBezTo>
                  <a:lnTo>
                    <a:pt x="341" y="843"/>
                  </a:lnTo>
                  <a:cubicBezTo>
                    <a:pt x="340" y="842"/>
                    <a:pt x="340" y="842"/>
                    <a:pt x="340" y="842"/>
                  </a:cubicBezTo>
                  <a:lnTo>
                    <a:pt x="340" y="842"/>
                  </a:lnTo>
                  <a:cubicBezTo>
                    <a:pt x="340" y="842"/>
                    <a:pt x="341" y="842"/>
                    <a:pt x="341" y="842"/>
                  </a:cubicBezTo>
                  <a:lnTo>
                    <a:pt x="341" y="842"/>
                  </a:lnTo>
                  <a:cubicBezTo>
                    <a:pt x="341" y="842"/>
                    <a:pt x="341" y="842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40" y="841"/>
                    <a:pt x="341" y="841"/>
                    <a:pt x="341" y="841"/>
                  </a:cubicBezTo>
                  <a:cubicBezTo>
                    <a:pt x="341" y="841"/>
                    <a:pt x="341" y="841"/>
                    <a:pt x="341" y="841"/>
                  </a:cubicBezTo>
                  <a:lnTo>
                    <a:pt x="341" y="841"/>
                  </a:lnTo>
                  <a:cubicBezTo>
                    <a:pt x="340" y="841"/>
                    <a:pt x="340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40" y="841"/>
                  </a:cubicBezTo>
                  <a:lnTo>
                    <a:pt x="340" y="841"/>
                  </a:lnTo>
                  <a:cubicBezTo>
                    <a:pt x="339" y="841"/>
                    <a:pt x="339" y="841"/>
                    <a:pt x="339" y="841"/>
                  </a:cubicBezTo>
                  <a:lnTo>
                    <a:pt x="339" y="841"/>
                  </a:lnTo>
                  <a:cubicBezTo>
                    <a:pt x="337" y="839"/>
                    <a:pt x="334" y="836"/>
                    <a:pt x="331" y="833"/>
                  </a:cubicBezTo>
                  <a:lnTo>
                    <a:pt x="331" y="833"/>
                  </a:lnTo>
                  <a:cubicBezTo>
                    <a:pt x="331" y="834"/>
                    <a:pt x="332" y="835"/>
                    <a:pt x="332" y="836"/>
                  </a:cubicBezTo>
                  <a:lnTo>
                    <a:pt x="332" y="836"/>
                  </a:lnTo>
                  <a:cubicBezTo>
                    <a:pt x="331" y="835"/>
                    <a:pt x="330" y="834"/>
                    <a:pt x="330" y="833"/>
                  </a:cubicBezTo>
                  <a:lnTo>
                    <a:pt x="330" y="833"/>
                  </a:lnTo>
                  <a:cubicBezTo>
                    <a:pt x="330" y="833"/>
                    <a:pt x="330" y="833"/>
                    <a:pt x="330" y="832"/>
                  </a:cubicBezTo>
                  <a:lnTo>
                    <a:pt x="330" y="832"/>
                  </a:lnTo>
                  <a:cubicBezTo>
                    <a:pt x="330" y="833"/>
                    <a:pt x="330" y="833"/>
                    <a:pt x="331" y="833"/>
                  </a:cubicBezTo>
                  <a:lnTo>
                    <a:pt x="331" y="833"/>
                  </a:lnTo>
                  <a:cubicBezTo>
                    <a:pt x="330" y="833"/>
                    <a:pt x="330" y="832"/>
                    <a:pt x="330" y="831"/>
                  </a:cubicBezTo>
                  <a:lnTo>
                    <a:pt x="330" y="831"/>
                  </a:lnTo>
                  <a:cubicBezTo>
                    <a:pt x="330" y="831"/>
                    <a:pt x="329" y="830"/>
                    <a:pt x="329" y="829"/>
                  </a:cubicBezTo>
                  <a:lnTo>
                    <a:pt x="329" y="829"/>
                  </a:lnTo>
                  <a:cubicBezTo>
                    <a:pt x="332" y="833"/>
                    <a:pt x="333" y="835"/>
                    <a:pt x="333" y="835"/>
                  </a:cubicBezTo>
                  <a:cubicBezTo>
                    <a:pt x="334" y="835"/>
                    <a:pt x="332" y="831"/>
                    <a:pt x="329" y="827"/>
                  </a:cubicBezTo>
                  <a:lnTo>
                    <a:pt x="329" y="827"/>
                  </a:lnTo>
                  <a:cubicBezTo>
                    <a:pt x="329" y="828"/>
                    <a:pt x="329" y="828"/>
                    <a:pt x="329" y="829"/>
                  </a:cubicBezTo>
                  <a:cubicBezTo>
                    <a:pt x="329" y="828"/>
                    <a:pt x="329" y="828"/>
                    <a:pt x="328" y="827"/>
                  </a:cubicBezTo>
                  <a:lnTo>
                    <a:pt x="328" y="827"/>
                  </a:lnTo>
                  <a:cubicBezTo>
                    <a:pt x="329" y="827"/>
                    <a:pt x="329" y="826"/>
                    <a:pt x="329" y="826"/>
                  </a:cubicBezTo>
                  <a:lnTo>
                    <a:pt x="329" y="826"/>
                  </a:lnTo>
                  <a:cubicBezTo>
                    <a:pt x="329" y="826"/>
                    <a:pt x="329" y="827"/>
                    <a:pt x="329" y="827"/>
                  </a:cubicBezTo>
                  <a:lnTo>
                    <a:pt x="329" y="827"/>
                  </a:lnTo>
                  <a:cubicBezTo>
                    <a:pt x="330" y="826"/>
                    <a:pt x="330" y="825"/>
                    <a:pt x="330" y="823"/>
                  </a:cubicBezTo>
                  <a:lnTo>
                    <a:pt x="330" y="823"/>
                  </a:lnTo>
                  <a:cubicBezTo>
                    <a:pt x="333" y="816"/>
                    <a:pt x="340" y="802"/>
                    <a:pt x="339" y="802"/>
                  </a:cubicBezTo>
                  <a:lnTo>
                    <a:pt x="339" y="802"/>
                  </a:lnTo>
                  <a:cubicBezTo>
                    <a:pt x="339" y="802"/>
                    <a:pt x="336" y="805"/>
                    <a:pt x="330" y="814"/>
                  </a:cubicBezTo>
                  <a:lnTo>
                    <a:pt x="330" y="814"/>
                  </a:lnTo>
                  <a:cubicBezTo>
                    <a:pt x="330" y="814"/>
                    <a:pt x="330" y="814"/>
                    <a:pt x="330" y="814"/>
                  </a:cubicBezTo>
                  <a:lnTo>
                    <a:pt x="330" y="814"/>
                  </a:lnTo>
                  <a:cubicBezTo>
                    <a:pt x="333" y="807"/>
                    <a:pt x="337" y="801"/>
                    <a:pt x="343" y="795"/>
                  </a:cubicBezTo>
                  <a:cubicBezTo>
                    <a:pt x="343" y="793"/>
                    <a:pt x="347" y="787"/>
                    <a:pt x="350" y="781"/>
                  </a:cubicBezTo>
                  <a:lnTo>
                    <a:pt x="350" y="781"/>
                  </a:lnTo>
                  <a:cubicBezTo>
                    <a:pt x="351" y="781"/>
                    <a:pt x="352" y="780"/>
                    <a:pt x="353" y="779"/>
                  </a:cubicBezTo>
                  <a:close/>
                  <a:moveTo>
                    <a:pt x="593" y="849"/>
                  </a:moveTo>
                  <a:lnTo>
                    <a:pt x="593" y="849"/>
                  </a:lnTo>
                  <a:cubicBezTo>
                    <a:pt x="626" y="853"/>
                    <a:pt x="635" y="854"/>
                    <a:pt x="633" y="854"/>
                  </a:cubicBezTo>
                  <a:cubicBezTo>
                    <a:pt x="633" y="854"/>
                    <a:pt x="633" y="854"/>
                    <a:pt x="632" y="854"/>
                  </a:cubicBezTo>
                  <a:lnTo>
                    <a:pt x="632" y="854"/>
                  </a:lnTo>
                  <a:cubicBezTo>
                    <a:pt x="619" y="852"/>
                    <a:pt x="607" y="851"/>
                    <a:pt x="593" y="849"/>
                  </a:cubicBezTo>
                  <a:close/>
                  <a:moveTo>
                    <a:pt x="1004" y="1387"/>
                  </a:moveTo>
                  <a:cubicBezTo>
                    <a:pt x="1015" y="1389"/>
                    <a:pt x="1018" y="1389"/>
                    <a:pt x="1017" y="1389"/>
                  </a:cubicBezTo>
                  <a:cubicBezTo>
                    <a:pt x="1015" y="1389"/>
                    <a:pt x="1005" y="1388"/>
                    <a:pt x="995" y="1387"/>
                  </a:cubicBezTo>
                  <a:close/>
                  <a:moveTo>
                    <a:pt x="669" y="0"/>
                  </a:moveTo>
                  <a:cubicBezTo>
                    <a:pt x="624" y="0"/>
                    <a:pt x="583" y="14"/>
                    <a:pt x="549" y="44"/>
                  </a:cubicBezTo>
                  <a:cubicBezTo>
                    <a:pt x="418" y="164"/>
                    <a:pt x="511" y="380"/>
                    <a:pt x="559" y="517"/>
                  </a:cubicBezTo>
                  <a:cubicBezTo>
                    <a:pt x="563" y="528"/>
                    <a:pt x="567" y="539"/>
                    <a:pt x="571" y="549"/>
                  </a:cubicBezTo>
                  <a:lnTo>
                    <a:pt x="571" y="549"/>
                  </a:lnTo>
                  <a:cubicBezTo>
                    <a:pt x="499" y="503"/>
                    <a:pt x="418" y="469"/>
                    <a:pt x="340" y="469"/>
                  </a:cubicBezTo>
                  <a:cubicBezTo>
                    <a:pt x="276" y="469"/>
                    <a:pt x="214" y="491"/>
                    <a:pt x="158" y="548"/>
                  </a:cubicBezTo>
                  <a:cubicBezTo>
                    <a:pt x="32" y="675"/>
                    <a:pt x="0" y="881"/>
                    <a:pt x="124" y="1017"/>
                  </a:cubicBezTo>
                  <a:cubicBezTo>
                    <a:pt x="134" y="1028"/>
                    <a:pt x="144" y="1038"/>
                    <a:pt x="155" y="1045"/>
                  </a:cubicBezTo>
                  <a:cubicBezTo>
                    <a:pt x="162" y="1052"/>
                    <a:pt x="177" y="1071"/>
                    <a:pt x="178" y="1071"/>
                  </a:cubicBezTo>
                  <a:cubicBezTo>
                    <a:pt x="178" y="1071"/>
                    <a:pt x="175" y="1068"/>
                    <a:pt x="168" y="1058"/>
                  </a:cubicBezTo>
                  <a:lnTo>
                    <a:pt x="168" y="1058"/>
                  </a:lnTo>
                  <a:cubicBezTo>
                    <a:pt x="171" y="1062"/>
                    <a:pt x="175" y="1066"/>
                    <a:pt x="179" y="1072"/>
                  </a:cubicBezTo>
                  <a:cubicBezTo>
                    <a:pt x="199" y="1096"/>
                    <a:pt x="223" y="1117"/>
                    <a:pt x="247" y="1141"/>
                  </a:cubicBezTo>
                  <a:cubicBezTo>
                    <a:pt x="319" y="1210"/>
                    <a:pt x="397" y="1268"/>
                    <a:pt x="494" y="1302"/>
                  </a:cubicBezTo>
                  <a:cubicBezTo>
                    <a:pt x="596" y="1336"/>
                    <a:pt x="696" y="1354"/>
                    <a:pt x="802" y="1367"/>
                  </a:cubicBezTo>
                  <a:cubicBezTo>
                    <a:pt x="843" y="1371"/>
                    <a:pt x="884" y="1374"/>
                    <a:pt x="925" y="1381"/>
                  </a:cubicBezTo>
                  <a:cubicBezTo>
                    <a:pt x="946" y="1381"/>
                    <a:pt x="963" y="1384"/>
                    <a:pt x="981" y="1387"/>
                  </a:cubicBezTo>
                  <a:lnTo>
                    <a:pt x="984" y="1387"/>
                  </a:lnTo>
                  <a:cubicBezTo>
                    <a:pt x="1000" y="1390"/>
                    <a:pt x="1017" y="1391"/>
                    <a:pt x="1034" y="1391"/>
                  </a:cubicBezTo>
                  <a:cubicBezTo>
                    <a:pt x="1096" y="1391"/>
                    <a:pt x="1160" y="1374"/>
                    <a:pt x="1206" y="1332"/>
                  </a:cubicBezTo>
                  <a:lnTo>
                    <a:pt x="1206" y="1332"/>
                  </a:lnTo>
                  <a:cubicBezTo>
                    <a:pt x="1246" y="1304"/>
                    <a:pt x="1274" y="1258"/>
                    <a:pt x="1283" y="1209"/>
                  </a:cubicBezTo>
                  <a:lnTo>
                    <a:pt x="1283" y="1209"/>
                  </a:lnTo>
                  <a:cubicBezTo>
                    <a:pt x="1354" y="1167"/>
                    <a:pt x="1399" y="1104"/>
                    <a:pt x="1433" y="1021"/>
                  </a:cubicBezTo>
                  <a:cubicBezTo>
                    <a:pt x="1450" y="973"/>
                    <a:pt x="1471" y="922"/>
                    <a:pt x="1491" y="873"/>
                  </a:cubicBezTo>
                  <a:cubicBezTo>
                    <a:pt x="1501" y="846"/>
                    <a:pt x="1512" y="822"/>
                    <a:pt x="1522" y="798"/>
                  </a:cubicBezTo>
                  <a:cubicBezTo>
                    <a:pt x="1525" y="785"/>
                    <a:pt x="1532" y="771"/>
                    <a:pt x="1539" y="754"/>
                  </a:cubicBezTo>
                  <a:lnTo>
                    <a:pt x="1539" y="754"/>
                  </a:lnTo>
                  <a:cubicBezTo>
                    <a:pt x="1536" y="760"/>
                    <a:pt x="1535" y="763"/>
                    <a:pt x="1535" y="763"/>
                  </a:cubicBezTo>
                  <a:cubicBezTo>
                    <a:pt x="1534" y="763"/>
                    <a:pt x="1537" y="755"/>
                    <a:pt x="1545" y="740"/>
                  </a:cubicBezTo>
                  <a:cubicBezTo>
                    <a:pt x="1566" y="702"/>
                    <a:pt x="1587" y="661"/>
                    <a:pt x="1607" y="617"/>
                  </a:cubicBezTo>
                  <a:cubicBezTo>
                    <a:pt x="1686" y="432"/>
                    <a:pt x="1713" y="182"/>
                    <a:pt x="1508" y="65"/>
                  </a:cubicBezTo>
                  <a:cubicBezTo>
                    <a:pt x="1457" y="36"/>
                    <a:pt x="1407" y="24"/>
                    <a:pt x="1359" y="24"/>
                  </a:cubicBezTo>
                  <a:cubicBezTo>
                    <a:pt x="1187" y="24"/>
                    <a:pt x="1032" y="179"/>
                    <a:pt x="947" y="326"/>
                  </a:cubicBezTo>
                  <a:lnTo>
                    <a:pt x="947" y="326"/>
                  </a:lnTo>
                  <a:cubicBezTo>
                    <a:pt x="908" y="250"/>
                    <a:pt x="861" y="177"/>
                    <a:pt x="809" y="106"/>
                  </a:cubicBezTo>
                  <a:cubicBezTo>
                    <a:pt x="772" y="58"/>
                    <a:pt x="740" y="3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54"/>
            <p:cNvSpPr/>
            <p:nvPr/>
          </p:nvSpPr>
          <p:spPr>
            <a:xfrm>
              <a:off x="14662675" y="3344500"/>
              <a:ext cx="131575" cy="147725"/>
            </a:xfrm>
            <a:custGeom>
              <a:avLst/>
              <a:gdLst/>
              <a:ahLst/>
              <a:cxnLst/>
              <a:rect l="l" t="t" r="r" b="b"/>
              <a:pathLst>
                <a:path w="5263" h="5909" extrusionOk="0">
                  <a:moveTo>
                    <a:pt x="2450" y="1"/>
                  </a:moveTo>
                  <a:cubicBezTo>
                    <a:pt x="1803" y="1"/>
                    <a:pt x="1177" y="281"/>
                    <a:pt x="743" y="802"/>
                  </a:cubicBezTo>
                  <a:cubicBezTo>
                    <a:pt x="0" y="1693"/>
                    <a:pt x="123" y="2826"/>
                    <a:pt x="538" y="3841"/>
                  </a:cubicBezTo>
                  <a:cubicBezTo>
                    <a:pt x="764" y="4403"/>
                    <a:pt x="1086" y="4944"/>
                    <a:pt x="1555" y="5339"/>
                  </a:cubicBezTo>
                  <a:cubicBezTo>
                    <a:pt x="1781" y="5527"/>
                    <a:pt x="2028" y="5688"/>
                    <a:pt x="2299" y="5797"/>
                  </a:cubicBezTo>
                  <a:cubicBezTo>
                    <a:pt x="2536" y="5896"/>
                    <a:pt x="2753" y="5908"/>
                    <a:pt x="2986" y="5908"/>
                  </a:cubicBezTo>
                  <a:cubicBezTo>
                    <a:pt x="3060" y="5908"/>
                    <a:pt x="3135" y="5907"/>
                    <a:pt x="3214" y="5907"/>
                  </a:cubicBezTo>
                  <a:cubicBezTo>
                    <a:pt x="3348" y="5904"/>
                    <a:pt x="3348" y="5701"/>
                    <a:pt x="3214" y="5695"/>
                  </a:cubicBezTo>
                  <a:cubicBezTo>
                    <a:pt x="2761" y="5674"/>
                    <a:pt x="2220" y="5362"/>
                    <a:pt x="1884" y="5075"/>
                  </a:cubicBezTo>
                  <a:cubicBezTo>
                    <a:pt x="1521" y="4766"/>
                    <a:pt x="1240" y="4365"/>
                    <a:pt x="1028" y="3941"/>
                  </a:cubicBezTo>
                  <a:cubicBezTo>
                    <a:pt x="614" y="3111"/>
                    <a:pt x="339" y="2080"/>
                    <a:pt x="873" y="1248"/>
                  </a:cubicBezTo>
                  <a:cubicBezTo>
                    <a:pt x="1232" y="692"/>
                    <a:pt x="1822" y="379"/>
                    <a:pt x="2446" y="379"/>
                  </a:cubicBezTo>
                  <a:cubicBezTo>
                    <a:pt x="2637" y="379"/>
                    <a:pt x="2833" y="408"/>
                    <a:pt x="3025" y="470"/>
                  </a:cubicBezTo>
                  <a:cubicBezTo>
                    <a:pt x="3889" y="744"/>
                    <a:pt x="4450" y="1521"/>
                    <a:pt x="4626" y="2385"/>
                  </a:cubicBezTo>
                  <a:cubicBezTo>
                    <a:pt x="4728" y="2892"/>
                    <a:pt x="4694" y="3423"/>
                    <a:pt x="4533" y="3913"/>
                  </a:cubicBezTo>
                  <a:cubicBezTo>
                    <a:pt x="4362" y="4437"/>
                    <a:pt x="4006" y="4890"/>
                    <a:pt x="3862" y="5424"/>
                  </a:cubicBezTo>
                  <a:cubicBezTo>
                    <a:pt x="3828" y="5547"/>
                    <a:pt x="3922" y="5628"/>
                    <a:pt x="4020" y="5628"/>
                  </a:cubicBezTo>
                  <a:cubicBezTo>
                    <a:pt x="4073" y="5628"/>
                    <a:pt x="4127" y="5605"/>
                    <a:pt x="4163" y="5551"/>
                  </a:cubicBezTo>
                  <a:cubicBezTo>
                    <a:pt x="4803" y="4594"/>
                    <a:pt x="5263" y="3571"/>
                    <a:pt x="5070" y="2399"/>
                  </a:cubicBezTo>
                  <a:cubicBezTo>
                    <a:pt x="4903" y="1381"/>
                    <a:pt x="4214" y="508"/>
                    <a:pt x="3241" y="144"/>
                  </a:cubicBezTo>
                  <a:cubicBezTo>
                    <a:pt x="2982" y="48"/>
                    <a:pt x="2714" y="1"/>
                    <a:pt x="24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54"/>
            <p:cNvSpPr/>
            <p:nvPr/>
          </p:nvSpPr>
          <p:spPr>
            <a:xfrm rot="130776">
              <a:off x="15076887" y="3765840"/>
              <a:ext cx="991989" cy="1404774"/>
            </a:xfrm>
            <a:custGeom>
              <a:avLst/>
              <a:gdLst/>
              <a:ahLst/>
              <a:cxnLst/>
              <a:rect l="l" t="t" r="r" b="b"/>
              <a:pathLst>
                <a:path w="147951" h="209516" extrusionOk="0">
                  <a:moveTo>
                    <a:pt x="686" y="0"/>
                  </a:moveTo>
                  <a:cubicBezTo>
                    <a:pt x="333" y="0"/>
                    <a:pt x="1" y="505"/>
                    <a:pt x="299" y="887"/>
                  </a:cubicBezTo>
                  <a:cubicBezTo>
                    <a:pt x="12779" y="16811"/>
                    <a:pt x="23736" y="34222"/>
                    <a:pt x="33810" y="51746"/>
                  </a:cubicBezTo>
                  <a:cubicBezTo>
                    <a:pt x="42611" y="67053"/>
                    <a:pt x="50718" y="82719"/>
                    <a:pt x="58656" y="98487"/>
                  </a:cubicBezTo>
                  <a:cubicBezTo>
                    <a:pt x="72389" y="125765"/>
                    <a:pt x="85924" y="153782"/>
                    <a:pt x="106138" y="176984"/>
                  </a:cubicBezTo>
                  <a:cubicBezTo>
                    <a:pt x="117497" y="190023"/>
                    <a:pt x="130867" y="201116"/>
                    <a:pt x="146076" y="209386"/>
                  </a:cubicBezTo>
                  <a:cubicBezTo>
                    <a:pt x="146241" y="209476"/>
                    <a:pt x="146403" y="209515"/>
                    <a:pt x="146555" y="209515"/>
                  </a:cubicBezTo>
                  <a:cubicBezTo>
                    <a:pt x="147409" y="209515"/>
                    <a:pt x="147951" y="208272"/>
                    <a:pt x="147053" y="207719"/>
                  </a:cubicBezTo>
                  <a:cubicBezTo>
                    <a:pt x="133835" y="199601"/>
                    <a:pt x="121640" y="189902"/>
                    <a:pt x="111121" y="178480"/>
                  </a:cubicBezTo>
                  <a:cubicBezTo>
                    <a:pt x="101086" y="167589"/>
                    <a:pt x="92659" y="155356"/>
                    <a:pt x="85115" y="142638"/>
                  </a:cubicBezTo>
                  <a:cubicBezTo>
                    <a:pt x="68219" y="114141"/>
                    <a:pt x="54912" y="83668"/>
                    <a:pt x="38425" y="54929"/>
                  </a:cubicBezTo>
                  <a:cubicBezTo>
                    <a:pt x="33150" y="45740"/>
                    <a:pt x="27539" y="36736"/>
                    <a:pt x="21643" y="27935"/>
                  </a:cubicBezTo>
                  <a:cubicBezTo>
                    <a:pt x="15207" y="18329"/>
                    <a:pt x="8136" y="9267"/>
                    <a:pt x="1010" y="176"/>
                  </a:cubicBezTo>
                  <a:cubicBezTo>
                    <a:pt x="913" y="52"/>
                    <a:pt x="79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9" name="Google Shape;3359;p54"/>
          <p:cNvGrpSpPr/>
          <p:nvPr/>
        </p:nvGrpSpPr>
        <p:grpSpPr>
          <a:xfrm>
            <a:off x="1808188" y="1325525"/>
            <a:ext cx="1429425" cy="1449450"/>
            <a:chOff x="-3623600" y="3686550"/>
            <a:chExt cx="1429425" cy="1449450"/>
          </a:xfrm>
        </p:grpSpPr>
        <p:sp>
          <p:nvSpPr>
            <p:cNvPr id="3360" name="Google Shape;3360;p54"/>
            <p:cNvSpPr/>
            <p:nvPr/>
          </p:nvSpPr>
          <p:spPr>
            <a:xfrm>
              <a:off x="-3054625" y="4038975"/>
              <a:ext cx="805775" cy="1097025"/>
            </a:xfrm>
            <a:custGeom>
              <a:avLst/>
              <a:gdLst/>
              <a:ahLst/>
              <a:cxnLst/>
              <a:rect l="l" t="t" r="r" b="b"/>
              <a:pathLst>
                <a:path w="32231" h="43881" extrusionOk="0">
                  <a:moveTo>
                    <a:pt x="32110" y="0"/>
                  </a:moveTo>
                  <a:cubicBezTo>
                    <a:pt x="32084" y="0"/>
                    <a:pt x="32059" y="12"/>
                    <a:pt x="32043" y="44"/>
                  </a:cubicBezTo>
                  <a:cubicBezTo>
                    <a:pt x="28230" y="5941"/>
                    <a:pt x="23502" y="11126"/>
                    <a:pt x="18927" y="16413"/>
                  </a:cubicBezTo>
                  <a:cubicBezTo>
                    <a:pt x="14454" y="21598"/>
                    <a:pt x="10031" y="26936"/>
                    <a:pt x="7082" y="33138"/>
                  </a:cubicBezTo>
                  <a:cubicBezTo>
                    <a:pt x="5201" y="36900"/>
                    <a:pt x="2863" y="40357"/>
                    <a:pt x="118" y="43508"/>
                  </a:cubicBezTo>
                  <a:cubicBezTo>
                    <a:pt x="1" y="43665"/>
                    <a:pt x="153" y="43880"/>
                    <a:pt x="299" y="43880"/>
                  </a:cubicBezTo>
                  <a:cubicBezTo>
                    <a:pt x="344" y="43880"/>
                    <a:pt x="387" y="43861"/>
                    <a:pt x="423" y="43813"/>
                  </a:cubicBezTo>
                  <a:cubicBezTo>
                    <a:pt x="2914" y="41017"/>
                    <a:pt x="5049" y="37916"/>
                    <a:pt x="6777" y="34612"/>
                  </a:cubicBezTo>
                  <a:cubicBezTo>
                    <a:pt x="7591" y="33138"/>
                    <a:pt x="8302" y="31613"/>
                    <a:pt x="9116" y="30139"/>
                  </a:cubicBezTo>
                  <a:cubicBezTo>
                    <a:pt x="9980" y="28664"/>
                    <a:pt x="10946" y="27139"/>
                    <a:pt x="11963" y="25665"/>
                  </a:cubicBezTo>
                  <a:cubicBezTo>
                    <a:pt x="15928" y="19971"/>
                    <a:pt x="20757" y="14837"/>
                    <a:pt x="25231" y="9499"/>
                  </a:cubicBezTo>
                  <a:cubicBezTo>
                    <a:pt x="27773" y="6551"/>
                    <a:pt x="30060" y="3399"/>
                    <a:pt x="32195" y="94"/>
                  </a:cubicBezTo>
                  <a:cubicBezTo>
                    <a:pt x="32231" y="59"/>
                    <a:pt x="32169" y="0"/>
                    <a:pt x="32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4"/>
            <p:cNvSpPr/>
            <p:nvPr/>
          </p:nvSpPr>
          <p:spPr>
            <a:xfrm>
              <a:off x="-3052475" y="3794125"/>
              <a:ext cx="116450" cy="1340425"/>
            </a:xfrm>
            <a:custGeom>
              <a:avLst/>
              <a:gdLst/>
              <a:ahLst/>
              <a:cxnLst/>
              <a:rect l="l" t="t" r="r" b="b"/>
              <a:pathLst>
                <a:path w="4658" h="53617" extrusionOk="0">
                  <a:moveTo>
                    <a:pt x="2072" y="1"/>
                  </a:moveTo>
                  <a:cubicBezTo>
                    <a:pt x="2027" y="1"/>
                    <a:pt x="1989" y="26"/>
                    <a:pt x="2014" y="77"/>
                  </a:cubicBezTo>
                  <a:cubicBezTo>
                    <a:pt x="3082" y="3534"/>
                    <a:pt x="3743" y="7143"/>
                    <a:pt x="3997" y="10753"/>
                  </a:cubicBezTo>
                  <a:cubicBezTo>
                    <a:pt x="4200" y="14311"/>
                    <a:pt x="4099" y="17870"/>
                    <a:pt x="3794" y="21428"/>
                  </a:cubicBezTo>
                  <a:cubicBezTo>
                    <a:pt x="3641" y="23258"/>
                    <a:pt x="3590" y="25139"/>
                    <a:pt x="3641" y="26969"/>
                  </a:cubicBezTo>
                  <a:cubicBezTo>
                    <a:pt x="3743" y="28850"/>
                    <a:pt x="3895" y="30680"/>
                    <a:pt x="3946" y="32561"/>
                  </a:cubicBezTo>
                  <a:cubicBezTo>
                    <a:pt x="3946" y="35916"/>
                    <a:pt x="3590" y="39272"/>
                    <a:pt x="2879" y="42525"/>
                  </a:cubicBezTo>
                  <a:cubicBezTo>
                    <a:pt x="2116" y="46185"/>
                    <a:pt x="1049" y="49795"/>
                    <a:pt x="32" y="53404"/>
                  </a:cubicBezTo>
                  <a:cubicBezTo>
                    <a:pt x="0" y="53530"/>
                    <a:pt x="105" y="53617"/>
                    <a:pt x="213" y="53617"/>
                  </a:cubicBezTo>
                  <a:cubicBezTo>
                    <a:pt x="280" y="53617"/>
                    <a:pt x="349" y="53583"/>
                    <a:pt x="388" y="53506"/>
                  </a:cubicBezTo>
                  <a:cubicBezTo>
                    <a:pt x="2269" y="47151"/>
                    <a:pt x="4353" y="40644"/>
                    <a:pt x="4404" y="33985"/>
                  </a:cubicBezTo>
                  <a:cubicBezTo>
                    <a:pt x="4404" y="30223"/>
                    <a:pt x="3895" y="26563"/>
                    <a:pt x="4048" y="22852"/>
                  </a:cubicBezTo>
                  <a:cubicBezTo>
                    <a:pt x="4251" y="19090"/>
                    <a:pt x="4658" y="15531"/>
                    <a:pt x="4404" y="11871"/>
                  </a:cubicBezTo>
                  <a:cubicBezTo>
                    <a:pt x="4150" y="7855"/>
                    <a:pt x="3387" y="3890"/>
                    <a:pt x="2167" y="77"/>
                  </a:cubicBezTo>
                  <a:cubicBezTo>
                    <a:pt x="2167" y="26"/>
                    <a:pt x="2116" y="1"/>
                    <a:pt x="2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4"/>
            <p:cNvSpPr/>
            <p:nvPr/>
          </p:nvSpPr>
          <p:spPr>
            <a:xfrm>
              <a:off x="-3584900" y="4159975"/>
              <a:ext cx="549750" cy="975475"/>
            </a:xfrm>
            <a:custGeom>
              <a:avLst/>
              <a:gdLst/>
              <a:ahLst/>
              <a:cxnLst/>
              <a:rect l="l" t="t" r="r" b="b"/>
              <a:pathLst>
                <a:path w="21990" h="39019" extrusionOk="0">
                  <a:moveTo>
                    <a:pt x="203" y="0"/>
                  </a:moveTo>
                  <a:cubicBezTo>
                    <a:pt x="105" y="0"/>
                    <a:pt x="1" y="118"/>
                    <a:pt x="79" y="236"/>
                  </a:cubicBezTo>
                  <a:lnTo>
                    <a:pt x="130" y="236"/>
                  </a:lnTo>
                  <a:cubicBezTo>
                    <a:pt x="1960" y="2575"/>
                    <a:pt x="3892" y="4862"/>
                    <a:pt x="5976" y="7048"/>
                  </a:cubicBezTo>
                  <a:cubicBezTo>
                    <a:pt x="6891" y="8065"/>
                    <a:pt x="7908" y="9031"/>
                    <a:pt x="8976" y="9946"/>
                  </a:cubicBezTo>
                  <a:cubicBezTo>
                    <a:pt x="10450" y="11014"/>
                    <a:pt x="11822" y="12183"/>
                    <a:pt x="13144" y="13505"/>
                  </a:cubicBezTo>
                  <a:cubicBezTo>
                    <a:pt x="15432" y="16046"/>
                    <a:pt x="16601" y="19300"/>
                    <a:pt x="17770" y="22452"/>
                  </a:cubicBezTo>
                  <a:cubicBezTo>
                    <a:pt x="18584" y="24841"/>
                    <a:pt x="19499" y="27230"/>
                    <a:pt x="20210" y="29620"/>
                  </a:cubicBezTo>
                  <a:cubicBezTo>
                    <a:pt x="21024" y="32568"/>
                    <a:pt x="21786" y="35720"/>
                    <a:pt x="21329" y="38770"/>
                  </a:cubicBezTo>
                  <a:cubicBezTo>
                    <a:pt x="21299" y="38922"/>
                    <a:pt x="21413" y="39019"/>
                    <a:pt x="21521" y="39019"/>
                  </a:cubicBezTo>
                  <a:cubicBezTo>
                    <a:pt x="21594" y="39019"/>
                    <a:pt x="21664" y="38974"/>
                    <a:pt x="21685" y="38872"/>
                  </a:cubicBezTo>
                  <a:cubicBezTo>
                    <a:pt x="21939" y="37652"/>
                    <a:pt x="21990" y="36381"/>
                    <a:pt x="21837" y="35110"/>
                  </a:cubicBezTo>
                  <a:cubicBezTo>
                    <a:pt x="21634" y="33636"/>
                    <a:pt x="21380" y="32212"/>
                    <a:pt x="21024" y="30789"/>
                  </a:cubicBezTo>
                  <a:cubicBezTo>
                    <a:pt x="20312" y="28196"/>
                    <a:pt x="19397" y="25654"/>
                    <a:pt x="18482" y="23113"/>
                  </a:cubicBezTo>
                  <a:cubicBezTo>
                    <a:pt x="17364" y="20113"/>
                    <a:pt x="16347" y="17012"/>
                    <a:pt x="14415" y="14369"/>
                  </a:cubicBezTo>
                  <a:cubicBezTo>
                    <a:pt x="13348" y="12996"/>
                    <a:pt x="12077" y="11776"/>
                    <a:pt x="10653" y="10759"/>
                  </a:cubicBezTo>
                  <a:cubicBezTo>
                    <a:pt x="9433" y="9793"/>
                    <a:pt x="8213" y="8777"/>
                    <a:pt x="7095" y="7709"/>
                  </a:cubicBezTo>
                  <a:cubicBezTo>
                    <a:pt x="4705" y="5320"/>
                    <a:pt x="2418" y="2676"/>
                    <a:pt x="283" y="33"/>
                  </a:cubicBezTo>
                  <a:cubicBezTo>
                    <a:pt x="260" y="10"/>
                    <a:pt x="232" y="0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4"/>
            <p:cNvSpPr/>
            <p:nvPr/>
          </p:nvSpPr>
          <p:spPr>
            <a:xfrm>
              <a:off x="-2294000" y="4026850"/>
              <a:ext cx="74775" cy="77125"/>
            </a:xfrm>
            <a:custGeom>
              <a:avLst/>
              <a:gdLst/>
              <a:ahLst/>
              <a:cxnLst/>
              <a:rect l="l" t="t" r="r" b="b"/>
              <a:pathLst>
                <a:path w="2991" h="3085" extrusionOk="0">
                  <a:moveTo>
                    <a:pt x="2887" y="0"/>
                  </a:moveTo>
                  <a:cubicBezTo>
                    <a:pt x="2869" y="0"/>
                    <a:pt x="2852" y="7"/>
                    <a:pt x="2838" y="20"/>
                  </a:cubicBezTo>
                  <a:cubicBezTo>
                    <a:pt x="2431" y="579"/>
                    <a:pt x="1974" y="1139"/>
                    <a:pt x="1516" y="1596"/>
                  </a:cubicBezTo>
                  <a:cubicBezTo>
                    <a:pt x="1262" y="1850"/>
                    <a:pt x="1008" y="2104"/>
                    <a:pt x="754" y="2308"/>
                  </a:cubicBezTo>
                  <a:lnTo>
                    <a:pt x="347" y="2613"/>
                  </a:lnTo>
                  <a:cubicBezTo>
                    <a:pt x="245" y="2714"/>
                    <a:pt x="93" y="2816"/>
                    <a:pt x="42" y="2969"/>
                  </a:cubicBezTo>
                  <a:cubicBezTo>
                    <a:pt x="1" y="3010"/>
                    <a:pt x="26" y="3084"/>
                    <a:pt x="91" y="3084"/>
                  </a:cubicBezTo>
                  <a:cubicBezTo>
                    <a:pt x="107" y="3084"/>
                    <a:pt x="124" y="3080"/>
                    <a:pt x="144" y="3070"/>
                  </a:cubicBezTo>
                  <a:cubicBezTo>
                    <a:pt x="296" y="3070"/>
                    <a:pt x="449" y="2969"/>
                    <a:pt x="550" y="2867"/>
                  </a:cubicBezTo>
                  <a:cubicBezTo>
                    <a:pt x="652" y="2765"/>
                    <a:pt x="805" y="2613"/>
                    <a:pt x="957" y="2511"/>
                  </a:cubicBezTo>
                  <a:cubicBezTo>
                    <a:pt x="1211" y="2257"/>
                    <a:pt x="1465" y="2003"/>
                    <a:pt x="1720" y="1799"/>
                  </a:cubicBezTo>
                  <a:cubicBezTo>
                    <a:pt x="2177" y="1240"/>
                    <a:pt x="2584" y="681"/>
                    <a:pt x="2991" y="122"/>
                  </a:cubicBezTo>
                  <a:cubicBezTo>
                    <a:pt x="2991" y="47"/>
                    <a:pt x="2936" y="0"/>
                    <a:pt x="28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4"/>
            <p:cNvSpPr/>
            <p:nvPr/>
          </p:nvSpPr>
          <p:spPr>
            <a:xfrm>
              <a:off x="-2295500" y="4039525"/>
              <a:ext cx="101325" cy="68425"/>
            </a:xfrm>
            <a:custGeom>
              <a:avLst/>
              <a:gdLst/>
              <a:ahLst/>
              <a:cxnLst/>
              <a:rect l="l" t="t" r="r" b="b"/>
              <a:pathLst>
                <a:path w="4053" h="2737" extrusionOk="0">
                  <a:moveTo>
                    <a:pt x="3967" y="0"/>
                  </a:moveTo>
                  <a:cubicBezTo>
                    <a:pt x="3949" y="0"/>
                    <a:pt x="3930" y="7"/>
                    <a:pt x="3915" y="22"/>
                  </a:cubicBezTo>
                  <a:lnTo>
                    <a:pt x="3864" y="22"/>
                  </a:lnTo>
                  <a:cubicBezTo>
                    <a:pt x="3356" y="632"/>
                    <a:pt x="2796" y="1191"/>
                    <a:pt x="2135" y="1648"/>
                  </a:cubicBezTo>
                  <a:cubicBezTo>
                    <a:pt x="1830" y="1852"/>
                    <a:pt x="1525" y="2055"/>
                    <a:pt x="1170" y="2207"/>
                  </a:cubicBezTo>
                  <a:cubicBezTo>
                    <a:pt x="966" y="2258"/>
                    <a:pt x="763" y="2360"/>
                    <a:pt x="560" y="2411"/>
                  </a:cubicBezTo>
                  <a:cubicBezTo>
                    <a:pt x="407" y="2411"/>
                    <a:pt x="204" y="2462"/>
                    <a:pt x="51" y="2563"/>
                  </a:cubicBezTo>
                  <a:cubicBezTo>
                    <a:pt x="0" y="2614"/>
                    <a:pt x="0" y="2716"/>
                    <a:pt x="51" y="2716"/>
                  </a:cubicBezTo>
                  <a:cubicBezTo>
                    <a:pt x="111" y="2731"/>
                    <a:pt x="166" y="2737"/>
                    <a:pt x="219" y="2737"/>
                  </a:cubicBezTo>
                  <a:cubicBezTo>
                    <a:pt x="348" y="2737"/>
                    <a:pt x="467" y="2701"/>
                    <a:pt x="610" y="2665"/>
                  </a:cubicBezTo>
                  <a:cubicBezTo>
                    <a:pt x="814" y="2614"/>
                    <a:pt x="1017" y="2563"/>
                    <a:pt x="1220" y="2462"/>
                  </a:cubicBezTo>
                  <a:cubicBezTo>
                    <a:pt x="1627" y="2309"/>
                    <a:pt x="1983" y="2106"/>
                    <a:pt x="2288" y="1852"/>
                  </a:cubicBezTo>
                  <a:cubicBezTo>
                    <a:pt x="2949" y="1394"/>
                    <a:pt x="3508" y="784"/>
                    <a:pt x="4016" y="72"/>
                  </a:cubicBezTo>
                  <a:cubicBezTo>
                    <a:pt x="4052" y="36"/>
                    <a:pt x="4012" y="0"/>
                    <a:pt x="3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4"/>
            <p:cNvSpPr/>
            <p:nvPr/>
          </p:nvSpPr>
          <p:spPr>
            <a:xfrm>
              <a:off x="-2295500" y="4005250"/>
              <a:ext cx="46700" cy="102225"/>
            </a:xfrm>
            <a:custGeom>
              <a:avLst/>
              <a:gdLst/>
              <a:ahLst/>
              <a:cxnLst/>
              <a:rect l="l" t="t" r="r" b="b"/>
              <a:pathLst>
                <a:path w="1868" h="4089" extrusionOk="0">
                  <a:moveTo>
                    <a:pt x="1755" y="0"/>
                  </a:moveTo>
                  <a:cubicBezTo>
                    <a:pt x="1740" y="0"/>
                    <a:pt x="1729" y="6"/>
                    <a:pt x="1729" y="20"/>
                  </a:cubicBezTo>
                  <a:cubicBezTo>
                    <a:pt x="1373" y="630"/>
                    <a:pt x="1068" y="1240"/>
                    <a:pt x="915" y="1952"/>
                  </a:cubicBezTo>
                  <a:cubicBezTo>
                    <a:pt x="814" y="2257"/>
                    <a:pt x="661" y="2613"/>
                    <a:pt x="509" y="2968"/>
                  </a:cubicBezTo>
                  <a:cubicBezTo>
                    <a:pt x="458" y="3121"/>
                    <a:pt x="356" y="3324"/>
                    <a:pt x="255" y="3477"/>
                  </a:cubicBezTo>
                  <a:cubicBezTo>
                    <a:pt x="153" y="3629"/>
                    <a:pt x="102" y="3782"/>
                    <a:pt x="0" y="3934"/>
                  </a:cubicBezTo>
                  <a:cubicBezTo>
                    <a:pt x="0" y="4033"/>
                    <a:pt x="64" y="4089"/>
                    <a:pt x="123" y="4089"/>
                  </a:cubicBezTo>
                  <a:cubicBezTo>
                    <a:pt x="155" y="4089"/>
                    <a:pt x="186" y="4072"/>
                    <a:pt x="204" y="4036"/>
                  </a:cubicBezTo>
                  <a:cubicBezTo>
                    <a:pt x="356" y="3934"/>
                    <a:pt x="407" y="3782"/>
                    <a:pt x="509" y="3629"/>
                  </a:cubicBezTo>
                  <a:cubicBezTo>
                    <a:pt x="610" y="3426"/>
                    <a:pt x="661" y="3273"/>
                    <a:pt x="763" y="3121"/>
                  </a:cubicBezTo>
                  <a:cubicBezTo>
                    <a:pt x="915" y="2765"/>
                    <a:pt x="1017" y="2460"/>
                    <a:pt x="1119" y="2104"/>
                  </a:cubicBezTo>
                  <a:cubicBezTo>
                    <a:pt x="1271" y="1443"/>
                    <a:pt x="1525" y="732"/>
                    <a:pt x="1830" y="122"/>
                  </a:cubicBezTo>
                  <a:cubicBezTo>
                    <a:pt x="1868" y="47"/>
                    <a:pt x="1796" y="0"/>
                    <a:pt x="17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54"/>
            <p:cNvSpPr/>
            <p:nvPr/>
          </p:nvSpPr>
          <p:spPr>
            <a:xfrm>
              <a:off x="-2300600" y="4007925"/>
              <a:ext cx="26350" cy="99200"/>
            </a:xfrm>
            <a:custGeom>
              <a:avLst/>
              <a:gdLst/>
              <a:ahLst/>
              <a:cxnLst/>
              <a:rect l="l" t="t" r="r" b="b"/>
              <a:pathLst>
                <a:path w="1054" h="3968" extrusionOk="0">
                  <a:moveTo>
                    <a:pt x="892" y="1"/>
                  </a:moveTo>
                  <a:cubicBezTo>
                    <a:pt x="859" y="1"/>
                    <a:pt x="830" y="19"/>
                    <a:pt x="814" y="65"/>
                  </a:cubicBezTo>
                  <a:cubicBezTo>
                    <a:pt x="509" y="675"/>
                    <a:pt x="357" y="1336"/>
                    <a:pt x="306" y="1997"/>
                  </a:cubicBezTo>
                  <a:cubicBezTo>
                    <a:pt x="306" y="2302"/>
                    <a:pt x="255" y="2658"/>
                    <a:pt x="204" y="3014"/>
                  </a:cubicBezTo>
                  <a:cubicBezTo>
                    <a:pt x="154" y="3166"/>
                    <a:pt x="103" y="3319"/>
                    <a:pt x="103" y="3522"/>
                  </a:cubicBezTo>
                  <a:cubicBezTo>
                    <a:pt x="52" y="3675"/>
                    <a:pt x="1" y="3776"/>
                    <a:pt x="52" y="3929"/>
                  </a:cubicBezTo>
                  <a:cubicBezTo>
                    <a:pt x="52" y="3954"/>
                    <a:pt x="77" y="3967"/>
                    <a:pt x="103" y="3967"/>
                  </a:cubicBezTo>
                  <a:cubicBezTo>
                    <a:pt x="128" y="3967"/>
                    <a:pt x="154" y="3954"/>
                    <a:pt x="154" y="3929"/>
                  </a:cubicBezTo>
                  <a:cubicBezTo>
                    <a:pt x="306" y="3878"/>
                    <a:pt x="306" y="3726"/>
                    <a:pt x="357" y="3624"/>
                  </a:cubicBezTo>
                  <a:cubicBezTo>
                    <a:pt x="408" y="3421"/>
                    <a:pt x="459" y="3268"/>
                    <a:pt x="459" y="3116"/>
                  </a:cubicBezTo>
                  <a:cubicBezTo>
                    <a:pt x="509" y="2811"/>
                    <a:pt x="560" y="2506"/>
                    <a:pt x="611" y="2150"/>
                  </a:cubicBezTo>
                  <a:cubicBezTo>
                    <a:pt x="611" y="1489"/>
                    <a:pt x="764" y="828"/>
                    <a:pt x="1018" y="167"/>
                  </a:cubicBezTo>
                  <a:cubicBezTo>
                    <a:pt x="1053" y="96"/>
                    <a:pt x="965" y="1"/>
                    <a:pt x="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54"/>
            <p:cNvSpPr/>
            <p:nvPr/>
          </p:nvSpPr>
          <p:spPr>
            <a:xfrm>
              <a:off x="-2312025" y="4000550"/>
              <a:ext cx="14000" cy="104025"/>
            </a:xfrm>
            <a:custGeom>
              <a:avLst/>
              <a:gdLst/>
              <a:ahLst/>
              <a:cxnLst/>
              <a:rect l="l" t="t" r="r" b="b"/>
              <a:pathLst>
                <a:path w="560" h="4161" extrusionOk="0">
                  <a:moveTo>
                    <a:pt x="391" y="0"/>
                  </a:moveTo>
                  <a:cubicBezTo>
                    <a:pt x="359" y="0"/>
                    <a:pt x="325" y="17"/>
                    <a:pt x="305" y="55"/>
                  </a:cubicBezTo>
                  <a:cubicBezTo>
                    <a:pt x="102" y="716"/>
                    <a:pt x="0" y="1428"/>
                    <a:pt x="51" y="2140"/>
                  </a:cubicBezTo>
                  <a:cubicBezTo>
                    <a:pt x="51" y="2445"/>
                    <a:pt x="153" y="2801"/>
                    <a:pt x="204" y="3156"/>
                  </a:cubicBezTo>
                  <a:cubicBezTo>
                    <a:pt x="204" y="3309"/>
                    <a:pt x="255" y="3461"/>
                    <a:pt x="305" y="3665"/>
                  </a:cubicBezTo>
                  <a:cubicBezTo>
                    <a:pt x="305" y="3817"/>
                    <a:pt x="356" y="3970"/>
                    <a:pt x="458" y="4122"/>
                  </a:cubicBezTo>
                  <a:cubicBezTo>
                    <a:pt x="458" y="4148"/>
                    <a:pt x="483" y="4160"/>
                    <a:pt x="509" y="4160"/>
                  </a:cubicBezTo>
                  <a:cubicBezTo>
                    <a:pt x="534" y="4160"/>
                    <a:pt x="560" y="4148"/>
                    <a:pt x="560" y="4122"/>
                  </a:cubicBezTo>
                  <a:cubicBezTo>
                    <a:pt x="560" y="3970"/>
                    <a:pt x="560" y="3817"/>
                    <a:pt x="560" y="3665"/>
                  </a:cubicBezTo>
                  <a:cubicBezTo>
                    <a:pt x="560" y="3512"/>
                    <a:pt x="509" y="3360"/>
                    <a:pt x="509" y="3207"/>
                  </a:cubicBezTo>
                  <a:cubicBezTo>
                    <a:pt x="458" y="2851"/>
                    <a:pt x="407" y="2496"/>
                    <a:pt x="356" y="2191"/>
                  </a:cubicBezTo>
                  <a:cubicBezTo>
                    <a:pt x="305" y="1479"/>
                    <a:pt x="305" y="818"/>
                    <a:pt x="458" y="106"/>
                  </a:cubicBezTo>
                  <a:cubicBezTo>
                    <a:pt x="489" y="43"/>
                    <a:pt x="443" y="0"/>
                    <a:pt x="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54"/>
            <p:cNvSpPr/>
            <p:nvPr/>
          </p:nvSpPr>
          <p:spPr>
            <a:xfrm>
              <a:off x="-2301850" y="4085100"/>
              <a:ext cx="103725" cy="27975"/>
            </a:xfrm>
            <a:custGeom>
              <a:avLst/>
              <a:gdLst/>
              <a:ahLst/>
              <a:cxnLst/>
              <a:rect l="l" t="t" r="r" b="b"/>
              <a:pathLst>
                <a:path w="4149" h="1119" extrusionOk="0">
                  <a:moveTo>
                    <a:pt x="4023" y="1"/>
                  </a:moveTo>
                  <a:cubicBezTo>
                    <a:pt x="4005" y="1"/>
                    <a:pt x="3985" y="9"/>
                    <a:pt x="3965" y="29"/>
                  </a:cubicBezTo>
                  <a:cubicBezTo>
                    <a:pt x="3156" y="581"/>
                    <a:pt x="2240" y="866"/>
                    <a:pt x="1294" y="866"/>
                  </a:cubicBezTo>
                  <a:cubicBezTo>
                    <a:pt x="934" y="866"/>
                    <a:pt x="569" y="825"/>
                    <a:pt x="204" y="740"/>
                  </a:cubicBezTo>
                  <a:cubicBezTo>
                    <a:pt x="51" y="740"/>
                    <a:pt x="0" y="995"/>
                    <a:pt x="153" y="995"/>
                  </a:cubicBezTo>
                  <a:cubicBezTo>
                    <a:pt x="522" y="1077"/>
                    <a:pt x="896" y="1118"/>
                    <a:pt x="1266" y="1118"/>
                  </a:cubicBezTo>
                  <a:cubicBezTo>
                    <a:pt x="2270" y="1118"/>
                    <a:pt x="3250" y="813"/>
                    <a:pt x="4067" y="181"/>
                  </a:cubicBezTo>
                  <a:cubicBezTo>
                    <a:pt x="4149" y="140"/>
                    <a:pt x="4099" y="1"/>
                    <a:pt x="40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54"/>
            <p:cNvSpPr/>
            <p:nvPr/>
          </p:nvSpPr>
          <p:spPr>
            <a:xfrm>
              <a:off x="-2783525" y="4632475"/>
              <a:ext cx="74600" cy="77375"/>
            </a:xfrm>
            <a:custGeom>
              <a:avLst/>
              <a:gdLst/>
              <a:ahLst/>
              <a:cxnLst/>
              <a:rect l="l" t="t" r="r" b="b"/>
              <a:pathLst>
                <a:path w="2984" h="3095" extrusionOk="0">
                  <a:moveTo>
                    <a:pt x="2903" y="0"/>
                  </a:moveTo>
                  <a:cubicBezTo>
                    <a:pt x="2884" y="0"/>
                    <a:pt x="2863" y="12"/>
                    <a:pt x="2847" y="44"/>
                  </a:cubicBezTo>
                  <a:cubicBezTo>
                    <a:pt x="2440" y="603"/>
                    <a:pt x="1983" y="1112"/>
                    <a:pt x="1475" y="1620"/>
                  </a:cubicBezTo>
                  <a:cubicBezTo>
                    <a:pt x="1271" y="1874"/>
                    <a:pt x="1017" y="2077"/>
                    <a:pt x="763" y="2281"/>
                  </a:cubicBezTo>
                  <a:cubicBezTo>
                    <a:pt x="610" y="2433"/>
                    <a:pt x="509" y="2535"/>
                    <a:pt x="356" y="2637"/>
                  </a:cubicBezTo>
                  <a:cubicBezTo>
                    <a:pt x="254" y="2738"/>
                    <a:pt x="51" y="2840"/>
                    <a:pt x="0" y="2992"/>
                  </a:cubicBezTo>
                  <a:cubicBezTo>
                    <a:pt x="0" y="3043"/>
                    <a:pt x="51" y="3094"/>
                    <a:pt x="153" y="3094"/>
                  </a:cubicBezTo>
                  <a:cubicBezTo>
                    <a:pt x="305" y="3094"/>
                    <a:pt x="407" y="2942"/>
                    <a:pt x="509" y="2840"/>
                  </a:cubicBezTo>
                  <a:cubicBezTo>
                    <a:pt x="610" y="2789"/>
                    <a:pt x="814" y="2637"/>
                    <a:pt x="915" y="2535"/>
                  </a:cubicBezTo>
                  <a:cubicBezTo>
                    <a:pt x="1220" y="2281"/>
                    <a:pt x="1424" y="2027"/>
                    <a:pt x="1678" y="1772"/>
                  </a:cubicBezTo>
                  <a:cubicBezTo>
                    <a:pt x="2186" y="1264"/>
                    <a:pt x="2593" y="705"/>
                    <a:pt x="2949" y="95"/>
                  </a:cubicBezTo>
                  <a:cubicBezTo>
                    <a:pt x="2984" y="60"/>
                    <a:pt x="2946" y="0"/>
                    <a:pt x="2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54"/>
            <p:cNvSpPr/>
            <p:nvPr/>
          </p:nvSpPr>
          <p:spPr>
            <a:xfrm>
              <a:off x="-2786075" y="4645750"/>
              <a:ext cx="100425" cy="68425"/>
            </a:xfrm>
            <a:custGeom>
              <a:avLst/>
              <a:gdLst/>
              <a:ahLst/>
              <a:cxnLst/>
              <a:rect l="l" t="t" r="r" b="b"/>
              <a:pathLst>
                <a:path w="4017" h="2737" extrusionOk="0">
                  <a:moveTo>
                    <a:pt x="3958" y="0"/>
                  </a:moveTo>
                  <a:cubicBezTo>
                    <a:pt x="3945" y="0"/>
                    <a:pt x="3930" y="6"/>
                    <a:pt x="3915" y="21"/>
                  </a:cubicBezTo>
                  <a:cubicBezTo>
                    <a:pt x="3407" y="631"/>
                    <a:pt x="2797" y="1191"/>
                    <a:pt x="2187" y="1648"/>
                  </a:cubicBezTo>
                  <a:cubicBezTo>
                    <a:pt x="1882" y="1851"/>
                    <a:pt x="1526" y="2004"/>
                    <a:pt x="1221" y="2156"/>
                  </a:cubicBezTo>
                  <a:cubicBezTo>
                    <a:pt x="1017" y="2258"/>
                    <a:pt x="814" y="2309"/>
                    <a:pt x="611" y="2360"/>
                  </a:cubicBezTo>
                  <a:cubicBezTo>
                    <a:pt x="407" y="2411"/>
                    <a:pt x="255" y="2461"/>
                    <a:pt x="102" y="2563"/>
                  </a:cubicBezTo>
                  <a:cubicBezTo>
                    <a:pt x="1" y="2563"/>
                    <a:pt x="1" y="2665"/>
                    <a:pt x="102" y="2716"/>
                  </a:cubicBezTo>
                  <a:cubicBezTo>
                    <a:pt x="147" y="2731"/>
                    <a:pt x="196" y="2737"/>
                    <a:pt x="247" y="2737"/>
                  </a:cubicBezTo>
                  <a:cubicBezTo>
                    <a:pt x="370" y="2737"/>
                    <a:pt x="503" y="2701"/>
                    <a:pt x="611" y="2665"/>
                  </a:cubicBezTo>
                  <a:cubicBezTo>
                    <a:pt x="814" y="2614"/>
                    <a:pt x="1017" y="2512"/>
                    <a:pt x="1221" y="2461"/>
                  </a:cubicBezTo>
                  <a:cubicBezTo>
                    <a:pt x="1577" y="2309"/>
                    <a:pt x="1983" y="2106"/>
                    <a:pt x="2288" y="1851"/>
                  </a:cubicBezTo>
                  <a:cubicBezTo>
                    <a:pt x="2949" y="1343"/>
                    <a:pt x="3508" y="784"/>
                    <a:pt x="4017" y="72"/>
                  </a:cubicBezTo>
                  <a:cubicBezTo>
                    <a:pt x="4017" y="36"/>
                    <a:pt x="3991" y="0"/>
                    <a:pt x="3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54"/>
            <p:cNvSpPr/>
            <p:nvPr/>
          </p:nvSpPr>
          <p:spPr>
            <a:xfrm>
              <a:off x="-2784800" y="4610875"/>
              <a:ext cx="46650" cy="102000"/>
            </a:xfrm>
            <a:custGeom>
              <a:avLst/>
              <a:gdLst/>
              <a:ahLst/>
              <a:cxnLst/>
              <a:rect l="l" t="t" r="r" b="b"/>
              <a:pathLst>
                <a:path w="1866" h="4080" extrusionOk="0">
                  <a:moveTo>
                    <a:pt x="1746" y="0"/>
                  </a:moveTo>
                  <a:cubicBezTo>
                    <a:pt x="1719" y="0"/>
                    <a:pt x="1694" y="12"/>
                    <a:pt x="1678" y="44"/>
                  </a:cubicBezTo>
                  <a:cubicBezTo>
                    <a:pt x="1322" y="603"/>
                    <a:pt x="1068" y="1264"/>
                    <a:pt x="915" y="1925"/>
                  </a:cubicBezTo>
                  <a:cubicBezTo>
                    <a:pt x="763" y="2281"/>
                    <a:pt x="661" y="2636"/>
                    <a:pt x="509" y="2941"/>
                  </a:cubicBezTo>
                  <a:cubicBezTo>
                    <a:pt x="407" y="3145"/>
                    <a:pt x="305" y="3297"/>
                    <a:pt x="255" y="3501"/>
                  </a:cubicBezTo>
                  <a:cubicBezTo>
                    <a:pt x="153" y="3602"/>
                    <a:pt x="51" y="3806"/>
                    <a:pt x="0" y="3958"/>
                  </a:cubicBezTo>
                  <a:cubicBezTo>
                    <a:pt x="0" y="4033"/>
                    <a:pt x="55" y="4080"/>
                    <a:pt x="124" y="4080"/>
                  </a:cubicBezTo>
                  <a:cubicBezTo>
                    <a:pt x="149" y="4080"/>
                    <a:pt x="177" y="4073"/>
                    <a:pt x="204" y="4060"/>
                  </a:cubicBezTo>
                  <a:cubicBezTo>
                    <a:pt x="305" y="3958"/>
                    <a:pt x="407" y="3806"/>
                    <a:pt x="509" y="3602"/>
                  </a:cubicBezTo>
                  <a:cubicBezTo>
                    <a:pt x="560" y="3450"/>
                    <a:pt x="661" y="3297"/>
                    <a:pt x="763" y="3094"/>
                  </a:cubicBezTo>
                  <a:cubicBezTo>
                    <a:pt x="865" y="2789"/>
                    <a:pt x="1017" y="2484"/>
                    <a:pt x="1119" y="2128"/>
                  </a:cubicBezTo>
                  <a:cubicBezTo>
                    <a:pt x="1271" y="1416"/>
                    <a:pt x="1526" y="755"/>
                    <a:pt x="1831" y="95"/>
                  </a:cubicBezTo>
                  <a:cubicBezTo>
                    <a:pt x="1866" y="60"/>
                    <a:pt x="1804" y="0"/>
                    <a:pt x="1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54"/>
            <p:cNvSpPr/>
            <p:nvPr/>
          </p:nvSpPr>
          <p:spPr>
            <a:xfrm>
              <a:off x="-2789875" y="4613875"/>
              <a:ext cx="26250" cy="99025"/>
            </a:xfrm>
            <a:custGeom>
              <a:avLst/>
              <a:gdLst/>
              <a:ahLst/>
              <a:cxnLst/>
              <a:rect l="l" t="t" r="r" b="b"/>
              <a:pathLst>
                <a:path w="1050" h="3961" extrusionOk="0">
                  <a:moveTo>
                    <a:pt x="905" y="1"/>
                  </a:moveTo>
                  <a:cubicBezTo>
                    <a:pt x="867" y="1"/>
                    <a:pt x="831" y="23"/>
                    <a:pt x="813" y="76"/>
                  </a:cubicBezTo>
                  <a:cubicBezTo>
                    <a:pt x="508" y="686"/>
                    <a:pt x="356" y="1296"/>
                    <a:pt x="356" y="1957"/>
                  </a:cubicBezTo>
                  <a:cubicBezTo>
                    <a:pt x="305" y="2313"/>
                    <a:pt x="254" y="2669"/>
                    <a:pt x="203" y="3025"/>
                  </a:cubicBezTo>
                  <a:cubicBezTo>
                    <a:pt x="153" y="3177"/>
                    <a:pt x="153" y="3330"/>
                    <a:pt x="102" y="3482"/>
                  </a:cubicBezTo>
                  <a:cubicBezTo>
                    <a:pt x="51" y="3635"/>
                    <a:pt x="0" y="3787"/>
                    <a:pt x="51" y="3889"/>
                  </a:cubicBezTo>
                  <a:cubicBezTo>
                    <a:pt x="51" y="3925"/>
                    <a:pt x="102" y="3961"/>
                    <a:pt x="150" y="3961"/>
                  </a:cubicBezTo>
                  <a:cubicBezTo>
                    <a:pt x="169" y="3961"/>
                    <a:pt x="189" y="3955"/>
                    <a:pt x="203" y="3940"/>
                  </a:cubicBezTo>
                  <a:cubicBezTo>
                    <a:pt x="305" y="3889"/>
                    <a:pt x="356" y="3736"/>
                    <a:pt x="356" y="3584"/>
                  </a:cubicBezTo>
                  <a:cubicBezTo>
                    <a:pt x="407" y="3431"/>
                    <a:pt x="458" y="3279"/>
                    <a:pt x="508" y="3126"/>
                  </a:cubicBezTo>
                  <a:cubicBezTo>
                    <a:pt x="559" y="2771"/>
                    <a:pt x="559" y="2466"/>
                    <a:pt x="610" y="2161"/>
                  </a:cubicBezTo>
                  <a:cubicBezTo>
                    <a:pt x="610" y="1500"/>
                    <a:pt x="763" y="788"/>
                    <a:pt x="1017" y="178"/>
                  </a:cubicBezTo>
                  <a:cubicBezTo>
                    <a:pt x="1050" y="79"/>
                    <a:pt x="975" y="1"/>
                    <a:pt x="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54"/>
            <p:cNvSpPr/>
            <p:nvPr/>
          </p:nvSpPr>
          <p:spPr>
            <a:xfrm>
              <a:off x="-2801325" y="4606750"/>
              <a:ext cx="14000" cy="104050"/>
            </a:xfrm>
            <a:custGeom>
              <a:avLst/>
              <a:gdLst/>
              <a:ahLst/>
              <a:cxnLst/>
              <a:rect l="l" t="t" r="r" b="b"/>
              <a:pathLst>
                <a:path w="560" h="4162" extrusionOk="0">
                  <a:moveTo>
                    <a:pt x="327" y="1"/>
                  </a:moveTo>
                  <a:cubicBezTo>
                    <a:pt x="301" y="1"/>
                    <a:pt x="274" y="17"/>
                    <a:pt x="255" y="56"/>
                  </a:cubicBezTo>
                  <a:cubicBezTo>
                    <a:pt x="51" y="717"/>
                    <a:pt x="1" y="1429"/>
                    <a:pt x="51" y="2090"/>
                  </a:cubicBezTo>
                  <a:cubicBezTo>
                    <a:pt x="51" y="2446"/>
                    <a:pt x="102" y="2751"/>
                    <a:pt x="204" y="3106"/>
                  </a:cubicBezTo>
                  <a:cubicBezTo>
                    <a:pt x="204" y="3310"/>
                    <a:pt x="255" y="3462"/>
                    <a:pt x="255" y="3615"/>
                  </a:cubicBezTo>
                  <a:cubicBezTo>
                    <a:pt x="306" y="3818"/>
                    <a:pt x="356" y="3971"/>
                    <a:pt x="407" y="4123"/>
                  </a:cubicBezTo>
                  <a:cubicBezTo>
                    <a:pt x="433" y="4149"/>
                    <a:pt x="471" y="4161"/>
                    <a:pt x="503" y="4161"/>
                  </a:cubicBezTo>
                  <a:cubicBezTo>
                    <a:pt x="534" y="4161"/>
                    <a:pt x="560" y="4149"/>
                    <a:pt x="560" y="4123"/>
                  </a:cubicBezTo>
                  <a:cubicBezTo>
                    <a:pt x="560" y="3971"/>
                    <a:pt x="560" y="3818"/>
                    <a:pt x="509" y="3666"/>
                  </a:cubicBezTo>
                  <a:cubicBezTo>
                    <a:pt x="509" y="3462"/>
                    <a:pt x="458" y="3310"/>
                    <a:pt x="458" y="3157"/>
                  </a:cubicBezTo>
                  <a:cubicBezTo>
                    <a:pt x="407" y="2852"/>
                    <a:pt x="356" y="2496"/>
                    <a:pt x="306" y="2141"/>
                  </a:cubicBezTo>
                  <a:cubicBezTo>
                    <a:pt x="255" y="1480"/>
                    <a:pt x="306" y="768"/>
                    <a:pt x="407" y="107"/>
                  </a:cubicBezTo>
                  <a:cubicBezTo>
                    <a:pt x="407" y="44"/>
                    <a:pt x="368" y="1"/>
                    <a:pt x="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54"/>
            <p:cNvSpPr/>
            <p:nvPr/>
          </p:nvSpPr>
          <p:spPr>
            <a:xfrm>
              <a:off x="-2792075" y="4690050"/>
              <a:ext cx="103400" cy="29050"/>
            </a:xfrm>
            <a:custGeom>
              <a:avLst/>
              <a:gdLst/>
              <a:ahLst/>
              <a:cxnLst/>
              <a:rect l="l" t="t" r="r" b="b"/>
              <a:pathLst>
                <a:path w="4136" h="1162" extrusionOk="0">
                  <a:moveTo>
                    <a:pt x="4008" y="1"/>
                  </a:moveTo>
                  <a:cubicBezTo>
                    <a:pt x="3990" y="1"/>
                    <a:pt x="3971" y="9"/>
                    <a:pt x="3952" y="29"/>
                  </a:cubicBezTo>
                  <a:cubicBezTo>
                    <a:pt x="3160" y="594"/>
                    <a:pt x="2200" y="908"/>
                    <a:pt x="1239" y="908"/>
                  </a:cubicBezTo>
                  <a:cubicBezTo>
                    <a:pt x="904" y="908"/>
                    <a:pt x="569" y="870"/>
                    <a:pt x="241" y="791"/>
                  </a:cubicBezTo>
                  <a:cubicBezTo>
                    <a:pt x="222" y="787"/>
                    <a:pt x="205" y="784"/>
                    <a:pt x="189" y="784"/>
                  </a:cubicBezTo>
                  <a:cubicBezTo>
                    <a:pt x="30" y="784"/>
                    <a:pt x="0" y="999"/>
                    <a:pt x="139" y="1045"/>
                  </a:cubicBezTo>
                  <a:cubicBezTo>
                    <a:pt x="490" y="1123"/>
                    <a:pt x="843" y="1161"/>
                    <a:pt x="1195" y="1161"/>
                  </a:cubicBezTo>
                  <a:cubicBezTo>
                    <a:pt x="2219" y="1161"/>
                    <a:pt x="3221" y="838"/>
                    <a:pt x="4053" y="232"/>
                  </a:cubicBezTo>
                  <a:cubicBezTo>
                    <a:pt x="4136" y="150"/>
                    <a:pt x="4085" y="1"/>
                    <a:pt x="4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54"/>
            <p:cNvSpPr/>
            <p:nvPr/>
          </p:nvSpPr>
          <p:spPr>
            <a:xfrm>
              <a:off x="-2793700" y="4713625"/>
              <a:ext cx="105500" cy="20925"/>
            </a:xfrm>
            <a:custGeom>
              <a:avLst/>
              <a:gdLst/>
              <a:ahLst/>
              <a:cxnLst/>
              <a:rect l="l" t="t" r="r" b="b"/>
              <a:pathLst>
                <a:path w="4220" h="837" extrusionOk="0">
                  <a:moveTo>
                    <a:pt x="153" y="1"/>
                  </a:moveTo>
                  <a:cubicBezTo>
                    <a:pt x="51" y="1"/>
                    <a:pt x="1" y="102"/>
                    <a:pt x="51" y="153"/>
                  </a:cubicBezTo>
                  <a:cubicBezTo>
                    <a:pt x="204" y="255"/>
                    <a:pt x="356" y="357"/>
                    <a:pt x="509" y="407"/>
                  </a:cubicBezTo>
                  <a:cubicBezTo>
                    <a:pt x="661" y="458"/>
                    <a:pt x="865" y="509"/>
                    <a:pt x="1017" y="560"/>
                  </a:cubicBezTo>
                  <a:cubicBezTo>
                    <a:pt x="1373" y="662"/>
                    <a:pt x="1729" y="763"/>
                    <a:pt x="2085" y="814"/>
                  </a:cubicBezTo>
                  <a:cubicBezTo>
                    <a:pt x="2322" y="814"/>
                    <a:pt x="2559" y="837"/>
                    <a:pt x="2797" y="837"/>
                  </a:cubicBezTo>
                  <a:cubicBezTo>
                    <a:pt x="2915" y="837"/>
                    <a:pt x="3034" y="831"/>
                    <a:pt x="3152" y="814"/>
                  </a:cubicBezTo>
                  <a:cubicBezTo>
                    <a:pt x="3218" y="823"/>
                    <a:pt x="3283" y="828"/>
                    <a:pt x="3348" y="828"/>
                  </a:cubicBezTo>
                  <a:cubicBezTo>
                    <a:pt x="3637" y="828"/>
                    <a:pt x="3920" y="745"/>
                    <a:pt x="4169" y="662"/>
                  </a:cubicBezTo>
                  <a:cubicBezTo>
                    <a:pt x="4220" y="611"/>
                    <a:pt x="4220" y="509"/>
                    <a:pt x="4118" y="509"/>
                  </a:cubicBezTo>
                  <a:lnTo>
                    <a:pt x="4118" y="560"/>
                  </a:lnTo>
                  <a:lnTo>
                    <a:pt x="3610" y="560"/>
                  </a:lnTo>
                  <a:cubicBezTo>
                    <a:pt x="3534" y="585"/>
                    <a:pt x="3445" y="598"/>
                    <a:pt x="3356" y="598"/>
                  </a:cubicBezTo>
                  <a:cubicBezTo>
                    <a:pt x="3267" y="598"/>
                    <a:pt x="3178" y="585"/>
                    <a:pt x="3102" y="560"/>
                  </a:cubicBezTo>
                  <a:cubicBezTo>
                    <a:pt x="2997" y="575"/>
                    <a:pt x="2897" y="581"/>
                    <a:pt x="2799" y="581"/>
                  </a:cubicBezTo>
                  <a:cubicBezTo>
                    <a:pt x="2563" y="581"/>
                    <a:pt x="2336" y="545"/>
                    <a:pt x="2085" y="509"/>
                  </a:cubicBezTo>
                  <a:cubicBezTo>
                    <a:pt x="1780" y="458"/>
                    <a:pt x="1424" y="407"/>
                    <a:pt x="1119" y="306"/>
                  </a:cubicBezTo>
                  <a:cubicBezTo>
                    <a:pt x="916" y="255"/>
                    <a:pt x="763" y="204"/>
                    <a:pt x="661" y="153"/>
                  </a:cubicBezTo>
                  <a:cubicBezTo>
                    <a:pt x="458" y="102"/>
                    <a:pt x="3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54"/>
            <p:cNvSpPr/>
            <p:nvPr/>
          </p:nvSpPr>
          <p:spPr>
            <a:xfrm>
              <a:off x="-2829275" y="4618200"/>
              <a:ext cx="44125" cy="101600"/>
            </a:xfrm>
            <a:custGeom>
              <a:avLst/>
              <a:gdLst/>
              <a:ahLst/>
              <a:cxnLst/>
              <a:rect l="l" t="t" r="r" b="b"/>
              <a:pathLst>
                <a:path w="1765" h="4064" extrusionOk="0">
                  <a:moveTo>
                    <a:pt x="394" y="0"/>
                  </a:moveTo>
                  <a:cubicBezTo>
                    <a:pt x="359" y="0"/>
                    <a:pt x="325" y="17"/>
                    <a:pt x="305" y="56"/>
                  </a:cubicBezTo>
                  <a:cubicBezTo>
                    <a:pt x="102" y="310"/>
                    <a:pt x="0" y="666"/>
                    <a:pt x="51" y="1022"/>
                  </a:cubicBezTo>
                  <a:cubicBezTo>
                    <a:pt x="51" y="1784"/>
                    <a:pt x="254" y="2547"/>
                    <a:pt x="712" y="3106"/>
                  </a:cubicBezTo>
                  <a:cubicBezTo>
                    <a:pt x="966" y="3462"/>
                    <a:pt x="1322" y="3716"/>
                    <a:pt x="1576" y="4021"/>
                  </a:cubicBezTo>
                  <a:cubicBezTo>
                    <a:pt x="1591" y="4051"/>
                    <a:pt x="1615" y="4063"/>
                    <a:pt x="1639" y="4063"/>
                  </a:cubicBezTo>
                  <a:cubicBezTo>
                    <a:pt x="1699" y="4063"/>
                    <a:pt x="1765" y="3991"/>
                    <a:pt x="1729" y="3919"/>
                  </a:cubicBezTo>
                  <a:cubicBezTo>
                    <a:pt x="1525" y="3614"/>
                    <a:pt x="1322" y="3309"/>
                    <a:pt x="1068" y="3055"/>
                  </a:cubicBezTo>
                  <a:cubicBezTo>
                    <a:pt x="864" y="2801"/>
                    <a:pt x="661" y="2445"/>
                    <a:pt x="559" y="2140"/>
                  </a:cubicBezTo>
                  <a:cubicBezTo>
                    <a:pt x="458" y="1784"/>
                    <a:pt x="407" y="1479"/>
                    <a:pt x="407" y="1123"/>
                  </a:cubicBezTo>
                  <a:cubicBezTo>
                    <a:pt x="407" y="971"/>
                    <a:pt x="407" y="818"/>
                    <a:pt x="458" y="615"/>
                  </a:cubicBezTo>
                  <a:cubicBezTo>
                    <a:pt x="509" y="462"/>
                    <a:pt x="509" y="310"/>
                    <a:pt x="509" y="107"/>
                  </a:cubicBezTo>
                  <a:cubicBezTo>
                    <a:pt x="509" y="44"/>
                    <a:pt x="450" y="0"/>
                    <a:pt x="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54"/>
            <p:cNvSpPr/>
            <p:nvPr/>
          </p:nvSpPr>
          <p:spPr>
            <a:xfrm>
              <a:off x="-2956375" y="4343150"/>
              <a:ext cx="22900" cy="103175"/>
            </a:xfrm>
            <a:custGeom>
              <a:avLst/>
              <a:gdLst/>
              <a:ahLst/>
              <a:cxnLst/>
              <a:rect l="l" t="t" r="r" b="b"/>
              <a:pathLst>
                <a:path w="916" h="4127" extrusionOk="0">
                  <a:moveTo>
                    <a:pt x="814" y="1"/>
                  </a:moveTo>
                  <a:cubicBezTo>
                    <a:pt x="776" y="1"/>
                    <a:pt x="738" y="26"/>
                    <a:pt x="763" y="77"/>
                  </a:cubicBezTo>
                  <a:cubicBezTo>
                    <a:pt x="712" y="738"/>
                    <a:pt x="611" y="1450"/>
                    <a:pt x="509" y="2111"/>
                  </a:cubicBezTo>
                  <a:cubicBezTo>
                    <a:pt x="458" y="2416"/>
                    <a:pt x="356" y="2772"/>
                    <a:pt x="255" y="3077"/>
                  </a:cubicBezTo>
                  <a:lnTo>
                    <a:pt x="102" y="3534"/>
                  </a:lnTo>
                  <a:cubicBezTo>
                    <a:pt x="51" y="3687"/>
                    <a:pt x="1" y="3839"/>
                    <a:pt x="1" y="4042"/>
                  </a:cubicBezTo>
                  <a:cubicBezTo>
                    <a:pt x="1" y="4102"/>
                    <a:pt x="35" y="4127"/>
                    <a:pt x="85" y="4127"/>
                  </a:cubicBezTo>
                  <a:cubicBezTo>
                    <a:pt x="120" y="4127"/>
                    <a:pt x="162" y="4114"/>
                    <a:pt x="204" y="4093"/>
                  </a:cubicBezTo>
                  <a:cubicBezTo>
                    <a:pt x="306" y="3992"/>
                    <a:pt x="356" y="3839"/>
                    <a:pt x="407" y="3687"/>
                  </a:cubicBezTo>
                  <a:cubicBezTo>
                    <a:pt x="458" y="3534"/>
                    <a:pt x="509" y="3382"/>
                    <a:pt x="509" y="3178"/>
                  </a:cubicBezTo>
                  <a:cubicBezTo>
                    <a:pt x="611" y="2873"/>
                    <a:pt x="712" y="2517"/>
                    <a:pt x="763" y="2161"/>
                  </a:cubicBezTo>
                  <a:cubicBezTo>
                    <a:pt x="865" y="1450"/>
                    <a:pt x="916" y="738"/>
                    <a:pt x="865" y="77"/>
                  </a:cubicBezTo>
                  <a:cubicBezTo>
                    <a:pt x="890" y="26"/>
                    <a:pt x="852" y="1"/>
                    <a:pt x="8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54"/>
            <p:cNvSpPr/>
            <p:nvPr/>
          </p:nvSpPr>
          <p:spPr>
            <a:xfrm>
              <a:off x="-2956375" y="4341050"/>
              <a:ext cx="49600" cy="109525"/>
            </a:xfrm>
            <a:custGeom>
              <a:avLst/>
              <a:gdLst/>
              <a:ahLst/>
              <a:cxnLst/>
              <a:rect l="l" t="t" r="r" b="b"/>
              <a:pathLst>
                <a:path w="1984" h="4381" extrusionOk="0">
                  <a:moveTo>
                    <a:pt x="1911" y="1"/>
                  </a:moveTo>
                  <a:cubicBezTo>
                    <a:pt x="1883" y="1"/>
                    <a:pt x="1852" y="17"/>
                    <a:pt x="1831" y="60"/>
                  </a:cubicBezTo>
                  <a:lnTo>
                    <a:pt x="1831" y="9"/>
                  </a:lnTo>
                  <a:cubicBezTo>
                    <a:pt x="1780" y="822"/>
                    <a:pt x="1576" y="1635"/>
                    <a:pt x="1271" y="2398"/>
                  </a:cubicBezTo>
                  <a:cubicBezTo>
                    <a:pt x="1119" y="2754"/>
                    <a:pt x="916" y="3110"/>
                    <a:pt x="712" y="3415"/>
                  </a:cubicBezTo>
                  <a:cubicBezTo>
                    <a:pt x="611" y="3567"/>
                    <a:pt x="509" y="3720"/>
                    <a:pt x="356" y="3872"/>
                  </a:cubicBezTo>
                  <a:cubicBezTo>
                    <a:pt x="255" y="3974"/>
                    <a:pt x="153" y="4076"/>
                    <a:pt x="51" y="4228"/>
                  </a:cubicBezTo>
                  <a:cubicBezTo>
                    <a:pt x="1" y="4330"/>
                    <a:pt x="51" y="4381"/>
                    <a:pt x="153" y="4381"/>
                  </a:cubicBezTo>
                  <a:cubicBezTo>
                    <a:pt x="458" y="4279"/>
                    <a:pt x="712" y="3872"/>
                    <a:pt x="916" y="3669"/>
                  </a:cubicBezTo>
                  <a:cubicBezTo>
                    <a:pt x="1119" y="3313"/>
                    <a:pt x="1322" y="2957"/>
                    <a:pt x="1475" y="2601"/>
                  </a:cubicBezTo>
                  <a:cubicBezTo>
                    <a:pt x="1780" y="1788"/>
                    <a:pt x="1932" y="924"/>
                    <a:pt x="1983" y="60"/>
                  </a:cubicBezTo>
                  <a:cubicBezTo>
                    <a:pt x="1983" y="30"/>
                    <a:pt x="1949" y="1"/>
                    <a:pt x="1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54"/>
            <p:cNvSpPr/>
            <p:nvPr/>
          </p:nvSpPr>
          <p:spPr>
            <a:xfrm>
              <a:off x="-2974175" y="4340625"/>
              <a:ext cx="24175" cy="109325"/>
            </a:xfrm>
            <a:custGeom>
              <a:avLst/>
              <a:gdLst/>
              <a:ahLst/>
              <a:cxnLst/>
              <a:rect l="l" t="t" r="r" b="b"/>
              <a:pathLst>
                <a:path w="967" h="4373" extrusionOk="0">
                  <a:moveTo>
                    <a:pt x="77" y="0"/>
                  </a:moveTo>
                  <a:cubicBezTo>
                    <a:pt x="39" y="0"/>
                    <a:pt x="1" y="26"/>
                    <a:pt x="1" y="77"/>
                  </a:cubicBezTo>
                  <a:cubicBezTo>
                    <a:pt x="1" y="788"/>
                    <a:pt x="153" y="1500"/>
                    <a:pt x="357" y="2161"/>
                  </a:cubicBezTo>
                  <a:cubicBezTo>
                    <a:pt x="458" y="2517"/>
                    <a:pt x="560" y="2873"/>
                    <a:pt x="611" y="3228"/>
                  </a:cubicBezTo>
                  <a:cubicBezTo>
                    <a:pt x="611" y="3432"/>
                    <a:pt x="662" y="3584"/>
                    <a:pt x="662" y="3788"/>
                  </a:cubicBezTo>
                  <a:cubicBezTo>
                    <a:pt x="662" y="3940"/>
                    <a:pt x="662" y="4143"/>
                    <a:pt x="713" y="4296"/>
                  </a:cubicBezTo>
                  <a:cubicBezTo>
                    <a:pt x="738" y="4347"/>
                    <a:pt x="789" y="4372"/>
                    <a:pt x="840" y="4372"/>
                  </a:cubicBezTo>
                  <a:cubicBezTo>
                    <a:pt x="890" y="4372"/>
                    <a:pt x="941" y="4347"/>
                    <a:pt x="967" y="4296"/>
                  </a:cubicBezTo>
                  <a:cubicBezTo>
                    <a:pt x="967" y="3940"/>
                    <a:pt x="967" y="3635"/>
                    <a:pt x="916" y="3279"/>
                  </a:cubicBezTo>
                  <a:cubicBezTo>
                    <a:pt x="814" y="2923"/>
                    <a:pt x="763" y="2567"/>
                    <a:pt x="662" y="2212"/>
                  </a:cubicBezTo>
                  <a:cubicBezTo>
                    <a:pt x="408" y="1551"/>
                    <a:pt x="255" y="839"/>
                    <a:pt x="153" y="77"/>
                  </a:cubicBezTo>
                  <a:cubicBezTo>
                    <a:pt x="153" y="26"/>
                    <a:pt x="115" y="0"/>
                    <a:pt x="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54"/>
            <p:cNvSpPr/>
            <p:nvPr/>
          </p:nvSpPr>
          <p:spPr>
            <a:xfrm>
              <a:off x="-2995775" y="4358025"/>
              <a:ext cx="41975" cy="94350"/>
            </a:xfrm>
            <a:custGeom>
              <a:avLst/>
              <a:gdLst/>
              <a:ahLst/>
              <a:cxnLst/>
              <a:rect l="l" t="t" r="r" b="b"/>
              <a:pathLst>
                <a:path w="1679" h="3774" extrusionOk="0">
                  <a:moveTo>
                    <a:pt x="158" y="0"/>
                  </a:moveTo>
                  <a:cubicBezTo>
                    <a:pt x="86" y="0"/>
                    <a:pt x="1" y="54"/>
                    <a:pt x="1" y="143"/>
                  </a:cubicBezTo>
                  <a:cubicBezTo>
                    <a:pt x="102" y="753"/>
                    <a:pt x="306" y="1414"/>
                    <a:pt x="661" y="1973"/>
                  </a:cubicBezTo>
                  <a:cubicBezTo>
                    <a:pt x="814" y="2278"/>
                    <a:pt x="967" y="2583"/>
                    <a:pt x="1068" y="2888"/>
                  </a:cubicBezTo>
                  <a:cubicBezTo>
                    <a:pt x="1170" y="3041"/>
                    <a:pt x="1221" y="3193"/>
                    <a:pt x="1272" y="3346"/>
                  </a:cubicBezTo>
                  <a:cubicBezTo>
                    <a:pt x="1322" y="3549"/>
                    <a:pt x="1322" y="3702"/>
                    <a:pt x="1475" y="3752"/>
                  </a:cubicBezTo>
                  <a:cubicBezTo>
                    <a:pt x="1490" y="3767"/>
                    <a:pt x="1505" y="3773"/>
                    <a:pt x="1520" y="3773"/>
                  </a:cubicBezTo>
                  <a:cubicBezTo>
                    <a:pt x="1555" y="3773"/>
                    <a:pt x="1591" y="3738"/>
                    <a:pt x="1627" y="3702"/>
                  </a:cubicBezTo>
                  <a:cubicBezTo>
                    <a:pt x="1678" y="3600"/>
                    <a:pt x="1627" y="3447"/>
                    <a:pt x="1627" y="3295"/>
                  </a:cubicBezTo>
                  <a:cubicBezTo>
                    <a:pt x="1577" y="3142"/>
                    <a:pt x="1526" y="3041"/>
                    <a:pt x="1424" y="2888"/>
                  </a:cubicBezTo>
                  <a:cubicBezTo>
                    <a:pt x="1322" y="2532"/>
                    <a:pt x="1170" y="2227"/>
                    <a:pt x="967" y="1973"/>
                  </a:cubicBezTo>
                  <a:cubicBezTo>
                    <a:pt x="611" y="1363"/>
                    <a:pt x="356" y="753"/>
                    <a:pt x="255" y="92"/>
                  </a:cubicBezTo>
                  <a:cubicBezTo>
                    <a:pt x="255" y="28"/>
                    <a:pt x="210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54"/>
            <p:cNvSpPr/>
            <p:nvPr/>
          </p:nvSpPr>
          <p:spPr>
            <a:xfrm>
              <a:off x="-3019925" y="4366025"/>
              <a:ext cx="62300" cy="85825"/>
            </a:xfrm>
            <a:custGeom>
              <a:avLst/>
              <a:gdLst/>
              <a:ahLst/>
              <a:cxnLst/>
              <a:rect l="l" t="t" r="r" b="b"/>
              <a:pathLst>
                <a:path w="2492" h="3433" extrusionOk="0">
                  <a:moveTo>
                    <a:pt x="83" y="1"/>
                  </a:moveTo>
                  <a:cubicBezTo>
                    <a:pt x="52" y="1"/>
                    <a:pt x="26" y="26"/>
                    <a:pt x="52" y="77"/>
                  </a:cubicBezTo>
                  <a:lnTo>
                    <a:pt x="1" y="77"/>
                  </a:lnTo>
                  <a:cubicBezTo>
                    <a:pt x="204" y="738"/>
                    <a:pt x="509" y="1399"/>
                    <a:pt x="967" y="1958"/>
                  </a:cubicBezTo>
                  <a:cubicBezTo>
                    <a:pt x="1170" y="2212"/>
                    <a:pt x="1373" y="2467"/>
                    <a:pt x="1627" y="2721"/>
                  </a:cubicBezTo>
                  <a:cubicBezTo>
                    <a:pt x="1729" y="2873"/>
                    <a:pt x="1882" y="2975"/>
                    <a:pt x="2034" y="3127"/>
                  </a:cubicBezTo>
                  <a:cubicBezTo>
                    <a:pt x="2136" y="3229"/>
                    <a:pt x="2238" y="3382"/>
                    <a:pt x="2390" y="3432"/>
                  </a:cubicBezTo>
                  <a:cubicBezTo>
                    <a:pt x="2441" y="3432"/>
                    <a:pt x="2492" y="3382"/>
                    <a:pt x="2441" y="3331"/>
                  </a:cubicBezTo>
                  <a:cubicBezTo>
                    <a:pt x="2441" y="3280"/>
                    <a:pt x="2288" y="3077"/>
                    <a:pt x="2187" y="2975"/>
                  </a:cubicBezTo>
                  <a:cubicBezTo>
                    <a:pt x="2085" y="2873"/>
                    <a:pt x="1983" y="2721"/>
                    <a:pt x="1882" y="2619"/>
                  </a:cubicBezTo>
                  <a:cubicBezTo>
                    <a:pt x="1627" y="2365"/>
                    <a:pt x="1424" y="2060"/>
                    <a:pt x="1221" y="1806"/>
                  </a:cubicBezTo>
                  <a:cubicBezTo>
                    <a:pt x="763" y="1297"/>
                    <a:pt x="407" y="687"/>
                    <a:pt x="153" y="77"/>
                  </a:cubicBezTo>
                  <a:cubicBezTo>
                    <a:pt x="153" y="26"/>
                    <a:pt x="115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54"/>
            <p:cNvSpPr/>
            <p:nvPr/>
          </p:nvSpPr>
          <p:spPr>
            <a:xfrm>
              <a:off x="-2959850" y="4380900"/>
              <a:ext cx="76675" cy="74925"/>
            </a:xfrm>
            <a:custGeom>
              <a:avLst/>
              <a:gdLst/>
              <a:ahLst/>
              <a:cxnLst/>
              <a:rect l="l" t="t" r="r" b="b"/>
              <a:pathLst>
                <a:path w="3067" h="2997" extrusionOk="0">
                  <a:moveTo>
                    <a:pt x="2917" y="0"/>
                  </a:moveTo>
                  <a:cubicBezTo>
                    <a:pt x="2861" y="0"/>
                    <a:pt x="2804" y="28"/>
                    <a:pt x="2783" y="92"/>
                  </a:cubicBezTo>
                  <a:cubicBezTo>
                    <a:pt x="2325" y="1312"/>
                    <a:pt x="1360" y="2278"/>
                    <a:pt x="140" y="2736"/>
                  </a:cubicBezTo>
                  <a:cubicBezTo>
                    <a:pt x="1" y="2782"/>
                    <a:pt x="30" y="2997"/>
                    <a:pt x="152" y="2997"/>
                  </a:cubicBezTo>
                  <a:cubicBezTo>
                    <a:pt x="164" y="2997"/>
                    <a:pt x="177" y="2995"/>
                    <a:pt x="190" y="2990"/>
                  </a:cubicBezTo>
                  <a:cubicBezTo>
                    <a:pt x="1512" y="2482"/>
                    <a:pt x="2529" y="1465"/>
                    <a:pt x="3037" y="143"/>
                  </a:cubicBezTo>
                  <a:cubicBezTo>
                    <a:pt x="3067" y="54"/>
                    <a:pt x="2993" y="0"/>
                    <a:pt x="29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54"/>
            <p:cNvSpPr/>
            <p:nvPr/>
          </p:nvSpPr>
          <p:spPr>
            <a:xfrm>
              <a:off x="-2960175" y="4410650"/>
              <a:ext cx="95325" cy="48825"/>
            </a:xfrm>
            <a:custGeom>
              <a:avLst/>
              <a:gdLst/>
              <a:ahLst/>
              <a:cxnLst/>
              <a:rect l="l" t="t" r="r" b="b"/>
              <a:pathLst>
                <a:path w="3813" h="1953" extrusionOk="0">
                  <a:moveTo>
                    <a:pt x="3751" y="1"/>
                  </a:moveTo>
                  <a:cubicBezTo>
                    <a:pt x="3738" y="1"/>
                    <a:pt x="3725" y="7"/>
                    <a:pt x="3711" y="21"/>
                  </a:cubicBezTo>
                  <a:cubicBezTo>
                    <a:pt x="3609" y="72"/>
                    <a:pt x="3457" y="173"/>
                    <a:pt x="3355" y="275"/>
                  </a:cubicBezTo>
                  <a:cubicBezTo>
                    <a:pt x="3203" y="377"/>
                    <a:pt x="3050" y="529"/>
                    <a:pt x="2949" y="631"/>
                  </a:cubicBezTo>
                  <a:cubicBezTo>
                    <a:pt x="2644" y="783"/>
                    <a:pt x="2338" y="987"/>
                    <a:pt x="2033" y="1139"/>
                  </a:cubicBezTo>
                  <a:cubicBezTo>
                    <a:pt x="1728" y="1292"/>
                    <a:pt x="1373" y="1393"/>
                    <a:pt x="1068" y="1495"/>
                  </a:cubicBezTo>
                  <a:cubicBezTo>
                    <a:pt x="915" y="1546"/>
                    <a:pt x="763" y="1597"/>
                    <a:pt x="559" y="1647"/>
                  </a:cubicBezTo>
                  <a:cubicBezTo>
                    <a:pt x="407" y="1647"/>
                    <a:pt x="254" y="1698"/>
                    <a:pt x="102" y="1749"/>
                  </a:cubicBezTo>
                  <a:cubicBezTo>
                    <a:pt x="0" y="1800"/>
                    <a:pt x="0" y="1902"/>
                    <a:pt x="102" y="1952"/>
                  </a:cubicBezTo>
                  <a:cubicBezTo>
                    <a:pt x="254" y="1952"/>
                    <a:pt x="407" y="1952"/>
                    <a:pt x="559" y="1902"/>
                  </a:cubicBezTo>
                  <a:cubicBezTo>
                    <a:pt x="763" y="1851"/>
                    <a:pt x="915" y="1800"/>
                    <a:pt x="1118" y="1749"/>
                  </a:cubicBezTo>
                  <a:cubicBezTo>
                    <a:pt x="1474" y="1647"/>
                    <a:pt x="1779" y="1546"/>
                    <a:pt x="2135" y="1393"/>
                  </a:cubicBezTo>
                  <a:cubicBezTo>
                    <a:pt x="2440" y="1241"/>
                    <a:pt x="2745" y="1037"/>
                    <a:pt x="3050" y="834"/>
                  </a:cubicBezTo>
                  <a:cubicBezTo>
                    <a:pt x="3304" y="631"/>
                    <a:pt x="3609" y="377"/>
                    <a:pt x="3813" y="122"/>
                  </a:cubicBezTo>
                  <a:cubicBezTo>
                    <a:pt x="3813" y="48"/>
                    <a:pt x="3786" y="1"/>
                    <a:pt x="3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54"/>
            <p:cNvSpPr/>
            <p:nvPr/>
          </p:nvSpPr>
          <p:spPr>
            <a:xfrm>
              <a:off x="-3036450" y="4389975"/>
              <a:ext cx="85175" cy="69500"/>
            </a:xfrm>
            <a:custGeom>
              <a:avLst/>
              <a:gdLst/>
              <a:ahLst/>
              <a:cxnLst/>
              <a:rect l="l" t="t" r="r" b="b"/>
              <a:pathLst>
                <a:path w="3407" h="2780" extrusionOk="0">
                  <a:moveTo>
                    <a:pt x="122" y="1"/>
                  </a:moveTo>
                  <a:cubicBezTo>
                    <a:pt x="78" y="1"/>
                    <a:pt x="31" y="26"/>
                    <a:pt x="1" y="85"/>
                  </a:cubicBezTo>
                  <a:cubicBezTo>
                    <a:pt x="1" y="288"/>
                    <a:pt x="1" y="441"/>
                    <a:pt x="103" y="644"/>
                  </a:cubicBezTo>
                  <a:cubicBezTo>
                    <a:pt x="204" y="797"/>
                    <a:pt x="255" y="949"/>
                    <a:pt x="357" y="1102"/>
                  </a:cubicBezTo>
                  <a:cubicBezTo>
                    <a:pt x="560" y="1407"/>
                    <a:pt x="763" y="1661"/>
                    <a:pt x="1068" y="1915"/>
                  </a:cubicBezTo>
                  <a:cubicBezTo>
                    <a:pt x="1323" y="2119"/>
                    <a:pt x="1628" y="2322"/>
                    <a:pt x="1983" y="2424"/>
                  </a:cubicBezTo>
                  <a:cubicBezTo>
                    <a:pt x="2390" y="2576"/>
                    <a:pt x="2848" y="2627"/>
                    <a:pt x="3254" y="2779"/>
                  </a:cubicBezTo>
                  <a:cubicBezTo>
                    <a:pt x="3356" y="2779"/>
                    <a:pt x="3407" y="2627"/>
                    <a:pt x="3305" y="2576"/>
                  </a:cubicBezTo>
                  <a:cubicBezTo>
                    <a:pt x="2949" y="2424"/>
                    <a:pt x="2543" y="2271"/>
                    <a:pt x="2187" y="2169"/>
                  </a:cubicBezTo>
                  <a:cubicBezTo>
                    <a:pt x="1882" y="2068"/>
                    <a:pt x="1577" y="1864"/>
                    <a:pt x="1323" y="1661"/>
                  </a:cubicBezTo>
                  <a:cubicBezTo>
                    <a:pt x="1068" y="1458"/>
                    <a:pt x="814" y="1204"/>
                    <a:pt x="662" y="949"/>
                  </a:cubicBezTo>
                  <a:cubicBezTo>
                    <a:pt x="560" y="797"/>
                    <a:pt x="509" y="644"/>
                    <a:pt x="408" y="492"/>
                  </a:cubicBezTo>
                  <a:cubicBezTo>
                    <a:pt x="408" y="339"/>
                    <a:pt x="306" y="187"/>
                    <a:pt x="204" y="34"/>
                  </a:cubicBezTo>
                  <a:cubicBezTo>
                    <a:pt x="183" y="13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54"/>
            <p:cNvSpPr/>
            <p:nvPr/>
          </p:nvSpPr>
          <p:spPr>
            <a:xfrm>
              <a:off x="-2955100" y="4476600"/>
              <a:ext cx="22900" cy="102825"/>
            </a:xfrm>
            <a:custGeom>
              <a:avLst/>
              <a:gdLst/>
              <a:ahLst/>
              <a:cxnLst/>
              <a:rect l="l" t="t" r="r" b="b"/>
              <a:pathLst>
                <a:path w="916" h="4113" extrusionOk="0">
                  <a:moveTo>
                    <a:pt x="788" y="1"/>
                  </a:moveTo>
                  <a:cubicBezTo>
                    <a:pt x="750" y="1"/>
                    <a:pt x="712" y="26"/>
                    <a:pt x="712" y="77"/>
                  </a:cubicBezTo>
                  <a:cubicBezTo>
                    <a:pt x="712" y="738"/>
                    <a:pt x="610" y="1450"/>
                    <a:pt x="509" y="2110"/>
                  </a:cubicBezTo>
                  <a:cubicBezTo>
                    <a:pt x="407" y="2415"/>
                    <a:pt x="356" y="2720"/>
                    <a:pt x="255" y="3076"/>
                  </a:cubicBezTo>
                  <a:cubicBezTo>
                    <a:pt x="204" y="3229"/>
                    <a:pt x="153" y="3381"/>
                    <a:pt x="102" y="3534"/>
                  </a:cubicBezTo>
                  <a:cubicBezTo>
                    <a:pt x="0" y="3686"/>
                    <a:pt x="0" y="3839"/>
                    <a:pt x="0" y="3991"/>
                  </a:cubicBezTo>
                  <a:cubicBezTo>
                    <a:pt x="0" y="4066"/>
                    <a:pt x="55" y="4113"/>
                    <a:pt x="104" y="4113"/>
                  </a:cubicBezTo>
                  <a:cubicBezTo>
                    <a:pt x="122" y="4113"/>
                    <a:pt x="139" y="4107"/>
                    <a:pt x="153" y="4093"/>
                  </a:cubicBezTo>
                  <a:cubicBezTo>
                    <a:pt x="255" y="3991"/>
                    <a:pt x="305" y="3839"/>
                    <a:pt x="356" y="3686"/>
                  </a:cubicBezTo>
                  <a:cubicBezTo>
                    <a:pt x="407" y="3534"/>
                    <a:pt x="458" y="3381"/>
                    <a:pt x="509" y="3178"/>
                  </a:cubicBezTo>
                  <a:cubicBezTo>
                    <a:pt x="610" y="2873"/>
                    <a:pt x="661" y="2517"/>
                    <a:pt x="712" y="2161"/>
                  </a:cubicBezTo>
                  <a:cubicBezTo>
                    <a:pt x="865" y="1450"/>
                    <a:pt x="915" y="738"/>
                    <a:pt x="865" y="77"/>
                  </a:cubicBezTo>
                  <a:cubicBezTo>
                    <a:pt x="865" y="26"/>
                    <a:pt x="826" y="1"/>
                    <a:pt x="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54"/>
            <p:cNvSpPr/>
            <p:nvPr/>
          </p:nvSpPr>
          <p:spPr>
            <a:xfrm>
              <a:off x="-2955100" y="4474500"/>
              <a:ext cx="48325" cy="109525"/>
            </a:xfrm>
            <a:custGeom>
              <a:avLst/>
              <a:gdLst/>
              <a:ahLst/>
              <a:cxnLst/>
              <a:rect l="l" t="t" r="r" b="b"/>
              <a:pathLst>
                <a:path w="1933" h="4381" extrusionOk="0">
                  <a:moveTo>
                    <a:pt x="1870" y="1"/>
                  </a:moveTo>
                  <a:cubicBezTo>
                    <a:pt x="1849" y="1"/>
                    <a:pt x="1830" y="16"/>
                    <a:pt x="1830" y="59"/>
                  </a:cubicBezTo>
                  <a:lnTo>
                    <a:pt x="1830" y="8"/>
                  </a:lnTo>
                  <a:cubicBezTo>
                    <a:pt x="1729" y="822"/>
                    <a:pt x="1525" y="1635"/>
                    <a:pt x="1220" y="2398"/>
                  </a:cubicBezTo>
                  <a:cubicBezTo>
                    <a:pt x="1068" y="2754"/>
                    <a:pt x="915" y="3059"/>
                    <a:pt x="712" y="3364"/>
                  </a:cubicBezTo>
                  <a:cubicBezTo>
                    <a:pt x="610" y="3516"/>
                    <a:pt x="458" y="3720"/>
                    <a:pt x="356" y="3821"/>
                  </a:cubicBezTo>
                  <a:cubicBezTo>
                    <a:pt x="204" y="3974"/>
                    <a:pt x="102" y="4075"/>
                    <a:pt x="0" y="4228"/>
                  </a:cubicBezTo>
                  <a:cubicBezTo>
                    <a:pt x="0" y="4330"/>
                    <a:pt x="0" y="4380"/>
                    <a:pt x="153" y="4380"/>
                  </a:cubicBezTo>
                  <a:cubicBezTo>
                    <a:pt x="458" y="4279"/>
                    <a:pt x="712" y="3872"/>
                    <a:pt x="865" y="3618"/>
                  </a:cubicBezTo>
                  <a:cubicBezTo>
                    <a:pt x="1119" y="3313"/>
                    <a:pt x="1322" y="2957"/>
                    <a:pt x="1475" y="2601"/>
                  </a:cubicBezTo>
                  <a:cubicBezTo>
                    <a:pt x="1780" y="1788"/>
                    <a:pt x="1932" y="924"/>
                    <a:pt x="1932" y="59"/>
                  </a:cubicBezTo>
                  <a:cubicBezTo>
                    <a:pt x="1932" y="30"/>
                    <a:pt x="1898" y="1"/>
                    <a:pt x="1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54"/>
            <p:cNvSpPr/>
            <p:nvPr/>
          </p:nvSpPr>
          <p:spPr>
            <a:xfrm>
              <a:off x="-2974175" y="4474075"/>
              <a:ext cx="25450" cy="109300"/>
            </a:xfrm>
            <a:custGeom>
              <a:avLst/>
              <a:gdLst/>
              <a:ahLst/>
              <a:cxnLst/>
              <a:rect l="l" t="t" r="r" b="b"/>
              <a:pathLst>
                <a:path w="1018" h="4372" extrusionOk="0">
                  <a:moveTo>
                    <a:pt x="77" y="0"/>
                  </a:moveTo>
                  <a:cubicBezTo>
                    <a:pt x="39" y="0"/>
                    <a:pt x="1" y="25"/>
                    <a:pt x="1" y="76"/>
                  </a:cubicBezTo>
                  <a:cubicBezTo>
                    <a:pt x="52" y="788"/>
                    <a:pt x="204" y="1449"/>
                    <a:pt x="408" y="2161"/>
                  </a:cubicBezTo>
                  <a:cubicBezTo>
                    <a:pt x="509" y="2466"/>
                    <a:pt x="560" y="2821"/>
                    <a:pt x="611" y="3228"/>
                  </a:cubicBezTo>
                  <a:cubicBezTo>
                    <a:pt x="611" y="3381"/>
                    <a:pt x="662" y="3584"/>
                    <a:pt x="713" y="3787"/>
                  </a:cubicBezTo>
                  <a:cubicBezTo>
                    <a:pt x="713" y="3940"/>
                    <a:pt x="713" y="4143"/>
                    <a:pt x="763" y="4296"/>
                  </a:cubicBezTo>
                  <a:cubicBezTo>
                    <a:pt x="789" y="4347"/>
                    <a:pt x="827" y="4372"/>
                    <a:pt x="865" y="4372"/>
                  </a:cubicBezTo>
                  <a:cubicBezTo>
                    <a:pt x="903" y="4372"/>
                    <a:pt x="941" y="4347"/>
                    <a:pt x="967" y="4296"/>
                  </a:cubicBezTo>
                  <a:cubicBezTo>
                    <a:pt x="1018" y="3940"/>
                    <a:pt x="1018" y="3584"/>
                    <a:pt x="916" y="3279"/>
                  </a:cubicBezTo>
                  <a:cubicBezTo>
                    <a:pt x="865" y="2923"/>
                    <a:pt x="763" y="2567"/>
                    <a:pt x="713" y="2211"/>
                  </a:cubicBezTo>
                  <a:cubicBezTo>
                    <a:pt x="458" y="1551"/>
                    <a:pt x="255" y="788"/>
                    <a:pt x="153" y="76"/>
                  </a:cubicBezTo>
                  <a:cubicBezTo>
                    <a:pt x="153" y="25"/>
                    <a:pt x="115" y="0"/>
                    <a:pt x="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54"/>
            <p:cNvSpPr/>
            <p:nvPr/>
          </p:nvSpPr>
          <p:spPr>
            <a:xfrm>
              <a:off x="-2994500" y="4491350"/>
              <a:ext cx="43225" cy="93950"/>
            </a:xfrm>
            <a:custGeom>
              <a:avLst/>
              <a:gdLst/>
              <a:ahLst/>
              <a:cxnLst/>
              <a:rect l="l" t="t" r="r" b="b"/>
              <a:pathLst>
                <a:path w="1729" h="3758" extrusionOk="0">
                  <a:moveTo>
                    <a:pt x="146" y="1"/>
                  </a:moveTo>
                  <a:cubicBezTo>
                    <a:pt x="77" y="1"/>
                    <a:pt x="0" y="41"/>
                    <a:pt x="0" y="97"/>
                  </a:cubicBezTo>
                  <a:cubicBezTo>
                    <a:pt x="102" y="758"/>
                    <a:pt x="356" y="1368"/>
                    <a:pt x="661" y="1978"/>
                  </a:cubicBezTo>
                  <a:cubicBezTo>
                    <a:pt x="814" y="2283"/>
                    <a:pt x="966" y="2588"/>
                    <a:pt x="1119" y="2842"/>
                  </a:cubicBezTo>
                  <a:cubicBezTo>
                    <a:pt x="1170" y="3046"/>
                    <a:pt x="1221" y="3198"/>
                    <a:pt x="1271" y="3351"/>
                  </a:cubicBezTo>
                  <a:cubicBezTo>
                    <a:pt x="1373" y="3503"/>
                    <a:pt x="1373" y="3656"/>
                    <a:pt x="1475" y="3757"/>
                  </a:cubicBezTo>
                  <a:cubicBezTo>
                    <a:pt x="1526" y="3757"/>
                    <a:pt x="1576" y="3757"/>
                    <a:pt x="1627" y="3706"/>
                  </a:cubicBezTo>
                  <a:cubicBezTo>
                    <a:pt x="1729" y="3605"/>
                    <a:pt x="1627" y="3401"/>
                    <a:pt x="1627" y="3300"/>
                  </a:cubicBezTo>
                  <a:cubicBezTo>
                    <a:pt x="1576" y="3147"/>
                    <a:pt x="1526" y="2995"/>
                    <a:pt x="1475" y="2842"/>
                  </a:cubicBezTo>
                  <a:cubicBezTo>
                    <a:pt x="1322" y="2537"/>
                    <a:pt x="1170" y="2232"/>
                    <a:pt x="1017" y="1927"/>
                  </a:cubicBezTo>
                  <a:cubicBezTo>
                    <a:pt x="661" y="1368"/>
                    <a:pt x="407" y="758"/>
                    <a:pt x="255" y="97"/>
                  </a:cubicBezTo>
                  <a:cubicBezTo>
                    <a:pt x="255" y="28"/>
                    <a:pt x="20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54"/>
            <p:cNvSpPr/>
            <p:nvPr/>
          </p:nvSpPr>
          <p:spPr>
            <a:xfrm>
              <a:off x="-3019400" y="4499275"/>
              <a:ext cx="62575" cy="86375"/>
            </a:xfrm>
            <a:custGeom>
              <a:avLst/>
              <a:gdLst/>
              <a:ahLst/>
              <a:cxnLst/>
              <a:rect l="l" t="t" r="r" b="b"/>
              <a:pathLst>
                <a:path w="2503" h="3455" extrusionOk="0">
                  <a:moveTo>
                    <a:pt x="79" y="1"/>
                  </a:moveTo>
                  <a:cubicBezTo>
                    <a:pt x="41" y="1"/>
                    <a:pt x="1" y="25"/>
                    <a:pt x="31" y="85"/>
                  </a:cubicBezTo>
                  <a:cubicBezTo>
                    <a:pt x="234" y="746"/>
                    <a:pt x="539" y="1407"/>
                    <a:pt x="946" y="1966"/>
                  </a:cubicBezTo>
                  <a:cubicBezTo>
                    <a:pt x="1149" y="2220"/>
                    <a:pt x="1403" y="2474"/>
                    <a:pt x="1606" y="2729"/>
                  </a:cubicBezTo>
                  <a:cubicBezTo>
                    <a:pt x="1708" y="2881"/>
                    <a:pt x="1861" y="2983"/>
                    <a:pt x="2013" y="3135"/>
                  </a:cubicBezTo>
                  <a:cubicBezTo>
                    <a:pt x="2115" y="3237"/>
                    <a:pt x="2217" y="3389"/>
                    <a:pt x="2369" y="3440"/>
                  </a:cubicBezTo>
                  <a:cubicBezTo>
                    <a:pt x="2398" y="3450"/>
                    <a:pt x="2420" y="3454"/>
                    <a:pt x="2436" y="3454"/>
                  </a:cubicBezTo>
                  <a:cubicBezTo>
                    <a:pt x="2502" y="3454"/>
                    <a:pt x="2461" y="3380"/>
                    <a:pt x="2420" y="3339"/>
                  </a:cubicBezTo>
                  <a:cubicBezTo>
                    <a:pt x="2420" y="3186"/>
                    <a:pt x="2267" y="3084"/>
                    <a:pt x="2166" y="2983"/>
                  </a:cubicBezTo>
                  <a:cubicBezTo>
                    <a:pt x="2064" y="2881"/>
                    <a:pt x="1962" y="2729"/>
                    <a:pt x="1861" y="2627"/>
                  </a:cubicBezTo>
                  <a:cubicBezTo>
                    <a:pt x="1606" y="2373"/>
                    <a:pt x="1403" y="2068"/>
                    <a:pt x="1200" y="1813"/>
                  </a:cubicBezTo>
                  <a:cubicBezTo>
                    <a:pt x="742" y="1305"/>
                    <a:pt x="386" y="695"/>
                    <a:pt x="132" y="34"/>
                  </a:cubicBezTo>
                  <a:cubicBezTo>
                    <a:pt x="132" y="13"/>
                    <a:pt x="106" y="1"/>
                    <a:pt x="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54"/>
            <p:cNvSpPr/>
            <p:nvPr/>
          </p:nvSpPr>
          <p:spPr>
            <a:xfrm>
              <a:off x="-2959850" y="4514050"/>
              <a:ext cx="76775" cy="75225"/>
            </a:xfrm>
            <a:custGeom>
              <a:avLst/>
              <a:gdLst/>
              <a:ahLst/>
              <a:cxnLst/>
              <a:rect l="l" t="t" r="r" b="b"/>
              <a:pathLst>
                <a:path w="3071" h="3009" extrusionOk="0">
                  <a:moveTo>
                    <a:pt x="2927" y="0"/>
                  </a:moveTo>
                  <a:cubicBezTo>
                    <a:pt x="2889" y="0"/>
                    <a:pt x="2852" y="17"/>
                    <a:pt x="2834" y="53"/>
                  </a:cubicBezTo>
                  <a:cubicBezTo>
                    <a:pt x="2376" y="1324"/>
                    <a:pt x="1360" y="2239"/>
                    <a:pt x="140" y="2748"/>
                  </a:cubicBezTo>
                  <a:cubicBezTo>
                    <a:pt x="1" y="2794"/>
                    <a:pt x="30" y="3008"/>
                    <a:pt x="190" y="3008"/>
                  </a:cubicBezTo>
                  <a:cubicBezTo>
                    <a:pt x="206" y="3008"/>
                    <a:pt x="223" y="3006"/>
                    <a:pt x="241" y="3002"/>
                  </a:cubicBezTo>
                  <a:cubicBezTo>
                    <a:pt x="1512" y="2493"/>
                    <a:pt x="2580" y="1426"/>
                    <a:pt x="3037" y="155"/>
                  </a:cubicBezTo>
                  <a:cubicBezTo>
                    <a:pt x="3070" y="56"/>
                    <a:pt x="2997" y="0"/>
                    <a:pt x="2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54"/>
            <p:cNvSpPr/>
            <p:nvPr/>
          </p:nvSpPr>
          <p:spPr>
            <a:xfrm>
              <a:off x="-2958925" y="4544100"/>
              <a:ext cx="95000" cy="48825"/>
            </a:xfrm>
            <a:custGeom>
              <a:avLst/>
              <a:gdLst/>
              <a:ahLst/>
              <a:cxnLst/>
              <a:rect l="l" t="t" r="r" b="b"/>
              <a:pathLst>
                <a:path w="3800" h="1953" extrusionOk="0">
                  <a:moveTo>
                    <a:pt x="3709" y="1"/>
                  </a:moveTo>
                  <a:cubicBezTo>
                    <a:pt x="3692" y="1"/>
                    <a:pt x="3675" y="7"/>
                    <a:pt x="3661" y="20"/>
                  </a:cubicBezTo>
                  <a:lnTo>
                    <a:pt x="3712" y="20"/>
                  </a:lnTo>
                  <a:cubicBezTo>
                    <a:pt x="3559" y="71"/>
                    <a:pt x="3458" y="173"/>
                    <a:pt x="3305" y="275"/>
                  </a:cubicBezTo>
                  <a:cubicBezTo>
                    <a:pt x="3204" y="376"/>
                    <a:pt x="3051" y="478"/>
                    <a:pt x="2899" y="580"/>
                  </a:cubicBezTo>
                  <a:cubicBezTo>
                    <a:pt x="2594" y="783"/>
                    <a:pt x="2339" y="986"/>
                    <a:pt x="2034" y="1139"/>
                  </a:cubicBezTo>
                  <a:cubicBezTo>
                    <a:pt x="1678" y="1291"/>
                    <a:pt x="1373" y="1393"/>
                    <a:pt x="1068" y="1495"/>
                  </a:cubicBezTo>
                  <a:cubicBezTo>
                    <a:pt x="865" y="1546"/>
                    <a:pt x="713" y="1596"/>
                    <a:pt x="560" y="1647"/>
                  </a:cubicBezTo>
                  <a:cubicBezTo>
                    <a:pt x="408" y="1647"/>
                    <a:pt x="204" y="1698"/>
                    <a:pt x="52" y="1749"/>
                  </a:cubicBezTo>
                  <a:cubicBezTo>
                    <a:pt x="1" y="1800"/>
                    <a:pt x="1" y="1901"/>
                    <a:pt x="52" y="1952"/>
                  </a:cubicBezTo>
                  <a:cubicBezTo>
                    <a:pt x="255" y="1952"/>
                    <a:pt x="408" y="1952"/>
                    <a:pt x="560" y="1901"/>
                  </a:cubicBezTo>
                  <a:cubicBezTo>
                    <a:pt x="713" y="1851"/>
                    <a:pt x="916" y="1800"/>
                    <a:pt x="1119" y="1749"/>
                  </a:cubicBezTo>
                  <a:cubicBezTo>
                    <a:pt x="1424" y="1647"/>
                    <a:pt x="1780" y="1546"/>
                    <a:pt x="2085" y="1393"/>
                  </a:cubicBezTo>
                  <a:cubicBezTo>
                    <a:pt x="2390" y="1190"/>
                    <a:pt x="2695" y="1037"/>
                    <a:pt x="3000" y="834"/>
                  </a:cubicBezTo>
                  <a:cubicBezTo>
                    <a:pt x="3305" y="631"/>
                    <a:pt x="3559" y="376"/>
                    <a:pt x="3763" y="122"/>
                  </a:cubicBezTo>
                  <a:cubicBezTo>
                    <a:pt x="3800" y="48"/>
                    <a:pt x="3755" y="1"/>
                    <a:pt x="37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54"/>
            <p:cNvSpPr/>
            <p:nvPr/>
          </p:nvSpPr>
          <p:spPr>
            <a:xfrm>
              <a:off x="-3036450" y="4523425"/>
              <a:ext cx="85000" cy="68475"/>
            </a:xfrm>
            <a:custGeom>
              <a:avLst/>
              <a:gdLst/>
              <a:ahLst/>
              <a:cxnLst/>
              <a:rect l="l" t="t" r="r" b="b"/>
              <a:pathLst>
                <a:path w="3400" h="2739" extrusionOk="0">
                  <a:moveTo>
                    <a:pt x="158" y="1"/>
                  </a:moveTo>
                  <a:cubicBezTo>
                    <a:pt x="104" y="1"/>
                    <a:pt x="52" y="25"/>
                    <a:pt x="52" y="85"/>
                  </a:cubicBezTo>
                  <a:cubicBezTo>
                    <a:pt x="1" y="288"/>
                    <a:pt x="52" y="441"/>
                    <a:pt x="153" y="593"/>
                  </a:cubicBezTo>
                  <a:cubicBezTo>
                    <a:pt x="204" y="746"/>
                    <a:pt x="306" y="949"/>
                    <a:pt x="408" y="1102"/>
                  </a:cubicBezTo>
                  <a:cubicBezTo>
                    <a:pt x="560" y="1407"/>
                    <a:pt x="814" y="1661"/>
                    <a:pt x="1119" y="1915"/>
                  </a:cubicBezTo>
                  <a:cubicBezTo>
                    <a:pt x="1373" y="2118"/>
                    <a:pt x="1678" y="2271"/>
                    <a:pt x="2034" y="2423"/>
                  </a:cubicBezTo>
                  <a:cubicBezTo>
                    <a:pt x="2441" y="2576"/>
                    <a:pt x="2848" y="2627"/>
                    <a:pt x="3305" y="2728"/>
                  </a:cubicBezTo>
                  <a:cubicBezTo>
                    <a:pt x="3312" y="2736"/>
                    <a:pt x="3319" y="2739"/>
                    <a:pt x="3326" y="2739"/>
                  </a:cubicBezTo>
                  <a:cubicBezTo>
                    <a:pt x="3368" y="2739"/>
                    <a:pt x="3400" y="2620"/>
                    <a:pt x="3356" y="2576"/>
                  </a:cubicBezTo>
                  <a:cubicBezTo>
                    <a:pt x="3000" y="2423"/>
                    <a:pt x="2594" y="2271"/>
                    <a:pt x="2187" y="2169"/>
                  </a:cubicBezTo>
                  <a:cubicBezTo>
                    <a:pt x="1882" y="2068"/>
                    <a:pt x="1577" y="1864"/>
                    <a:pt x="1323" y="1661"/>
                  </a:cubicBezTo>
                  <a:cubicBezTo>
                    <a:pt x="1068" y="1458"/>
                    <a:pt x="865" y="1203"/>
                    <a:pt x="713" y="949"/>
                  </a:cubicBezTo>
                  <a:cubicBezTo>
                    <a:pt x="611" y="797"/>
                    <a:pt x="509" y="644"/>
                    <a:pt x="458" y="492"/>
                  </a:cubicBezTo>
                  <a:cubicBezTo>
                    <a:pt x="408" y="339"/>
                    <a:pt x="357" y="187"/>
                    <a:pt x="255" y="34"/>
                  </a:cubicBezTo>
                  <a:cubicBezTo>
                    <a:pt x="234" y="13"/>
                    <a:pt x="195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54"/>
            <p:cNvSpPr/>
            <p:nvPr/>
          </p:nvSpPr>
          <p:spPr>
            <a:xfrm>
              <a:off x="-3377975" y="4333125"/>
              <a:ext cx="59425" cy="100500"/>
            </a:xfrm>
            <a:custGeom>
              <a:avLst/>
              <a:gdLst/>
              <a:ahLst/>
              <a:cxnLst/>
              <a:rect l="l" t="t" r="r" b="b"/>
              <a:pathLst>
                <a:path w="2377" h="4020" extrusionOk="0">
                  <a:moveTo>
                    <a:pt x="92" y="1"/>
                  </a:moveTo>
                  <a:cubicBezTo>
                    <a:pt x="45" y="1"/>
                    <a:pt x="1" y="48"/>
                    <a:pt x="38" y="122"/>
                  </a:cubicBezTo>
                  <a:lnTo>
                    <a:pt x="38" y="72"/>
                  </a:lnTo>
                  <a:cubicBezTo>
                    <a:pt x="495" y="682"/>
                    <a:pt x="902" y="1342"/>
                    <a:pt x="1258" y="2003"/>
                  </a:cubicBezTo>
                  <a:cubicBezTo>
                    <a:pt x="1461" y="2308"/>
                    <a:pt x="1614" y="2613"/>
                    <a:pt x="1766" y="2969"/>
                  </a:cubicBezTo>
                  <a:cubicBezTo>
                    <a:pt x="1817" y="3173"/>
                    <a:pt x="1919" y="3325"/>
                    <a:pt x="1970" y="3528"/>
                  </a:cubicBezTo>
                  <a:cubicBezTo>
                    <a:pt x="2020" y="3681"/>
                    <a:pt x="2071" y="3833"/>
                    <a:pt x="2224" y="3986"/>
                  </a:cubicBezTo>
                  <a:cubicBezTo>
                    <a:pt x="2245" y="4007"/>
                    <a:pt x="2275" y="4019"/>
                    <a:pt x="2302" y="4019"/>
                  </a:cubicBezTo>
                  <a:cubicBezTo>
                    <a:pt x="2341" y="4019"/>
                    <a:pt x="2376" y="3995"/>
                    <a:pt x="2376" y="3935"/>
                  </a:cubicBezTo>
                  <a:cubicBezTo>
                    <a:pt x="2376" y="3783"/>
                    <a:pt x="2376" y="3579"/>
                    <a:pt x="2275" y="3478"/>
                  </a:cubicBezTo>
                  <a:cubicBezTo>
                    <a:pt x="2224" y="3274"/>
                    <a:pt x="2122" y="3122"/>
                    <a:pt x="2020" y="2918"/>
                  </a:cubicBezTo>
                  <a:cubicBezTo>
                    <a:pt x="1868" y="2562"/>
                    <a:pt x="1715" y="2257"/>
                    <a:pt x="1512" y="1902"/>
                  </a:cubicBezTo>
                  <a:cubicBezTo>
                    <a:pt x="1105" y="1241"/>
                    <a:pt x="648" y="580"/>
                    <a:pt x="139" y="21"/>
                  </a:cubicBezTo>
                  <a:cubicBezTo>
                    <a:pt x="126" y="7"/>
                    <a:pt x="109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54"/>
            <p:cNvSpPr/>
            <p:nvPr/>
          </p:nvSpPr>
          <p:spPr>
            <a:xfrm>
              <a:off x="-3356325" y="4310925"/>
              <a:ext cx="42850" cy="125025"/>
            </a:xfrm>
            <a:custGeom>
              <a:avLst/>
              <a:gdLst/>
              <a:ahLst/>
              <a:cxnLst/>
              <a:rect l="l" t="t" r="r" b="b"/>
              <a:pathLst>
                <a:path w="1714" h="5001" extrusionOk="0">
                  <a:moveTo>
                    <a:pt x="104" y="1"/>
                  </a:moveTo>
                  <a:cubicBezTo>
                    <a:pt x="63" y="1"/>
                    <a:pt x="1" y="60"/>
                    <a:pt x="36" y="95"/>
                  </a:cubicBezTo>
                  <a:cubicBezTo>
                    <a:pt x="494" y="807"/>
                    <a:pt x="849" y="1570"/>
                    <a:pt x="1154" y="2383"/>
                  </a:cubicBezTo>
                  <a:cubicBezTo>
                    <a:pt x="1307" y="2790"/>
                    <a:pt x="1409" y="3247"/>
                    <a:pt x="1459" y="3654"/>
                  </a:cubicBezTo>
                  <a:cubicBezTo>
                    <a:pt x="1459" y="3908"/>
                    <a:pt x="1459" y="4111"/>
                    <a:pt x="1459" y="4315"/>
                  </a:cubicBezTo>
                  <a:cubicBezTo>
                    <a:pt x="1409" y="4518"/>
                    <a:pt x="1409" y="4721"/>
                    <a:pt x="1459" y="4925"/>
                  </a:cubicBezTo>
                  <a:cubicBezTo>
                    <a:pt x="1459" y="4976"/>
                    <a:pt x="1485" y="5001"/>
                    <a:pt x="1517" y="5001"/>
                  </a:cubicBezTo>
                  <a:cubicBezTo>
                    <a:pt x="1548" y="5001"/>
                    <a:pt x="1586" y="4976"/>
                    <a:pt x="1612" y="4925"/>
                  </a:cubicBezTo>
                  <a:cubicBezTo>
                    <a:pt x="1714" y="4772"/>
                    <a:pt x="1714" y="4569"/>
                    <a:pt x="1714" y="4366"/>
                  </a:cubicBezTo>
                  <a:cubicBezTo>
                    <a:pt x="1714" y="4111"/>
                    <a:pt x="1714" y="3908"/>
                    <a:pt x="1714" y="3654"/>
                  </a:cubicBezTo>
                  <a:cubicBezTo>
                    <a:pt x="1663" y="3196"/>
                    <a:pt x="1561" y="2790"/>
                    <a:pt x="1409" y="2332"/>
                  </a:cubicBezTo>
                  <a:cubicBezTo>
                    <a:pt x="1154" y="1519"/>
                    <a:pt x="697" y="756"/>
                    <a:pt x="138" y="44"/>
                  </a:cubicBezTo>
                  <a:cubicBezTo>
                    <a:pt x="138" y="13"/>
                    <a:pt x="123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54"/>
            <p:cNvSpPr/>
            <p:nvPr/>
          </p:nvSpPr>
          <p:spPr>
            <a:xfrm>
              <a:off x="-3410625" y="4356725"/>
              <a:ext cx="95875" cy="79100"/>
            </a:xfrm>
            <a:custGeom>
              <a:avLst/>
              <a:gdLst/>
              <a:ahLst/>
              <a:cxnLst/>
              <a:rect l="l" t="t" r="r" b="b"/>
              <a:pathLst>
                <a:path w="3835" h="3164" extrusionOk="0">
                  <a:moveTo>
                    <a:pt x="90" y="0"/>
                  </a:moveTo>
                  <a:cubicBezTo>
                    <a:pt x="31" y="0"/>
                    <a:pt x="1" y="72"/>
                    <a:pt x="73" y="144"/>
                  </a:cubicBezTo>
                  <a:cubicBezTo>
                    <a:pt x="581" y="653"/>
                    <a:pt x="1191" y="1161"/>
                    <a:pt x="1801" y="1568"/>
                  </a:cubicBezTo>
                  <a:cubicBezTo>
                    <a:pt x="2157" y="1771"/>
                    <a:pt x="2462" y="2025"/>
                    <a:pt x="2767" y="2330"/>
                  </a:cubicBezTo>
                  <a:cubicBezTo>
                    <a:pt x="2920" y="2432"/>
                    <a:pt x="3072" y="2584"/>
                    <a:pt x="3225" y="2737"/>
                  </a:cubicBezTo>
                  <a:cubicBezTo>
                    <a:pt x="3326" y="2889"/>
                    <a:pt x="3479" y="3042"/>
                    <a:pt x="3631" y="3144"/>
                  </a:cubicBezTo>
                  <a:cubicBezTo>
                    <a:pt x="3659" y="3157"/>
                    <a:pt x="3686" y="3164"/>
                    <a:pt x="3711" y="3164"/>
                  </a:cubicBezTo>
                  <a:cubicBezTo>
                    <a:pt x="3780" y="3164"/>
                    <a:pt x="3835" y="3116"/>
                    <a:pt x="3835" y="3042"/>
                  </a:cubicBezTo>
                  <a:cubicBezTo>
                    <a:pt x="3733" y="2839"/>
                    <a:pt x="3631" y="2686"/>
                    <a:pt x="3479" y="2584"/>
                  </a:cubicBezTo>
                  <a:cubicBezTo>
                    <a:pt x="3326" y="2432"/>
                    <a:pt x="3174" y="2279"/>
                    <a:pt x="3021" y="2178"/>
                  </a:cubicBezTo>
                  <a:cubicBezTo>
                    <a:pt x="2716" y="1873"/>
                    <a:pt x="2411" y="1669"/>
                    <a:pt x="2055" y="1415"/>
                  </a:cubicBezTo>
                  <a:cubicBezTo>
                    <a:pt x="1395" y="1008"/>
                    <a:pt x="734" y="551"/>
                    <a:pt x="175" y="43"/>
                  </a:cubicBezTo>
                  <a:cubicBezTo>
                    <a:pt x="145" y="13"/>
                    <a:pt x="115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54"/>
            <p:cNvSpPr/>
            <p:nvPr/>
          </p:nvSpPr>
          <p:spPr>
            <a:xfrm>
              <a:off x="-3415850" y="4384900"/>
              <a:ext cx="99825" cy="55500"/>
            </a:xfrm>
            <a:custGeom>
              <a:avLst/>
              <a:gdLst/>
              <a:ahLst/>
              <a:cxnLst/>
              <a:rect l="l" t="t" r="r" b="b"/>
              <a:pathLst>
                <a:path w="3993" h="2220" extrusionOk="0">
                  <a:moveTo>
                    <a:pt x="200" y="0"/>
                  </a:moveTo>
                  <a:cubicBezTo>
                    <a:pt x="102" y="0"/>
                    <a:pt x="0" y="108"/>
                    <a:pt x="79" y="186"/>
                  </a:cubicBezTo>
                  <a:cubicBezTo>
                    <a:pt x="638" y="644"/>
                    <a:pt x="1299" y="1051"/>
                    <a:pt x="1959" y="1305"/>
                  </a:cubicBezTo>
                  <a:cubicBezTo>
                    <a:pt x="2315" y="1407"/>
                    <a:pt x="2620" y="1559"/>
                    <a:pt x="2976" y="1762"/>
                  </a:cubicBezTo>
                  <a:cubicBezTo>
                    <a:pt x="3129" y="1813"/>
                    <a:pt x="3281" y="1915"/>
                    <a:pt x="3485" y="2017"/>
                  </a:cubicBezTo>
                  <a:cubicBezTo>
                    <a:pt x="3637" y="2118"/>
                    <a:pt x="3739" y="2220"/>
                    <a:pt x="3891" y="2220"/>
                  </a:cubicBezTo>
                  <a:cubicBezTo>
                    <a:pt x="3942" y="2169"/>
                    <a:pt x="3993" y="2169"/>
                    <a:pt x="3993" y="2118"/>
                  </a:cubicBezTo>
                  <a:cubicBezTo>
                    <a:pt x="3993" y="1966"/>
                    <a:pt x="3790" y="1864"/>
                    <a:pt x="3688" y="1813"/>
                  </a:cubicBezTo>
                  <a:cubicBezTo>
                    <a:pt x="3535" y="1712"/>
                    <a:pt x="3383" y="1610"/>
                    <a:pt x="3230" y="1508"/>
                  </a:cubicBezTo>
                  <a:cubicBezTo>
                    <a:pt x="2875" y="1356"/>
                    <a:pt x="2570" y="1203"/>
                    <a:pt x="2214" y="1102"/>
                  </a:cubicBezTo>
                  <a:cubicBezTo>
                    <a:pt x="1502" y="847"/>
                    <a:pt x="841" y="491"/>
                    <a:pt x="282" y="34"/>
                  </a:cubicBezTo>
                  <a:cubicBezTo>
                    <a:pt x="258" y="10"/>
                    <a:pt x="229" y="0"/>
                    <a:pt x="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54"/>
            <p:cNvSpPr/>
            <p:nvPr/>
          </p:nvSpPr>
          <p:spPr>
            <a:xfrm>
              <a:off x="-3431200" y="4409525"/>
              <a:ext cx="111375" cy="32150"/>
            </a:xfrm>
            <a:custGeom>
              <a:avLst/>
              <a:gdLst/>
              <a:ahLst/>
              <a:cxnLst/>
              <a:rect l="l" t="t" r="r" b="b"/>
              <a:pathLst>
                <a:path w="4455" h="1286" extrusionOk="0">
                  <a:moveTo>
                    <a:pt x="100" y="1"/>
                  </a:moveTo>
                  <a:cubicBezTo>
                    <a:pt x="51" y="1"/>
                    <a:pt x="0" y="75"/>
                    <a:pt x="82" y="117"/>
                  </a:cubicBezTo>
                  <a:cubicBezTo>
                    <a:pt x="693" y="574"/>
                    <a:pt x="1404" y="828"/>
                    <a:pt x="2167" y="1032"/>
                  </a:cubicBezTo>
                  <a:cubicBezTo>
                    <a:pt x="2523" y="1082"/>
                    <a:pt x="2929" y="1133"/>
                    <a:pt x="3285" y="1184"/>
                  </a:cubicBezTo>
                  <a:cubicBezTo>
                    <a:pt x="3489" y="1184"/>
                    <a:pt x="3692" y="1286"/>
                    <a:pt x="3895" y="1286"/>
                  </a:cubicBezTo>
                  <a:lnTo>
                    <a:pt x="4404" y="1286"/>
                  </a:lnTo>
                  <a:cubicBezTo>
                    <a:pt x="4454" y="1235"/>
                    <a:pt x="4454" y="1184"/>
                    <a:pt x="4404" y="1133"/>
                  </a:cubicBezTo>
                  <a:cubicBezTo>
                    <a:pt x="4251" y="1082"/>
                    <a:pt x="4048" y="1032"/>
                    <a:pt x="3895" y="1032"/>
                  </a:cubicBezTo>
                  <a:cubicBezTo>
                    <a:pt x="3743" y="981"/>
                    <a:pt x="3539" y="981"/>
                    <a:pt x="3387" y="930"/>
                  </a:cubicBezTo>
                  <a:cubicBezTo>
                    <a:pt x="3031" y="879"/>
                    <a:pt x="2624" y="828"/>
                    <a:pt x="2268" y="777"/>
                  </a:cubicBezTo>
                  <a:cubicBezTo>
                    <a:pt x="1506" y="625"/>
                    <a:pt x="794" y="371"/>
                    <a:pt x="133" y="15"/>
                  </a:cubicBezTo>
                  <a:cubicBezTo>
                    <a:pt x="124" y="5"/>
                    <a:pt x="112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54"/>
            <p:cNvSpPr/>
            <p:nvPr/>
          </p:nvSpPr>
          <p:spPr>
            <a:xfrm>
              <a:off x="-3321500" y="4330050"/>
              <a:ext cx="29625" cy="112250"/>
            </a:xfrm>
            <a:custGeom>
              <a:avLst/>
              <a:gdLst/>
              <a:ahLst/>
              <a:cxnLst/>
              <a:rect l="l" t="t" r="r" b="b"/>
              <a:pathLst>
                <a:path w="1185" h="4490" extrusionOk="0">
                  <a:moveTo>
                    <a:pt x="562" y="1"/>
                  </a:moveTo>
                  <a:cubicBezTo>
                    <a:pt x="500" y="1"/>
                    <a:pt x="444" y="55"/>
                    <a:pt x="473" y="144"/>
                  </a:cubicBezTo>
                  <a:cubicBezTo>
                    <a:pt x="931" y="1516"/>
                    <a:pt x="778" y="3041"/>
                    <a:pt x="66" y="4312"/>
                  </a:cubicBezTo>
                  <a:cubicBezTo>
                    <a:pt x="0" y="4412"/>
                    <a:pt x="85" y="4489"/>
                    <a:pt x="166" y="4489"/>
                  </a:cubicBezTo>
                  <a:cubicBezTo>
                    <a:pt x="210" y="4489"/>
                    <a:pt x="252" y="4467"/>
                    <a:pt x="270" y="4414"/>
                  </a:cubicBezTo>
                  <a:cubicBezTo>
                    <a:pt x="1032" y="3092"/>
                    <a:pt x="1185" y="1516"/>
                    <a:pt x="676" y="93"/>
                  </a:cubicBezTo>
                  <a:cubicBezTo>
                    <a:pt x="655" y="29"/>
                    <a:pt x="607" y="1"/>
                    <a:pt x="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54"/>
            <p:cNvSpPr/>
            <p:nvPr/>
          </p:nvSpPr>
          <p:spPr>
            <a:xfrm>
              <a:off x="-3318250" y="4341050"/>
              <a:ext cx="50525" cy="104950"/>
            </a:xfrm>
            <a:custGeom>
              <a:avLst/>
              <a:gdLst/>
              <a:ahLst/>
              <a:cxnLst/>
              <a:rect l="l" t="t" r="r" b="b"/>
              <a:pathLst>
                <a:path w="2021" h="4198" extrusionOk="0">
                  <a:moveTo>
                    <a:pt x="1978" y="1"/>
                  </a:moveTo>
                  <a:cubicBezTo>
                    <a:pt x="1944" y="1"/>
                    <a:pt x="1898" y="30"/>
                    <a:pt x="1868" y="60"/>
                  </a:cubicBezTo>
                  <a:cubicBezTo>
                    <a:pt x="1767" y="365"/>
                    <a:pt x="1716" y="771"/>
                    <a:pt x="1614" y="1127"/>
                  </a:cubicBezTo>
                  <a:cubicBezTo>
                    <a:pt x="1512" y="1483"/>
                    <a:pt x="1411" y="1839"/>
                    <a:pt x="1258" y="2195"/>
                  </a:cubicBezTo>
                  <a:cubicBezTo>
                    <a:pt x="1106" y="2550"/>
                    <a:pt x="902" y="2856"/>
                    <a:pt x="699" y="3161"/>
                  </a:cubicBezTo>
                  <a:cubicBezTo>
                    <a:pt x="597" y="3313"/>
                    <a:pt x="496" y="3466"/>
                    <a:pt x="343" y="3669"/>
                  </a:cubicBezTo>
                  <a:cubicBezTo>
                    <a:pt x="241" y="3771"/>
                    <a:pt x="140" y="3923"/>
                    <a:pt x="38" y="4076"/>
                  </a:cubicBezTo>
                  <a:cubicBezTo>
                    <a:pt x="1" y="4150"/>
                    <a:pt x="73" y="4197"/>
                    <a:pt x="134" y="4197"/>
                  </a:cubicBezTo>
                  <a:cubicBezTo>
                    <a:pt x="156" y="4197"/>
                    <a:pt x="177" y="4191"/>
                    <a:pt x="191" y="4177"/>
                  </a:cubicBezTo>
                  <a:cubicBezTo>
                    <a:pt x="343" y="4076"/>
                    <a:pt x="496" y="3923"/>
                    <a:pt x="597" y="3771"/>
                  </a:cubicBezTo>
                  <a:cubicBezTo>
                    <a:pt x="699" y="3618"/>
                    <a:pt x="801" y="3466"/>
                    <a:pt x="902" y="3313"/>
                  </a:cubicBezTo>
                  <a:cubicBezTo>
                    <a:pt x="1156" y="3008"/>
                    <a:pt x="1309" y="2652"/>
                    <a:pt x="1512" y="2245"/>
                  </a:cubicBezTo>
                  <a:cubicBezTo>
                    <a:pt x="1665" y="1890"/>
                    <a:pt x="1767" y="1534"/>
                    <a:pt x="1868" y="1178"/>
                  </a:cubicBezTo>
                  <a:cubicBezTo>
                    <a:pt x="1970" y="822"/>
                    <a:pt x="2021" y="415"/>
                    <a:pt x="2021" y="60"/>
                  </a:cubicBezTo>
                  <a:cubicBezTo>
                    <a:pt x="2021" y="17"/>
                    <a:pt x="2003" y="1"/>
                    <a:pt x="1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54"/>
            <p:cNvSpPr/>
            <p:nvPr/>
          </p:nvSpPr>
          <p:spPr>
            <a:xfrm>
              <a:off x="-3427875" y="4439125"/>
              <a:ext cx="119475" cy="25425"/>
            </a:xfrm>
            <a:custGeom>
              <a:avLst/>
              <a:gdLst/>
              <a:ahLst/>
              <a:cxnLst/>
              <a:rect l="l" t="t" r="r" b="b"/>
              <a:pathLst>
                <a:path w="4779" h="1017" extrusionOk="0">
                  <a:moveTo>
                    <a:pt x="4576" y="0"/>
                  </a:moveTo>
                  <a:cubicBezTo>
                    <a:pt x="4169" y="102"/>
                    <a:pt x="3813" y="254"/>
                    <a:pt x="3406" y="458"/>
                  </a:cubicBezTo>
                  <a:cubicBezTo>
                    <a:pt x="3051" y="559"/>
                    <a:pt x="2695" y="661"/>
                    <a:pt x="2339" y="661"/>
                  </a:cubicBezTo>
                  <a:cubicBezTo>
                    <a:pt x="1932" y="661"/>
                    <a:pt x="1576" y="610"/>
                    <a:pt x="1220" y="508"/>
                  </a:cubicBezTo>
                  <a:cubicBezTo>
                    <a:pt x="1017" y="458"/>
                    <a:pt x="865" y="356"/>
                    <a:pt x="661" y="305"/>
                  </a:cubicBezTo>
                  <a:cubicBezTo>
                    <a:pt x="509" y="203"/>
                    <a:pt x="356" y="102"/>
                    <a:pt x="204" y="51"/>
                  </a:cubicBezTo>
                  <a:cubicBezTo>
                    <a:pt x="102" y="51"/>
                    <a:pt x="0" y="153"/>
                    <a:pt x="51" y="254"/>
                  </a:cubicBezTo>
                  <a:cubicBezTo>
                    <a:pt x="305" y="508"/>
                    <a:pt x="661" y="712"/>
                    <a:pt x="1017" y="813"/>
                  </a:cubicBezTo>
                  <a:cubicBezTo>
                    <a:pt x="1373" y="966"/>
                    <a:pt x="1780" y="1017"/>
                    <a:pt x="2237" y="1017"/>
                  </a:cubicBezTo>
                  <a:cubicBezTo>
                    <a:pt x="2593" y="1017"/>
                    <a:pt x="3000" y="915"/>
                    <a:pt x="3356" y="813"/>
                  </a:cubicBezTo>
                  <a:cubicBezTo>
                    <a:pt x="3813" y="661"/>
                    <a:pt x="4220" y="356"/>
                    <a:pt x="4626" y="203"/>
                  </a:cubicBezTo>
                  <a:cubicBezTo>
                    <a:pt x="4779" y="153"/>
                    <a:pt x="4728" y="0"/>
                    <a:pt x="4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54"/>
            <p:cNvSpPr/>
            <p:nvPr/>
          </p:nvSpPr>
          <p:spPr>
            <a:xfrm>
              <a:off x="-3479650" y="4247975"/>
              <a:ext cx="56875" cy="101775"/>
            </a:xfrm>
            <a:custGeom>
              <a:avLst/>
              <a:gdLst/>
              <a:ahLst/>
              <a:cxnLst/>
              <a:rect l="l" t="t" r="r" b="b"/>
              <a:pathLst>
                <a:path w="2275" h="4071" extrusionOk="0">
                  <a:moveTo>
                    <a:pt x="92" y="1"/>
                  </a:moveTo>
                  <a:cubicBezTo>
                    <a:pt x="45" y="1"/>
                    <a:pt x="1" y="48"/>
                    <a:pt x="38" y="122"/>
                  </a:cubicBezTo>
                  <a:cubicBezTo>
                    <a:pt x="495" y="732"/>
                    <a:pt x="851" y="1342"/>
                    <a:pt x="1207" y="2054"/>
                  </a:cubicBezTo>
                  <a:cubicBezTo>
                    <a:pt x="1410" y="2359"/>
                    <a:pt x="1563" y="2715"/>
                    <a:pt x="1665" y="3071"/>
                  </a:cubicBezTo>
                  <a:cubicBezTo>
                    <a:pt x="1766" y="3223"/>
                    <a:pt x="1817" y="3427"/>
                    <a:pt x="1919" y="3579"/>
                  </a:cubicBezTo>
                  <a:cubicBezTo>
                    <a:pt x="1919" y="3783"/>
                    <a:pt x="2020" y="3935"/>
                    <a:pt x="2122" y="4037"/>
                  </a:cubicBezTo>
                  <a:cubicBezTo>
                    <a:pt x="2143" y="4058"/>
                    <a:pt x="2173" y="4070"/>
                    <a:pt x="2201" y="4070"/>
                  </a:cubicBezTo>
                  <a:cubicBezTo>
                    <a:pt x="2240" y="4070"/>
                    <a:pt x="2275" y="4045"/>
                    <a:pt x="2275" y="3986"/>
                  </a:cubicBezTo>
                  <a:cubicBezTo>
                    <a:pt x="2275" y="3833"/>
                    <a:pt x="2275" y="3681"/>
                    <a:pt x="2173" y="3528"/>
                  </a:cubicBezTo>
                  <a:cubicBezTo>
                    <a:pt x="2122" y="3325"/>
                    <a:pt x="2020" y="3172"/>
                    <a:pt x="1970" y="3020"/>
                  </a:cubicBezTo>
                  <a:cubicBezTo>
                    <a:pt x="1817" y="2664"/>
                    <a:pt x="1614" y="2308"/>
                    <a:pt x="1461" y="1952"/>
                  </a:cubicBezTo>
                  <a:cubicBezTo>
                    <a:pt x="1055" y="1241"/>
                    <a:pt x="648" y="631"/>
                    <a:pt x="140" y="21"/>
                  </a:cubicBezTo>
                  <a:cubicBezTo>
                    <a:pt x="126" y="7"/>
                    <a:pt x="109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54"/>
            <p:cNvSpPr/>
            <p:nvPr/>
          </p:nvSpPr>
          <p:spPr>
            <a:xfrm>
              <a:off x="-3457100" y="4227050"/>
              <a:ext cx="41950" cy="125350"/>
            </a:xfrm>
            <a:custGeom>
              <a:avLst/>
              <a:gdLst/>
              <a:ahLst/>
              <a:cxnLst/>
              <a:rect l="l" t="t" r="r" b="b"/>
              <a:pathLst>
                <a:path w="1678" h="5014" extrusionOk="0">
                  <a:moveTo>
                    <a:pt x="79" y="1"/>
                  </a:moveTo>
                  <a:cubicBezTo>
                    <a:pt x="48" y="1"/>
                    <a:pt x="0" y="60"/>
                    <a:pt x="0" y="95"/>
                  </a:cubicBezTo>
                  <a:lnTo>
                    <a:pt x="51" y="146"/>
                  </a:lnTo>
                  <a:cubicBezTo>
                    <a:pt x="458" y="858"/>
                    <a:pt x="864" y="1620"/>
                    <a:pt x="1118" y="2434"/>
                  </a:cubicBezTo>
                  <a:cubicBezTo>
                    <a:pt x="1220" y="2840"/>
                    <a:pt x="1322" y="3298"/>
                    <a:pt x="1373" y="3704"/>
                  </a:cubicBezTo>
                  <a:cubicBezTo>
                    <a:pt x="1373" y="3908"/>
                    <a:pt x="1373" y="4111"/>
                    <a:pt x="1373" y="4365"/>
                  </a:cubicBezTo>
                  <a:cubicBezTo>
                    <a:pt x="1322" y="4569"/>
                    <a:pt x="1322" y="4772"/>
                    <a:pt x="1373" y="4975"/>
                  </a:cubicBezTo>
                  <a:cubicBezTo>
                    <a:pt x="1373" y="5001"/>
                    <a:pt x="1398" y="5014"/>
                    <a:pt x="1430" y="5014"/>
                  </a:cubicBezTo>
                  <a:cubicBezTo>
                    <a:pt x="1462" y="5014"/>
                    <a:pt x="1500" y="5001"/>
                    <a:pt x="1525" y="4975"/>
                  </a:cubicBezTo>
                  <a:cubicBezTo>
                    <a:pt x="1627" y="4823"/>
                    <a:pt x="1678" y="4620"/>
                    <a:pt x="1627" y="4416"/>
                  </a:cubicBezTo>
                  <a:cubicBezTo>
                    <a:pt x="1678" y="4162"/>
                    <a:pt x="1678" y="3908"/>
                    <a:pt x="1627" y="3704"/>
                  </a:cubicBezTo>
                  <a:cubicBezTo>
                    <a:pt x="1627" y="3247"/>
                    <a:pt x="1525" y="2789"/>
                    <a:pt x="1373" y="2383"/>
                  </a:cubicBezTo>
                  <a:cubicBezTo>
                    <a:pt x="1118" y="1519"/>
                    <a:pt x="661" y="756"/>
                    <a:pt x="102" y="44"/>
                  </a:cubicBezTo>
                  <a:cubicBezTo>
                    <a:pt x="102" y="13"/>
                    <a:pt x="92" y="1"/>
                    <a:pt x="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54"/>
            <p:cNvSpPr/>
            <p:nvPr/>
          </p:nvSpPr>
          <p:spPr>
            <a:xfrm>
              <a:off x="-3512700" y="4270850"/>
              <a:ext cx="93500" cy="82200"/>
            </a:xfrm>
            <a:custGeom>
              <a:avLst/>
              <a:gdLst/>
              <a:ahLst/>
              <a:cxnLst/>
              <a:rect l="l" t="t" r="r" b="b"/>
              <a:pathLst>
                <a:path w="3740" h="3288" extrusionOk="0">
                  <a:moveTo>
                    <a:pt x="92" y="1"/>
                  </a:moveTo>
                  <a:cubicBezTo>
                    <a:pt x="45" y="1"/>
                    <a:pt x="1" y="48"/>
                    <a:pt x="38" y="122"/>
                  </a:cubicBezTo>
                  <a:lnTo>
                    <a:pt x="38" y="173"/>
                  </a:lnTo>
                  <a:cubicBezTo>
                    <a:pt x="547" y="732"/>
                    <a:pt x="1106" y="1241"/>
                    <a:pt x="1767" y="1647"/>
                  </a:cubicBezTo>
                  <a:cubicBezTo>
                    <a:pt x="2072" y="1851"/>
                    <a:pt x="2377" y="2156"/>
                    <a:pt x="2682" y="2410"/>
                  </a:cubicBezTo>
                  <a:cubicBezTo>
                    <a:pt x="2834" y="2563"/>
                    <a:pt x="2987" y="2715"/>
                    <a:pt x="3139" y="2868"/>
                  </a:cubicBezTo>
                  <a:cubicBezTo>
                    <a:pt x="3241" y="3020"/>
                    <a:pt x="3393" y="3122"/>
                    <a:pt x="3546" y="3274"/>
                  </a:cubicBezTo>
                  <a:cubicBezTo>
                    <a:pt x="3564" y="3284"/>
                    <a:pt x="3583" y="3288"/>
                    <a:pt x="3601" y="3288"/>
                  </a:cubicBezTo>
                  <a:cubicBezTo>
                    <a:pt x="3680" y="3288"/>
                    <a:pt x="3740" y="3205"/>
                    <a:pt x="3698" y="3122"/>
                  </a:cubicBezTo>
                  <a:cubicBezTo>
                    <a:pt x="3648" y="2969"/>
                    <a:pt x="3495" y="2817"/>
                    <a:pt x="3393" y="2715"/>
                  </a:cubicBezTo>
                  <a:lnTo>
                    <a:pt x="2936" y="2257"/>
                  </a:lnTo>
                  <a:cubicBezTo>
                    <a:pt x="2631" y="1952"/>
                    <a:pt x="2326" y="1698"/>
                    <a:pt x="2021" y="1495"/>
                  </a:cubicBezTo>
                  <a:cubicBezTo>
                    <a:pt x="1309" y="1037"/>
                    <a:pt x="699" y="580"/>
                    <a:pt x="140" y="21"/>
                  </a:cubicBezTo>
                  <a:cubicBezTo>
                    <a:pt x="126" y="7"/>
                    <a:pt x="109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54"/>
            <p:cNvSpPr/>
            <p:nvPr/>
          </p:nvSpPr>
          <p:spPr>
            <a:xfrm>
              <a:off x="-3518800" y="4299750"/>
              <a:ext cx="97300" cy="57025"/>
            </a:xfrm>
            <a:custGeom>
              <a:avLst/>
              <a:gdLst/>
              <a:ahLst/>
              <a:cxnLst/>
              <a:rect l="l" t="t" r="r" b="b"/>
              <a:pathLst>
                <a:path w="3892" h="2281" extrusionOk="0">
                  <a:moveTo>
                    <a:pt x="156" y="0"/>
                  </a:moveTo>
                  <a:cubicBezTo>
                    <a:pt x="72" y="0"/>
                    <a:pt x="1" y="108"/>
                    <a:pt x="79" y="186"/>
                  </a:cubicBezTo>
                  <a:cubicBezTo>
                    <a:pt x="638" y="695"/>
                    <a:pt x="1248" y="1051"/>
                    <a:pt x="1909" y="1356"/>
                  </a:cubicBezTo>
                  <a:cubicBezTo>
                    <a:pt x="2265" y="1508"/>
                    <a:pt x="2570" y="1661"/>
                    <a:pt x="2926" y="1813"/>
                  </a:cubicBezTo>
                  <a:cubicBezTo>
                    <a:pt x="3078" y="1915"/>
                    <a:pt x="3231" y="2017"/>
                    <a:pt x="3383" y="2067"/>
                  </a:cubicBezTo>
                  <a:cubicBezTo>
                    <a:pt x="3515" y="2155"/>
                    <a:pt x="3609" y="2281"/>
                    <a:pt x="3763" y="2281"/>
                  </a:cubicBezTo>
                  <a:cubicBezTo>
                    <a:pt x="3787" y="2281"/>
                    <a:pt x="3813" y="2278"/>
                    <a:pt x="3841" y="2271"/>
                  </a:cubicBezTo>
                  <a:cubicBezTo>
                    <a:pt x="3841" y="2271"/>
                    <a:pt x="3892" y="2220"/>
                    <a:pt x="3892" y="2220"/>
                  </a:cubicBezTo>
                  <a:cubicBezTo>
                    <a:pt x="3892" y="2017"/>
                    <a:pt x="3739" y="1966"/>
                    <a:pt x="3586" y="1864"/>
                  </a:cubicBezTo>
                  <a:cubicBezTo>
                    <a:pt x="3434" y="1762"/>
                    <a:pt x="3281" y="1661"/>
                    <a:pt x="3129" y="1610"/>
                  </a:cubicBezTo>
                  <a:cubicBezTo>
                    <a:pt x="2824" y="1407"/>
                    <a:pt x="2519" y="1254"/>
                    <a:pt x="2163" y="1152"/>
                  </a:cubicBezTo>
                  <a:cubicBezTo>
                    <a:pt x="1451" y="847"/>
                    <a:pt x="791" y="491"/>
                    <a:pt x="231" y="34"/>
                  </a:cubicBezTo>
                  <a:cubicBezTo>
                    <a:pt x="208" y="10"/>
                    <a:pt x="181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54"/>
            <p:cNvSpPr/>
            <p:nvPr/>
          </p:nvSpPr>
          <p:spPr>
            <a:xfrm>
              <a:off x="-3535550" y="4323200"/>
              <a:ext cx="111500" cy="35550"/>
            </a:xfrm>
            <a:custGeom>
              <a:avLst/>
              <a:gdLst/>
              <a:ahLst/>
              <a:cxnLst/>
              <a:rect l="l" t="t" r="r" b="b"/>
              <a:pathLst>
                <a:path w="4460" h="1422" extrusionOk="0">
                  <a:moveTo>
                    <a:pt x="115" y="1"/>
                  </a:moveTo>
                  <a:cubicBezTo>
                    <a:pt x="64" y="1"/>
                    <a:pt x="0" y="120"/>
                    <a:pt x="88" y="163"/>
                  </a:cubicBezTo>
                  <a:cubicBezTo>
                    <a:pt x="698" y="621"/>
                    <a:pt x="1410" y="926"/>
                    <a:pt x="2172" y="1129"/>
                  </a:cubicBezTo>
                  <a:cubicBezTo>
                    <a:pt x="2528" y="1180"/>
                    <a:pt x="2935" y="1282"/>
                    <a:pt x="3291" y="1333"/>
                  </a:cubicBezTo>
                  <a:cubicBezTo>
                    <a:pt x="3443" y="1384"/>
                    <a:pt x="3646" y="1384"/>
                    <a:pt x="3850" y="1384"/>
                  </a:cubicBezTo>
                  <a:cubicBezTo>
                    <a:pt x="3926" y="1409"/>
                    <a:pt x="4015" y="1422"/>
                    <a:pt x="4104" y="1422"/>
                  </a:cubicBezTo>
                  <a:cubicBezTo>
                    <a:pt x="4193" y="1422"/>
                    <a:pt x="4282" y="1409"/>
                    <a:pt x="4358" y="1384"/>
                  </a:cubicBezTo>
                  <a:cubicBezTo>
                    <a:pt x="4460" y="1384"/>
                    <a:pt x="4460" y="1282"/>
                    <a:pt x="4358" y="1282"/>
                  </a:cubicBezTo>
                  <a:cubicBezTo>
                    <a:pt x="4206" y="1231"/>
                    <a:pt x="4053" y="1180"/>
                    <a:pt x="3901" y="1129"/>
                  </a:cubicBezTo>
                  <a:cubicBezTo>
                    <a:pt x="3697" y="1129"/>
                    <a:pt x="3494" y="1079"/>
                    <a:pt x="3291" y="1028"/>
                  </a:cubicBezTo>
                  <a:cubicBezTo>
                    <a:pt x="2935" y="977"/>
                    <a:pt x="2579" y="926"/>
                    <a:pt x="2274" y="824"/>
                  </a:cubicBezTo>
                  <a:cubicBezTo>
                    <a:pt x="1511" y="672"/>
                    <a:pt x="800" y="418"/>
                    <a:pt x="139" y="11"/>
                  </a:cubicBezTo>
                  <a:cubicBezTo>
                    <a:pt x="132" y="4"/>
                    <a:pt x="124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54"/>
            <p:cNvSpPr/>
            <p:nvPr/>
          </p:nvSpPr>
          <p:spPr>
            <a:xfrm>
              <a:off x="-3425875" y="4247450"/>
              <a:ext cx="31075" cy="111925"/>
            </a:xfrm>
            <a:custGeom>
              <a:avLst/>
              <a:gdLst/>
              <a:ahLst/>
              <a:cxnLst/>
              <a:rect l="l" t="t" r="r" b="b"/>
              <a:pathLst>
                <a:path w="1243" h="4477" extrusionOk="0">
                  <a:moveTo>
                    <a:pt x="670" y="0"/>
                  </a:moveTo>
                  <a:cubicBezTo>
                    <a:pt x="608" y="0"/>
                    <a:pt x="552" y="55"/>
                    <a:pt x="581" y="143"/>
                  </a:cubicBezTo>
                  <a:cubicBezTo>
                    <a:pt x="988" y="1516"/>
                    <a:pt x="835" y="3041"/>
                    <a:pt x="73" y="4261"/>
                  </a:cubicBezTo>
                  <a:cubicBezTo>
                    <a:pt x="1" y="4369"/>
                    <a:pt x="107" y="4477"/>
                    <a:pt x="193" y="4477"/>
                  </a:cubicBezTo>
                  <a:cubicBezTo>
                    <a:pt x="229" y="4477"/>
                    <a:pt x="261" y="4458"/>
                    <a:pt x="276" y="4414"/>
                  </a:cubicBezTo>
                  <a:cubicBezTo>
                    <a:pt x="1090" y="3092"/>
                    <a:pt x="1242" y="1516"/>
                    <a:pt x="785" y="92"/>
                  </a:cubicBezTo>
                  <a:cubicBezTo>
                    <a:pt x="763" y="29"/>
                    <a:pt x="715" y="0"/>
                    <a:pt x="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54"/>
            <p:cNvSpPr/>
            <p:nvPr/>
          </p:nvSpPr>
          <p:spPr>
            <a:xfrm>
              <a:off x="-3422550" y="4258975"/>
              <a:ext cx="53150" cy="104250"/>
            </a:xfrm>
            <a:custGeom>
              <a:avLst/>
              <a:gdLst/>
              <a:ahLst/>
              <a:cxnLst/>
              <a:rect l="l" t="t" r="r" b="b"/>
              <a:pathLst>
                <a:path w="2126" h="4170" extrusionOk="0">
                  <a:moveTo>
                    <a:pt x="2050" y="0"/>
                  </a:moveTo>
                  <a:cubicBezTo>
                    <a:pt x="2024" y="0"/>
                    <a:pt x="1999" y="13"/>
                    <a:pt x="1973" y="38"/>
                  </a:cubicBezTo>
                  <a:cubicBezTo>
                    <a:pt x="1872" y="394"/>
                    <a:pt x="1770" y="699"/>
                    <a:pt x="1719" y="1055"/>
                  </a:cubicBezTo>
                  <a:cubicBezTo>
                    <a:pt x="1617" y="1411"/>
                    <a:pt x="1465" y="1817"/>
                    <a:pt x="1312" y="2173"/>
                  </a:cubicBezTo>
                  <a:cubicBezTo>
                    <a:pt x="1160" y="2478"/>
                    <a:pt x="957" y="2783"/>
                    <a:pt x="753" y="3088"/>
                  </a:cubicBezTo>
                  <a:cubicBezTo>
                    <a:pt x="652" y="3292"/>
                    <a:pt x="499" y="3444"/>
                    <a:pt x="397" y="3597"/>
                  </a:cubicBezTo>
                  <a:cubicBezTo>
                    <a:pt x="245" y="3698"/>
                    <a:pt x="143" y="3851"/>
                    <a:pt x="42" y="4003"/>
                  </a:cubicBezTo>
                  <a:cubicBezTo>
                    <a:pt x="0" y="4086"/>
                    <a:pt x="60" y="4169"/>
                    <a:pt x="139" y="4169"/>
                  </a:cubicBezTo>
                  <a:cubicBezTo>
                    <a:pt x="157" y="4169"/>
                    <a:pt x="175" y="4165"/>
                    <a:pt x="194" y="4156"/>
                  </a:cubicBezTo>
                  <a:cubicBezTo>
                    <a:pt x="347" y="4054"/>
                    <a:pt x="499" y="3902"/>
                    <a:pt x="601" y="3749"/>
                  </a:cubicBezTo>
                  <a:cubicBezTo>
                    <a:pt x="702" y="3597"/>
                    <a:pt x="855" y="3444"/>
                    <a:pt x="957" y="3292"/>
                  </a:cubicBezTo>
                  <a:cubicBezTo>
                    <a:pt x="1160" y="2987"/>
                    <a:pt x="1363" y="2631"/>
                    <a:pt x="1567" y="2275"/>
                  </a:cubicBezTo>
                  <a:cubicBezTo>
                    <a:pt x="1719" y="1919"/>
                    <a:pt x="1821" y="1563"/>
                    <a:pt x="1922" y="1207"/>
                  </a:cubicBezTo>
                  <a:cubicBezTo>
                    <a:pt x="2075" y="852"/>
                    <a:pt x="2126" y="445"/>
                    <a:pt x="2126" y="38"/>
                  </a:cubicBezTo>
                  <a:cubicBezTo>
                    <a:pt x="2100" y="13"/>
                    <a:pt x="2075" y="0"/>
                    <a:pt x="20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54"/>
            <p:cNvSpPr/>
            <p:nvPr/>
          </p:nvSpPr>
          <p:spPr>
            <a:xfrm>
              <a:off x="-3532100" y="4355225"/>
              <a:ext cx="116950" cy="24525"/>
            </a:xfrm>
            <a:custGeom>
              <a:avLst/>
              <a:gdLst/>
              <a:ahLst/>
              <a:cxnLst/>
              <a:rect l="l" t="t" r="r" b="b"/>
              <a:pathLst>
                <a:path w="4678" h="981" extrusionOk="0">
                  <a:moveTo>
                    <a:pt x="204" y="1"/>
                  </a:moveTo>
                  <a:cubicBezTo>
                    <a:pt x="102" y="1"/>
                    <a:pt x="1" y="103"/>
                    <a:pt x="52" y="204"/>
                  </a:cubicBezTo>
                  <a:cubicBezTo>
                    <a:pt x="306" y="458"/>
                    <a:pt x="611" y="662"/>
                    <a:pt x="967" y="763"/>
                  </a:cubicBezTo>
                  <a:cubicBezTo>
                    <a:pt x="1373" y="916"/>
                    <a:pt x="1780" y="967"/>
                    <a:pt x="2187" y="967"/>
                  </a:cubicBezTo>
                  <a:cubicBezTo>
                    <a:pt x="2261" y="976"/>
                    <a:pt x="2334" y="980"/>
                    <a:pt x="2406" y="980"/>
                  </a:cubicBezTo>
                  <a:cubicBezTo>
                    <a:pt x="2726" y="980"/>
                    <a:pt x="3024" y="897"/>
                    <a:pt x="3356" y="814"/>
                  </a:cubicBezTo>
                  <a:cubicBezTo>
                    <a:pt x="3763" y="662"/>
                    <a:pt x="4169" y="408"/>
                    <a:pt x="4627" y="255"/>
                  </a:cubicBezTo>
                  <a:cubicBezTo>
                    <a:pt x="4678" y="204"/>
                    <a:pt x="4678" y="52"/>
                    <a:pt x="4576" y="52"/>
                  </a:cubicBezTo>
                  <a:cubicBezTo>
                    <a:pt x="4169" y="153"/>
                    <a:pt x="3763" y="306"/>
                    <a:pt x="3407" y="458"/>
                  </a:cubicBezTo>
                  <a:cubicBezTo>
                    <a:pt x="3051" y="611"/>
                    <a:pt x="2644" y="662"/>
                    <a:pt x="2288" y="662"/>
                  </a:cubicBezTo>
                  <a:cubicBezTo>
                    <a:pt x="1882" y="662"/>
                    <a:pt x="1526" y="611"/>
                    <a:pt x="1170" y="458"/>
                  </a:cubicBezTo>
                  <a:cubicBezTo>
                    <a:pt x="967" y="408"/>
                    <a:pt x="814" y="306"/>
                    <a:pt x="662" y="255"/>
                  </a:cubicBezTo>
                  <a:cubicBezTo>
                    <a:pt x="509" y="153"/>
                    <a:pt x="357" y="52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54"/>
            <p:cNvSpPr/>
            <p:nvPr/>
          </p:nvSpPr>
          <p:spPr>
            <a:xfrm>
              <a:off x="-3000850" y="3694175"/>
              <a:ext cx="12725" cy="105075"/>
            </a:xfrm>
            <a:custGeom>
              <a:avLst/>
              <a:gdLst/>
              <a:ahLst/>
              <a:cxnLst/>
              <a:rect l="l" t="t" r="r" b="b"/>
              <a:pathLst>
                <a:path w="509" h="4203" extrusionOk="0">
                  <a:moveTo>
                    <a:pt x="145" y="0"/>
                  </a:moveTo>
                  <a:cubicBezTo>
                    <a:pt x="102" y="0"/>
                    <a:pt x="51" y="30"/>
                    <a:pt x="51" y="59"/>
                  </a:cubicBezTo>
                  <a:lnTo>
                    <a:pt x="0" y="110"/>
                  </a:lnTo>
                  <a:cubicBezTo>
                    <a:pt x="153" y="771"/>
                    <a:pt x="204" y="1482"/>
                    <a:pt x="204" y="2194"/>
                  </a:cubicBezTo>
                  <a:lnTo>
                    <a:pt x="204" y="3160"/>
                  </a:lnTo>
                  <a:cubicBezTo>
                    <a:pt x="204" y="3312"/>
                    <a:pt x="204" y="3516"/>
                    <a:pt x="153" y="3668"/>
                  </a:cubicBezTo>
                  <a:cubicBezTo>
                    <a:pt x="153" y="3821"/>
                    <a:pt x="153" y="3973"/>
                    <a:pt x="153" y="4126"/>
                  </a:cubicBezTo>
                  <a:cubicBezTo>
                    <a:pt x="178" y="4177"/>
                    <a:pt x="216" y="4202"/>
                    <a:pt x="254" y="4202"/>
                  </a:cubicBezTo>
                  <a:cubicBezTo>
                    <a:pt x="293" y="4202"/>
                    <a:pt x="331" y="4177"/>
                    <a:pt x="356" y="4126"/>
                  </a:cubicBezTo>
                  <a:cubicBezTo>
                    <a:pt x="458" y="4024"/>
                    <a:pt x="458" y="3872"/>
                    <a:pt x="458" y="3719"/>
                  </a:cubicBezTo>
                  <a:cubicBezTo>
                    <a:pt x="458" y="3516"/>
                    <a:pt x="458" y="3363"/>
                    <a:pt x="509" y="3160"/>
                  </a:cubicBezTo>
                  <a:cubicBezTo>
                    <a:pt x="509" y="2804"/>
                    <a:pt x="509" y="2448"/>
                    <a:pt x="509" y="2092"/>
                  </a:cubicBezTo>
                  <a:cubicBezTo>
                    <a:pt x="458" y="1432"/>
                    <a:pt x="356" y="720"/>
                    <a:pt x="204" y="59"/>
                  </a:cubicBezTo>
                  <a:cubicBezTo>
                    <a:pt x="204" y="16"/>
                    <a:pt x="176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54"/>
            <p:cNvSpPr/>
            <p:nvPr/>
          </p:nvSpPr>
          <p:spPr>
            <a:xfrm>
              <a:off x="-2995775" y="3686550"/>
              <a:ext cx="29250" cy="117125"/>
            </a:xfrm>
            <a:custGeom>
              <a:avLst/>
              <a:gdLst/>
              <a:ahLst/>
              <a:cxnLst/>
              <a:rect l="l" t="t" r="r" b="b"/>
              <a:pathLst>
                <a:path w="1170" h="4685" extrusionOk="0">
                  <a:moveTo>
                    <a:pt x="927" y="0"/>
                  </a:moveTo>
                  <a:cubicBezTo>
                    <a:pt x="899" y="0"/>
                    <a:pt x="865" y="30"/>
                    <a:pt x="865" y="59"/>
                  </a:cubicBezTo>
                  <a:cubicBezTo>
                    <a:pt x="967" y="872"/>
                    <a:pt x="916" y="1737"/>
                    <a:pt x="763" y="2550"/>
                  </a:cubicBezTo>
                  <a:cubicBezTo>
                    <a:pt x="712" y="2906"/>
                    <a:pt x="611" y="3262"/>
                    <a:pt x="509" y="3617"/>
                  </a:cubicBezTo>
                  <a:cubicBezTo>
                    <a:pt x="407" y="3770"/>
                    <a:pt x="306" y="3922"/>
                    <a:pt x="255" y="4126"/>
                  </a:cubicBezTo>
                  <a:cubicBezTo>
                    <a:pt x="102" y="4227"/>
                    <a:pt x="51" y="4380"/>
                    <a:pt x="1" y="4583"/>
                  </a:cubicBezTo>
                  <a:cubicBezTo>
                    <a:pt x="1" y="4634"/>
                    <a:pt x="51" y="4685"/>
                    <a:pt x="153" y="4685"/>
                  </a:cubicBezTo>
                  <a:cubicBezTo>
                    <a:pt x="255" y="4583"/>
                    <a:pt x="407" y="4431"/>
                    <a:pt x="458" y="4278"/>
                  </a:cubicBezTo>
                  <a:cubicBezTo>
                    <a:pt x="560" y="4126"/>
                    <a:pt x="661" y="3922"/>
                    <a:pt x="712" y="3719"/>
                  </a:cubicBezTo>
                  <a:cubicBezTo>
                    <a:pt x="865" y="3363"/>
                    <a:pt x="967" y="3007"/>
                    <a:pt x="1068" y="2652"/>
                  </a:cubicBezTo>
                  <a:cubicBezTo>
                    <a:pt x="1170" y="1787"/>
                    <a:pt x="1170" y="872"/>
                    <a:pt x="967" y="59"/>
                  </a:cubicBezTo>
                  <a:cubicBezTo>
                    <a:pt x="967" y="16"/>
                    <a:pt x="948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54"/>
            <p:cNvSpPr/>
            <p:nvPr/>
          </p:nvSpPr>
          <p:spPr>
            <a:xfrm>
              <a:off x="-3037175" y="3701150"/>
              <a:ext cx="46500" cy="102100"/>
            </a:xfrm>
            <a:custGeom>
              <a:avLst/>
              <a:gdLst/>
              <a:ahLst/>
              <a:cxnLst/>
              <a:rect l="l" t="t" r="r" b="b"/>
              <a:pathLst>
                <a:path w="1860" h="4084" extrusionOk="0">
                  <a:moveTo>
                    <a:pt x="89" y="1"/>
                  </a:moveTo>
                  <a:cubicBezTo>
                    <a:pt x="40" y="1"/>
                    <a:pt x="0" y="25"/>
                    <a:pt x="30" y="85"/>
                  </a:cubicBezTo>
                  <a:cubicBezTo>
                    <a:pt x="182" y="746"/>
                    <a:pt x="437" y="1356"/>
                    <a:pt x="792" y="1966"/>
                  </a:cubicBezTo>
                  <a:cubicBezTo>
                    <a:pt x="996" y="2322"/>
                    <a:pt x="1148" y="2627"/>
                    <a:pt x="1250" y="2983"/>
                  </a:cubicBezTo>
                  <a:lnTo>
                    <a:pt x="1453" y="3542"/>
                  </a:lnTo>
                  <a:cubicBezTo>
                    <a:pt x="1504" y="3694"/>
                    <a:pt x="1555" y="3898"/>
                    <a:pt x="1657" y="4050"/>
                  </a:cubicBezTo>
                  <a:cubicBezTo>
                    <a:pt x="1678" y="4071"/>
                    <a:pt x="1716" y="4084"/>
                    <a:pt x="1754" y="4084"/>
                  </a:cubicBezTo>
                  <a:cubicBezTo>
                    <a:pt x="1808" y="4084"/>
                    <a:pt x="1860" y="4059"/>
                    <a:pt x="1860" y="3999"/>
                  </a:cubicBezTo>
                  <a:cubicBezTo>
                    <a:pt x="1860" y="3796"/>
                    <a:pt x="1809" y="3643"/>
                    <a:pt x="1707" y="3440"/>
                  </a:cubicBezTo>
                  <a:cubicBezTo>
                    <a:pt x="1657" y="3288"/>
                    <a:pt x="1606" y="3084"/>
                    <a:pt x="1555" y="2932"/>
                  </a:cubicBezTo>
                  <a:cubicBezTo>
                    <a:pt x="1402" y="2576"/>
                    <a:pt x="1250" y="2271"/>
                    <a:pt x="1097" y="1966"/>
                  </a:cubicBezTo>
                  <a:cubicBezTo>
                    <a:pt x="691" y="1356"/>
                    <a:pt x="386" y="746"/>
                    <a:pt x="182" y="34"/>
                  </a:cubicBezTo>
                  <a:cubicBezTo>
                    <a:pt x="161" y="13"/>
                    <a:pt x="12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54"/>
            <p:cNvSpPr/>
            <p:nvPr/>
          </p:nvSpPr>
          <p:spPr>
            <a:xfrm>
              <a:off x="-3054975" y="3721300"/>
              <a:ext cx="61775" cy="84925"/>
            </a:xfrm>
            <a:custGeom>
              <a:avLst/>
              <a:gdLst/>
              <a:ahLst/>
              <a:cxnLst/>
              <a:rect l="l" t="t" r="r" b="b"/>
              <a:pathLst>
                <a:path w="2471" h="3397" extrusionOk="0">
                  <a:moveTo>
                    <a:pt x="151" y="0"/>
                  </a:moveTo>
                  <a:cubicBezTo>
                    <a:pt x="74" y="0"/>
                    <a:pt x="1" y="55"/>
                    <a:pt x="30" y="143"/>
                  </a:cubicBezTo>
                  <a:lnTo>
                    <a:pt x="81" y="143"/>
                  </a:lnTo>
                  <a:cubicBezTo>
                    <a:pt x="335" y="753"/>
                    <a:pt x="640" y="1363"/>
                    <a:pt x="1098" y="1872"/>
                  </a:cubicBezTo>
                  <a:cubicBezTo>
                    <a:pt x="1301" y="2126"/>
                    <a:pt x="1555" y="2380"/>
                    <a:pt x="1759" y="2634"/>
                  </a:cubicBezTo>
                  <a:cubicBezTo>
                    <a:pt x="1860" y="2787"/>
                    <a:pt x="1911" y="2939"/>
                    <a:pt x="2013" y="3092"/>
                  </a:cubicBezTo>
                  <a:cubicBezTo>
                    <a:pt x="2114" y="3193"/>
                    <a:pt x="2165" y="3397"/>
                    <a:pt x="2318" y="3397"/>
                  </a:cubicBezTo>
                  <a:cubicBezTo>
                    <a:pt x="2318" y="3397"/>
                    <a:pt x="2369" y="3397"/>
                    <a:pt x="2369" y="3346"/>
                  </a:cubicBezTo>
                  <a:cubicBezTo>
                    <a:pt x="2470" y="3244"/>
                    <a:pt x="2369" y="3041"/>
                    <a:pt x="2267" y="2939"/>
                  </a:cubicBezTo>
                  <a:cubicBezTo>
                    <a:pt x="2216" y="2787"/>
                    <a:pt x="2114" y="2634"/>
                    <a:pt x="2013" y="2532"/>
                  </a:cubicBezTo>
                  <a:cubicBezTo>
                    <a:pt x="1809" y="2278"/>
                    <a:pt x="1606" y="2024"/>
                    <a:pt x="1403" y="1770"/>
                  </a:cubicBezTo>
                  <a:cubicBezTo>
                    <a:pt x="894" y="1262"/>
                    <a:pt x="539" y="702"/>
                    <a:pt x="284" y="92"/>
                  </a:cubicBezTo>
                  <a:cubicBezTo>
                    <a:pt x="263" y="28"/>
                    <a:pt x="206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54"/>
            <p:cNvSpPr/>
            <p:nvPr/>
          </p:nvSpPr>
          <p:spPr>
            <a:xfrm>
              <a:off x="-3076375" y="3733975"/>
              <a:ext cx="79350" cy="72250"/>
            </a:xfrm>
            <a:custGeom>
              <a:avLst/>
              <a:gdLst/>
              <a:ahLst/>
              <a:cxnLst/>
              <a:rect l="l" t="t" r="r" b="b"/>
              <a:pathLst>
                <a:path w="3174" h="2890" extrusionOk="0">
                  <a:moveTo>
                    <a:pt x="135" y="1"/>
                  </a:moveTo>
                  <a:cubicBezTo>
                    <a:pt x="82" y="1"/>
                    <a:pt x="1" y="73"/>
                    <a:pt x="73" y="145"/>
                  </a:cubicBezTo>
                  <a:cubicBezTo>
                    <a:pt x="378" y="755"/>
                    <a:pt x="835" y="1314"/>
                    <a:pt x="1395" y="1720"/>
                  </a:cubicBezTo>
                  <a:cubicBezTo>
                    <a:pt x="1649" y="1975"/>
                    <a:pt x="1903" y="2178"/>
                    <a:pt x="2208" y="2381"/>
                  </a:cubicBezTo>
                  <a:cubicBezTo>
                    <a:pt x="2360" y="2483"/>
                    <a:pt x="2513" y="2585"/>
                    <a:pt x="2665" y="2635"/>
                  </a:cubicBezTo>
                  <a:cubicBezTo>
                    <a:pt x="2767" y="2737"/>
                    <a:pt x="2920" y="2890"/>
                    <a:pt x="3072" y="2890"/>
                  </a:cubicBezTo>
                  <a:cubicBezTo>
                    <a:pt x="3123" y="2890"/>
                    <a:pt x="3174" y="2839"/>
                    <a:pt x="3123" y="2788"/>
                  </a:cubicBezTo>
                  <a:cubicBezTo>
                    <a:pt x="3072" y="2635"/>
                    <a:pt x="2869" y="2585"/>
                    <a:pt x="2767" y="2483"/>
                  </a:cubicBezTo>
                  <a:cubicBezTo>
                    <a:pt x="2665" y="2381"/>
                    <a:pt x="2513" y="2280"/>
                    <a:pt x="2411" y="2178"/>
                  </a:cubicBezTo>
                  <a:cubicBezTo>
                    <a:pt x="2106" y="1975"/>
                    <a:pt x="1852" y="1771"/>
                    <a:pt x="1547" y="1517"/>
                  </a:cubicBezTo>
                  <a:cubicBezTo>
                    <a:pt x="1039" y="1110"/>
                    <a:pt x="581" y="602"/>
                    <a:pt x="174" y="43"/>
                  </a:cubicBezTo>
                  <a:cubicBezTo>
                    <a:pt x="174" y="13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54"/>
            <p:cNvSpPr/>
            <p:nvPr/>
          </p:nvSpPr>
          <p:spPr>
            <a:xfrm>
              <a:off x="-3000250" y="3721300"/>
              <a:ext cx="60425" cy="88050"/>
            </a:xfrm>
            <a:custGeom>
              <a:avLst/>
              <a:gdLst/>
              <a:ahLst/>
              <a:cxnLst/>
              <a:rect l="l" t="t" r="r" b="b"/>
              <a:pathLst>
                <a:path w="2417" h="3522" extrusionOk="0">
                  <a:moveTo>
                    <a:pt x="2290" y="0"/>
                  </a:moveTo>
                  <a:cubicBezTo>
                    <a:pt x="2249" y="0"/>
                    <a:pt x="2213" y="28"/>
                    <a:pt x="2213" y="92"/>
                  </a:cubicBezTo>
                  <a:cubicBezTo>
                    <a:pt x="2010" y="1363"/>
                    <a:pt x="1247" y="2532"/>
                    <a:pt x="129" y="3244"/>
                  </a:cubicBezTo>
                  <a:cubicBezTo>
                    <a:pt x="1" y="3329"/>
                    <a:pt x="87" y="3522"/>
                    <a:pt x="209" y="3522"/>
                  </a:cubicBezTo>
                  <a:cubicBezTo>
                    <a:pt x="232" y="3522"/>
                    <a:pt x="257" y="3515"/>
                    <a:pt x="281" y="3498"/>
                  </a:cubicBezTo>
                  <a:cubicBezTo>
                    <a:pt x="1451" y="2736"/>
                    <a:pt x="2213" y="1516"/>
                    <a:pt x="2416" y="143"/>
                  </a:cubicBezTo>
                  <a:cubicBezTo>
                    <a:pt x="2416" y="55"/>
                    <a:pt x="234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54"/>
            <p:cNvSpPr/>
            <p:nvPr/>
          </p:nvSpPr>
          <p:spPr>
            <a:xfrm>
              <a:off x="-2998325" y="3745950"/>
              <a:ext cx="83925" cy="67900"/>
            </a:xfrm>
            <a:custGeom>
              <a:avLst/>
              <a:gdLst/>
              <a:ahLst/>
              <a:cxnLst/>
              <a:rect l="l" t="t" r="r" b="b"/>
              <a:pathLst>
                <a:path w="3357" h="2716" extrusionOk="0">
                  <a:moveTo>
                    <a:pt x="3298" y="0"/>
                  </a:moveTo>
                  <a:cubicBezTo>
                    <a:pt x="3284" y="0"/>
                    <a:pt x="3269" y="6"/>
                    <a:pt x="3254" y="21"/>
                  </a:cubicBezTo>
                  <a:cubicBezTo>
                    <a:pt x="3102" y="123"/>
                    <a:pt x="3000" y="276"/>
                    <a:pt x="2899" y="377"/>
                  </a:cubicBezTo>
                  <a:cubicBezTo>
                    <a:pt x="2797" y="530"/>
                    <a:pt x="2695" y="682"/>
                    <a:pt x="2543" y="784"/>
                  </a:cubicBezTo>
                  <a:cubicBezTo>
                    <a:pt x="2339" y="1038"/>
                    <a:pt x="2085" y="1292"/>
                    <a:pt x="1831" y="1496"/>
                  </a:cubicBezTo>
                  <a:cubicBezTo>
                    <a:pt x="1526" y="1699"/>
                    <a:pt x="1272" y="1902"/>
                    <a:pt x="967" y="2055"/>
                  </a:cubicBezTo>
                  <a:cubicBezTo>
                    <a:pt x="814" y="2106"/>
                    <a:pt x="662" y="2207"/>
                    <a:pt x="509" y="2258"/>
                  </a:cubicBezTo>
                  <a:cubicBezTo>
                    <a:pt x="357" y="2309"/>
                    <a:pt x="204" y="2411"/>
                    <a:pt x="52" y="2512"/>
                  </a:cubicBezTo>
                  <a:cubicBezTo>
                    <a:pt x="1" y="2563"/>
                    <a:pt x="1" y="2665"/>
                    <a:pt x="153" y="2716"/>
                  </a:cubicBezTo>
                  <a:cubicBezTo>
                    <a:pt x="306" y="2665"/>
                    <a:pt x="458" y="2614"/>
                    <a:pt x="611" y="2512"/>
                  </a:cubicBezTo>
                  <a:cubicBezTo>
                    <a:pt x="763" y="2462"/>
                    <a:pt x="967" y="2360"/>
                    <a:pt x="1119" y="2258"/>
                  </a:cubicBezTo>
                  <a:cubicBezTo>
                    <a:pt x="1424" y="2106"/>
                    <a:pt x="1679" y="1902"/>
                    <a:pt x="1984" y="1699"/>
                  </a:cubicBezTo>
                  <a:cubicBezTo>
                    <a:pt x="2238" y="1445"/>
                    <a:pt x="2543" y="1241"/>
                    <a:pt x="2746" y="936"/>
                  </a:cubicBezTo>
                  <a:cubicBezTo>
                    <a:pt x="3000" y="733"/>
                    <a:pt x="3204" y="428"/>
                    <a:pt x="3356" y="72"/>
                  </a:cubicBezTo>
                  <a:cubicBezTo>
                    <a:pt x="3356" y="36"/>
                    <a:pt x="3331" y="0"/>
                    <a:pt x="32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54"/>
            <p:cNvSpPr/>
            <p:nvPr/>
          </p:nvSpPr>
          <p:spPr>
            <a:xfrm>
              <a:off x="-3087275" y="3761225"/>
              <a:ext cx="96600" cy="51350"/>
            </a:xfrm>
            <a:custGeom>
              <a:avLst/>
              <a:gdLst/>
              <a:ahLst/>
              <a:cxnLst/>
              <a:rect l="l" t="t" r="r" b="b"/>
              <a:pathLst>
                <a:path w="3864" h="2054" extrusionOk="0">
                  <a:moveTo>
                    <a:pt x="124" y="0"/>
                  </a:moveTo>
                  <a:cubicBezTo>
                    <a:pt x="55" y="0"/>
                    <a:pt x="0" y="48"/>
                    <a:pt x="0" y="122"/>
                  </a:cubicBezTo>
                  <a:cubicBezTo>
                    <a:pt x="51" y="325"/>
                    <a:pt x="102" y="478"/>
                    <a:pt x="204" y="580"/>
                  </a:cubicBezTo>
                  <a:cubicBezTo>
                    <a:pt x="305" y="732"/>
                    <a:pt x="407" y="885"/>
                    <a:pt x="560" y="1037"/>
                  </a:cubicBezTo>
                  <a:cubicBezTo>
                    <a:pt x="1068" y="1545"/>
                    <a:pt x="1729" y="1851"/>
                    <a:pt x="2441" y="2003"/>
                  </a:cubicBezTo>
                  <a:cubicBezTo>
                    <a:pt x="2644" y="2028"/>
                    <a:pt x="2860" y="2028"/>
                    <a:pt x="3082" y="2028"/>
                  </a:cubicBezTo>
                  <a:cubicBezTo>
                    <a:pt x="3305" y="2028"/>
                    <a:pt x="3534" y="2028"/>
                    <a:pt x="3762" y="2054"/>
                  </a:cubicBezTo>
                  <a:cubicBezTo>
                    <a:pt x="3864" y="2054"/>
                    <a:pt x="3864" y="1851"/>
                    <a:pt x="3762" y="1851"/>
                  </a:cubicBezTo>
                  <a:cubicBezTo>
                    <a:pt x="3406" y="1749"/>
                    <a:pt x="3000" y="1698"/>
                    <a:pt x="2593" y="1698"/>
                  </a:cubicBezTo>
                  <a:cubicBezTo>
                    <a:pt x="2237" y="1647"/>
                    <a:pt x="1932" y="1545"/>
                    <a:pt x="1627" y="1393"/>
                  </a:cubicBezTo>
                  <a:cubicBezTo>
                    <a:pt x="1322" y="1240"/>
                    <a:pt x="1068" y="1037"/>
                    <a:pt x="814" y="783"/>
                  </a:cubicBezTo>
                  <a:cubicBezTo>
                    <a:pt x="712" y="681"/>
                    <a:pt x="610" y="529"/>
                    <a:pt x="509" y="427"/>
                  </a:cubicBezTo>
                  <a:cubicBezTo>
                    <a:pt x="407" y="275"/>
                    <a:pt x="305" y="122"/>
                    <a:pt x="204" y="20"/>
                  </a:cubicBezTo>
                  <a:cubicBezTo>
                    <a:pt x="177" y="7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54"/>
            <p:cNvSpPr/>
            <p:nvPr/>
          </p:nvSpPr>
          <p:spPr>
            <a:xfrm>
              <a:off x="-2925875" y="4885075"/>
              <a:ext cx="75000" cy="77675"/>
            </a:xfrm>
            <a:custGeom>
              <a:avLst/>
              <a:gdLst/>
              <a:ahLst/>
              <a:cxnLst/>
              <a:rect l="l" t="t" r="r" b="b"/>
              <a:pathLst>
                <a:path w="3000" h="3107" extrusionOk="0">
                  <a:moveTo>
                    <a:pt x="2919" y="1"/>
                  </a:moveTo>
                  <a:cubicBezTo>
                    <a:pt x="2894" y="1"/>
                    <a:pt x="2867" y="18"/>
                    <a:pt x="2847" y="56"/>
                  </a:cubicBezTo>
                  <a:cubicBezTo>
                    <a:pt x="2441" y="616"/>
                    <a:pt x="1983" y="1124"/>
                    <a:pt x="1526" y="1632"/>
                  </a:cubicBezTo>
                  <a:cubicBezTo>
                    <a:pt x="1272" y="1886"/>
                    <a:pt x="1017" y="2090"/>
                    <a:pt x="763" y="2293"/>
                  </a:cubicBezTo>
                  <a:cubicBezTo>
                    <a:pt x="661" y="2446"/>
                    <a:pt x="509" y="2547"/>
                    <a:pt x="407" y="2649"/>
                  </a:cubicBezTo>
                  <a:cubicBezTo>
                    <a:pt x="255" y="2751"/>
                    <a:pt x="102" y="2802"/>
                    <a:pt x="51" y="2954"/>
                  </a:cubicBezTo>
                  <a:cubicBezTo>
                    <a:pt x="1" y="3056"/>
                    <a:pt x="51" y="3107"/>
                    <a:pt x="153" y="3107"/>
                  </a:cubicBezTo>
                  <a:cubicBezTo>
                    <a:pt x="306" y="3107"/>
                    <a:pt x="458" y="2954"/>
                    <a:pt x="560" y="2852"/>
                  </a:cubicBezTo>
                  <a:cubicBezTo>
                    <a:pt x="661" y="2802"/>
                    <a:pt x="814" y="2649"/>
                    <a:pt x="966" y="2547"/>
                  </a:cubicBezTo>
                  <a:cubicBezTo>
                    <a:pt x="1221" y="2293"/>
                    <a:pt x="1475" y="2039"/>
                    <a:pt x="1729" y="1785"/>
                  </a:cubicBezTo>
                  <a:cubicBezTo>
                    <a:pt x="2187" y="1276"/>
                    <a:pt x="2593" y="717"/>
                    <a:pt x="3000" y="107"/>
                  </a:cubicBezTo>
                  <a:cubicBezTo>
                    <a:pt x="3000" y="44"/>
                    <a:pt x="2961" y="1"/>
                    <a:pt x="29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54"/>
            <p:cNvSpPr/>
            <p:nvPr/>
          </p:nvSpPr>
          <p:spPr>
            <a:xfrm>
              <a:off x="-2927150" y="4897900"/>
              <a:ext cx="100125" cy="68675"/>
            </a:xfrm>
            <a:custGeom>
              <a:avLst/>
              <a:gdLst/>
              <a:ahLst/>
              <a:cxnLst/>
              <a:rect l="l" t="t" r="r" b="b"/>
              <a:pathLst>
                <a:path w="4005" h="2747" extrusionOk="0">
                  <a:moveTo>
                    <a:pt x="3864" y="1"/>
                  </a:moveTo>
                  <a:cubicBezTo>
                    <a:pt x="3877" y="1"/>
                    <a:pt x="3892" y="4"/>
                    <a:pt x="3908" y="9"/>
                  </a:cubicBezTo>
                  <a:lnTo>
                    <a:pt x="3908" y="9"/>
                  </a:lnTo>
                  <a:cubicBezTo>
                    <a:pt x="3910" y="7"/>
                    <a:pt x="3913" y="4"/>
                    <a:pt x="3915" y="1"/>
                  </a:cubicBezTo>
                  <a:close/>
                  <a:moveTo>
                    <a:pt x="3908" y="9"/>
                  </a:moveTo>
                  <a:lnTo>
                    <a:pt x="3908" y="9"/>
                  </a:lnTo>
                  <a:cubicBezTo>
                    <a:pt x="3351" y="666"/>
                    <a:pt x="2794" y="1172"/>
                    <a:pt x="2136" y="1679"/>
                  </a:cubicBezTo>
                  <a:cubicBezTo>
                    <a:pt x="1831" y="1882"/>
                    <a:pt x="1526" y="2034"/>
                    <a:pt x="1170" y="2187"/>
                  </a:cubicBezTo>
                  <a:cubicBezTo>
                    <a:pt x="967" y="2289"/>
                    <a:pt x="763" y="2339"/>
                    <a:pt x="611" y="2390"/>
                  </a:cubicBezTo>
                  <a:cubicBezTo>
                    <a:pt x="407" y="2441"/>
                    <a:pt x="204" y="2492"/>
                    <a:pt x="52" y="2543"/>
                  </a:cubicBezTo>
                  <a:cubicBezTo>
                    <a:pt x="1" y="2594"/>
                    <a:pt x="1" y="2695"/>
                    <a:pt x="52" y="2746"/>
                  </a:cubicBezTo>
                  <a:cubicBezTo>
                    <a:pt x="255" y="2746"/>
                    <a:pt x="407" y="2746"/>
                    <a:pt x="611" y="2695"/>
                  </a:cubicBezTo>
                  <a:cubicBezTo>
                    <a:pt x="814" y="2644"/>
                    <a:pt x="1017" y="2543"/>
                    <a:pt x="1170" y="2492"/>
                  </a:cubicBezTo>
                  <a:cubicBezTo>
                    <a:pt x="1577" y="2339"/>
                    <a:pt x="1933" y="2136"/>
                    <a:pt x="2238" y="1882"/>
                  </a:cubicBezTo>
                  <a:cubicBezTo>
                    <a:pt x="2898" y="1373"/>
                    <a:pt x="3508" y="763"/>
                    <a:pt x="3966" y="103"/>
                  </a:cubicBezTo>
                  <a:cubicBezTo>
                    <a:pt x="4004" y="64"/>
                    <a:pt x="3956" y="26"/>
                    <a:pt x="3908" y="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54"/>
            <p:cNvSpPr/>
            <p:nvPr/>
          </p:nvSpPr>
          <p:spPr>
            <a:xfrm>
              <a:off x="-2927150" y="4863100"/>
              <a:ext cx="46725" cy="102675"/>
            </a:xfrm>
            <a:custGeom>
              <a:avLst/>
              <a:gdLst/>
              <a:ahLst/>
              <a:cxnLst/>
              <a:rect l="l" t="t" r="r" b="b"/>
              <a:pathLst>
                <a:path w="1869" h="4107" extrusionOk="0">
                  <a:moveTo>
                    <a:pt x="1777" y="0"/>
                  </a:moveTo>
                  <a:cubicBezTo>
                    <a:pt x="1760" y="0"/>
                    <a:pt x="1743" y="7"/>
                    <a:pt x="1729" y="20"/>
                  </a:cubicBezTo>
                  <a:cubicBezTo>
                    <a:pt x="1373" y="630"/>
                    <a:pt x="1119" y="1240"/>
                    <a:pt x="916" y="1952"/>
                  </a:cubicBezTo>
                  <a:cubicBezTo>
                    <a:pt x="814" y="2257"/>
                    <a:pt x="662" y="2613"/>
                    <a:pt x="509" y="2969"/>
                  </a:cubicBezTo>
                  <a:cubicBezTo>
                    <a:pt x="458" y="3121"/>
                    <a:pt x="357" y="3325"/>
                    <a:pt x="255" y="3477"/>
                  </a:cubicBezTo>
                  <a:cubicBezTo>
                    <a:pt x="153" y="3630"/>
                    <a:pt x="52" y="3782"/>
                    <a:pt x="1" y="3935"/>
                  </a:cubicBezTo>
                  <a:cubicBezTo>
                    <a:pt x="1" y="4049"/>
                    <a:pt x="58" y="4106"/>
                    <a:pt x="129" y="4106"/>
                  </a:cubicBezTo>
                  <a:cubicBezTo>
                    <a:pt x="153" y="4106"/>
                    <a:pt x="179" y="4100"/>
                    <a:pt x="204" y="4087"/>
                  </a:cubicBezTo>
                  <a:cubicBezTo>
                    <a:pt x="357" y="3935"/>
                    <a:pt x="407" y="3782"/>
                    <a:pt x="509" y="3630"/>
                  </a:cubicBezTo>
                  <a:cubicBezTo>
                    <a:pt x="611" y="3426"/>
                    <a:pt x="662" y="3274"/>
                    <a:pt x="763" y="3121"/>
                  </a:cubicBezTo>
                  <a:cubicBezTo>
                    <a:pt x="916" y="2765"/>
                    <a:pt x="1017" y="2460"/>
                    <a:pt x="1119" y="2155"/>
                  </a:cubicBezTo>
                  <a:cubicBezTo>
                    <a:pt x="1272" y="1444"/>
                    <a:pt x="1526" y="732"/>
                    <a:pt x="1831" y="122"/>
                  </a:cubicBezTo>
                  <a:cubicBezTo>
                    <a:pt x="1868" y="48"/>
                    <a:pt x="1824" y="0"/>
                    <a:pt x="17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54"/>
            <p:cNvSpPr/>
            <p:nvPr/>
          </p:nvSpPr>
          <p:spPr>
            <a:xfrm>
              <a:off x="-2932225" y="4865800"/>
              <a:ext cx="27200" cy="99500"/>
            </a:xfrm>
            <a:custGeom>
              <a:avLst/>
              <a:gdLst/>
              <a:ahLst/>
              <a:cxnLst/>
              <a:rect l="l" t="t" r="r" b="b"/>
              <a:pathLst>
                <a:path w="1088" h="3980" extrusionOk="0">
                  <a:moveTo>
                    <a:pt x="923" y="0"/>
                  </a:moveTo>
                  <a:cubicBezTo>
                    <a:pt x="885" y="0"/>
                    <a:pt x="845" y="19"/>
                    <a:pt x="814" y="65"/>
                  </a:cubicBezTo>
                  <a:cubicBezTo>
                    <a:pt x="560" y="675"/>
                    <a:pt x="407" y="1336"/>
                    <a:pt x="356" y="1997"/>
                  </a:cubicBezTo>
                  <a:cubicBezTo>
                    <a:pt x="305" y="2352"/>
                    <a:pt x="305" y="2657"/>
                    <a:pt x="204" y="3013"/>
                  </a:cubicBezTo>
                  <a:cubicBezTo>
                    <a:pt x="204" y="3166"/>
                    <a:pt x="153" y="3369"/>
                    <a:pt x="102" y="3522"/>
                  </a:cubicBezTo>
                  <a:cubicBezTo>
                    <a:pt x="102" y="3674"/>
                    <a:pt x="0" y="3776"/>
                    <a:pt x="51" y="3928"/>
                  </a:cubicBezTo>
                  <a:cubicBezTo>
                    <a:pt x="102" y="3979"/>
                    <a:pt x="153" y="3979"/>
                    <a:pt x="204" y="3979"/>
                  </a:cubicBezTo>
                  <a:cubicBezTo>
                    <a:pt x="356" y="3878"/>
                    <a:pt x="356" y="3725"/>
                    <a:pt x="407" y="3623"/>
                  </a:cubicBezTo>
                  <a:cubicBezTo>
                    <a:pt x="458" y="3471"/>
                    <a:pt x="458" y="3318"/>
                    <a:pt x="509" y="3115"/>
                  </a:cubicBezTo>
                  <a:cubicBezTo>
                    <a:pt x="560" y="2810"/>
                    <a:pt x="610" y="2505"/>
                    <a:pt x="610" y="2200"/>
                  </a:cubicBezTo>
                  <a:cubicBezTo>
                    <a:pt x="661" y="1488"/>
                    <a:pt x="763" y="827"/>
                    <a:pt x="1017" y="167"/>
                  </a:cubicBezTo>
                  <a:cubicBezTo>
                    <a:pt x="1088" y="96"/>
                    <a:pt x="1011" y="0"/>
                    <a:pt x="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54"/>
            <p:cNvSpPr/>
            <p:nvPr/>
          </p:nvSpPr>
          <p:spPr>
            <a:xfrm>
              <a:off x="-2943675" y="4859675"/>
              <a:ext cx="14025" cy="104025"/>
            </a:xfrm>
            <a:custGeom>
              <a:avLst/>
              <a:gdLst/>
              <a:ahLst/>
              <a:cxnLst/>
              <a:rect l="l" t="t" r="r" b="b"/>
              <a:pathLst>
                <a:path w="561" h="4161" extrusionOk="0">
                  <a:moveTo>
                    <a:pt x="392" y="0"/>
                  </a:moveTo>
                  <a:cubicBezTo>
                    <a:pt x="360" y="0"/>
                    <a:pt x="325" y="17"/>
                    <a:pt x="306" y="56"/>
                  </a:cubicBezTo>
                  <a:cubicBezTo>
                    <a:pt x="103" y="717"/>
                    <a:pt x="1" y="1377"/>
                    <a:pt x="103" y="2089"/>
                  </a:cubicBezTo>
                  <a:cubicBezTo>
                    <a:pt x="103" y="2445"/>
                    <a:pt x="153" y="2750"/>
                    <a:pt x="204" y="3106"/>
                  </a:cubicBezTo>
                  <a:cubicBezTo>
                    <a:pt x="204" y="3258"/>
                    <a:pt x="255" y="3462"/>
                    <a:pt x="306" y="3614"/>
                  </a:cubicBezTo>
                  <a:cubicBezTo>
                    <a:pt x="306" y="3818"/>
                    <a:pt x="357" y="3970"/>
                    <a:pt x="458" y="4123"/>
                  </a:cubicBezTo>
                  <a:cubicBezTo>
                    <a:pt x="458" y="4148"/>
                    <a:pt x="484" y="4161"/>
                    <a:pt x="509" y="4161"/>
                  </a:cubicBezTo>
                  <a:cubicBezTo>
                    <a:pt x="535" y="4161"/>
                    <a:pt x="560" y="4148"/>
                    <a:pt x="560" y="4123"/>
                  </a:cubicBezTo>
                  <a:cubicBezTo>
                    <a:pt x="560" y="3970"/>
                    <a:pt x="560" y="3818"/>
                    <a:pt x="560" y="3665"/>
                  </a:cubicBezTo>
                  <a:cubicBezTo>
                    <a:pt x="560" y="3462"/>
                    <a:pt x="509" y="3309"/>
                    <a:pt x="509" y="3157"/>
                  </a:cubicBezTo>
                  <a:cubicBezTo>
                    <a:pt x="458" y="2801"/>
                    <a:pt x="408" y="2496"/>
                    <a:pt x="357" y="2140"/>
                  </a:cubicBezTo>
                  <a:cubicBezTo>
                    <a:pt x="306" y="1479"/>
                    <a:pt x="357" y="767"/>
                    <a:pt x="458" y="107"/>
                  </a:cubicBezTo>
                  <a:cubicBezTo>
                    <a:pt x="490" y="44"/>
                    <a:pt x="44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54"/>
            <p:cNvSpPr/>
            <p:nvPr/>
          </p:nvSpPr>
          <p:spPr>
            <a:xfrm>
              <a:off x="-2933500" y="4942975"/>
              <a:ext cx="103750" cy="27975"/>
            </a:xfrm>
            <a:custGeom>
              <a:avLst/>
              <a:gdLst/>
              <a:ahLst/>
              <a:cxnLst/>
              <a:rect l="l" t="t" r="r" b="b"/>
              <a:pathLst>
                <a:path w="4150" h="1119" extrusionOk="0">
                  <a:moveTo>
                    <a:pt x="4023" y="0"/>
                  </a:moveTo>
                  <a:cubicBezTo>
                    <a:pt x="4005" y="0"/>
                    <a:pt x="3985" y="9"/>
                    <a:pt x="3966" y="28"/>
                  </a:cubicBezTo>
                  <a:cubicBezTo>
                    <a:pt x="3156" y="580"/>
                    <a:pt x="2240" y="866"/>
                    <a:pt x="1295" y="866"/>
                  </a:cubicBezTo>
                  <a:cubicBezTo>
                    <a:pt x="934" y="866"/>
                    <a:pt x="569" y="824"/>
                    <a:pt x="204" y="740"/>
                  </a:cubicBezTo>
                  <a:cubicBezTo>
                    <a:pt x="51" y="740"/>
                    <a:pt x="1" y="994"/>
                    <a:pt x="153" y="994"/>
                  </a:cubicBezTo>
                  <a:cubicBezTo>
                    <a:pt x="527" y="1077"/>
                    <a:pt x="906" y="1119"/>
                    <a:pt x="1280" y="1119"/>
                  </a:cubicBezTo>
                  <a:cubicBezTo>
                    <a:pt x="2279" y="1119"/>
                    <a:pt x="3254" y="823"/>
                    <a:pt x="4067" y="231"/>
                  </a:cubicBezTo>
                  <a:cubicBezTo>
                    <a:pt x="4150" y="149"/>
                    <a:pt x="4099" y="0"/>
                    <a:pt x="40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54"/>
            <p:cNvSpPr/>
            <p:nvPr/>
          </p:nvSpPr>
          <p:spPr>
            <a:xfrm>
              <a:off x="-2936050" y="4965275"/>
              <a:ext cx="106800" cy="22150"/>
            </a:xfrm>
            <a:custGeom>
              <a:avLst/>
              <a:gdLst/>
              <a:ahLst/>
              <a:cxnLst/>
              <a:rect l="l" t="t" r="r" b="b"/>
              <a:pathLst>
                <a:path w="4272" h="886" extrusionOk="0">
                  <a:moveTo>
                    <a:pt x="153" y="0"/>
                  </a:moveTo>
                  <a:cubicBezTo>
                    <a:pt x="52" y="0"/>
                    <a:pt x="1" y="153"/>
                    <a:pt x="103" y="204"/>
                  </a:cubicBezTo>
                  <a:cubicBezTo>
                    <a:pt x="204" y="305"/>
                    <a:pt x="357" y="407"/>
                    <a:pt x="509" y="458"/>
                  </a:cubicBezTo>
                  <a:cubicBezTo>
                    <a:pt x="713" y="509"/>
                    <a:pt x="865" y="559"/>
                    <a:pt x="1068" y="610"/>
                  </a:cubicBezTo>
                  <a:cubicBezTo>
                    <a:pt x="1373" y="712"/>
                    <a:pt x="1729" y="763"/>
                    <a:pt x="2085" y="814"/>
                  </a:cubicBezTo>
                  <a:cubicBezTo>
                    <a:pt x="2337" y="850"/>
                    <a:pt x="2588" y="885"/>
                    <a:pt x="2858" y="885"/>
                  </a:cubicBezTo>
                  <a:cubicBezTo>
                    <a:pt x="2970" y="885"/>
                    <a:pt x="3084" y="879"/>
                    <a:pt x="3204" y="864"/>
                  </a:cubicBezTo>
                  <a:cubicBezTo>
                    <a:pt x="3509" y="864"/>
                    <a:pt x="3864" y="814"/>
                    <a:pt x="4169" y="712"/>
                  </a:cubicBezTo>
                  <a:cubicBezTo>
                    <a:pt x="4271" y="712"/>
                    <a:pt x="4169" y="559"/>
                    <a:pt x="4169" y="559"/>
                  </a:cubicBezTo>
                  <a:lnTo>
                    <a:pt x="4169" y="610"/>
                  </a:lnTo>
                  <a:cubicBezTo>
                    <a:pt x="4102" y="593"/>
                    <a:pt x="4040" y="588"/>
                    <a:pt x="3981" y="588"/>
                  </a:cubicBezTo>
                  <a:cubicBezTo>
                    <a:pt x="3864" y="588"/>
                    <a:pt x="3763" y="610"/>
                    <a:pt x="3661" y="610"/>
                  </a:cubicBezTo>
                  <a:lnTo>
                    <a:pt x="3102" y="610"/>
                  </a:lnTo>
                  <a:cubicBezTo>
                    <a:pt x="2797" y="610"/>
                    <a:pt x="2441" y="610"/>
                    <a:pt x="2136" y="559"/>
                  </a:cubicBezTo>
                  <a:cubicBezTo>
                    <a:pt x="1780" y="509"/>
                    <a:pt x="1475" y="458"/>
                    <a:pt x="1119" y="356"/>
                  </a:cubicBezTo>
                  <a:cubicBezTo>
                    <a:pt x="967" y="305"/>
                    <a:pt x="814" y="254"/>
                    <a:pt x="662" y="204"/>
                  </a:cubicBezTo>
                  <a:cubicBezTo>
                    <a:pt x="509" y="102"/>
                    <a:pt x="357" y="5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54"/>
            <p:cNvSpPr/>
            <p:nvPr/>
          </p:nvSpPr>
          <p:spPr>
            <a:xfrm>
              <a:off x="-2970350" y="4870725"/>
              <a:ext cx="42850" cy="101975"/>
            </a:xfrm>
            <a:custGeom>
              <a:avLst/>
              <a:gdLst/>
              <a:ahLst/>
              <a:cxnLst/>
              <a:rect l="l" t="t" r="r" b="b"/>
              <a:pathLst>
                <a:path w="1714" h="4079" extrusionOk="0">
                  <a:moveTo>
                    <a:pt x="335" y="0"/>
                  </a:moveTo>
                  <a:cubicBezTo>
                    <a:pt x="309" y="0"/>
                    <a:pt x="282" y="7"/>
                    <a:pt x="255" y="20"/>
                  </a:cubicBezTo>
                  <a:cubicBezTo>
                    <a:pt x="102" y="325"/>
                    <a:pt x="0" y="681"/>
                    <a:pt x="51" y="1037"/>
                  </a:cubicBezTo>
                  <a:cubicBezTo>
                    <a:pt x="0" y="1444"/>
                    <a:pt x="51" y="1800"/>
                    <a:pt x="204" y="2155"/>
                  </a:cubicBezTo>
                  <a:cubicBezTo>
                    <a:pt x="305" y="2511"/>
                    <a:pt x="458" y="2816"/>
                    <a:pt x="712" y="3121"/>
                  </a:cubicBezTo>
                  <a:cubicBezTo>
                    <a:pt x="966" y="3477"/>
                    <a:pt x="1271" y="3731"/>
                    <a:pt x="1525" y="4036"/>
                  </a:cubicBezTo>
                  <a:cubicBezTo>
                    <a:pt x="1555" y="4066"/>
                    <a:pt x="1585" y="4079"/>
                    <a:pt x="1611" y="4079"/>
                  </a:cubicBezTo>
                  <a:cubicBezTo>
                    <a:pt x="1674" y="4079"/>
                    <a:pt x="1714" y="4007"/>
                    <a:pt x="1678" y="3935"/>
                  </a:cubicBezTo>
                  <a:cubicBezTo>
                    <a:pt x="1525" y="3630"/>
                    <a:pt x="1271" y="3325"/>
                    <a:pt x="1068" y="3071"/>
                  </a:cubicBezTo>
                  <a:cubicBezTo>
                    <a:pt x="814" y="2766"/>
                    <a:pt x="661" y="2460"/>
                    <a:pt x="560" y="2105"/>
                  </a:cubicBezTo>
                  <a:cubicBezTo>
                    <a:pt x="407" y="1800"/>
                    <a:pt x="356" y="1495"/>
                    <a:pt x="356" y="1139"/>
                  </a:cubicBezTo>
                  <a:cubicBezTo>
                    <a:pt x="356" y="986"/>
                    <a:pt x="407" y="783"/>
                    <a:pt x="407" y="630"/>
                  </a:cubicBezTo>
                  <a:cubicBezTo>
                    <a:pt x="458" y="478"/>
                    <a:pt x="509" y="275"/>
                    <a:pt x="509" y="122"/>
                  </a:cubicBezTo>
                  <a:cubicBezTo>
                    <a:pt x="471" y="48"/>
                    <a:pt x="407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54"/>
            <p:cNvSpPr/>
            <p:nvPr/>
          </p:nvSpPr>
          <p:spPr>
            <a:xfrm>
              <a:off x="-3239775" y="4448775"/>
              <a:ext cx="38150" cy="109200"/>
            </a:xfrm>
            <a:custGeom>
              <a:avLst/>
              <a:gdLst/>
              <a:ahLst/>
              <a:cxnLst/>
              <a:rect l="l" t="t" r="r" b="b"/>
              <a:pathLst>
                <a:path w="1526" h="4368" extrusionOk="0">
                  <a:moveTo>
                    <a:pt x="105" y="1"/>
                  </a:moveTo>
                  <a:cubicBezTo>
                    <a:pt x="58" y="1"/>
                    <a:pt x="14" y="48"/>
                    <a:pt x="51" y="122"/>
                  </a:cubicBezTo>
                  <a:lnTo>
                    <a:pt x="0" y="72"/>
                  </a:lnTo>
                  <a:lnTo>
                    <a:pt x="0" y="72"/>
                  </a:lnTo>
                  <a:cubicBezTo>
                    <a:pt x="305" y="732"/>
                    <a:pt x="610" y="1444"/>
                    <a:pt x="813" y="2207"/>
                  </a:cubicBezTo>
                  <a:cubicBezTo>
                    <a:pt x="915" y="2512"/>
                    <a:pt x="1017" y="2868"/>
                    <a:pt x="1068" y="3223"/>
                  </a:cubicBezTo>
                  <a:cubicBezTo>
                    <a:pt x="1118" y="3376"/>
                    <a:pt x="1169" y="3579"/>
                    <a:pt x="1169" y="3732"/>
                  </a:cubicBezTo>
                  <a:cubicBezTo>
                    <a:pt x="1169" y="3935"/>
                    <a:pt x="1220" y="4138"/>
                    <a:pt x="1322" y="4291"/>
                  </a:cubicBezTo>
                  <a:cubicBezTo>
                    <a:pt x="1347" y="4342"/>
                    <a:pt x="1385" y="4367"/>
                    <a:pt x="1423" y="4367"/>
                  </a:cubicBezTo>
                  <a:cubicBezTo>
                    <a:pt x="1462" y="4367"/>
                    <a:pt x="1500" y="4342"/>
                    <a:pt x="1525" y="4291"/>
                  </a:cubicBezTo>
                  <a:cubicBezTo>
                    <a:pt x="1525" y="4138"/>
                    <a:pt x="1525" y="3935"/>
                    <a:pt x="1525" y="3783"/>
                  </a:cubicBezTo>
                  <a:cubicBezTo>
                    <a:pt x="1474" y="3579"/>
                    <a:pt x="1423" y="3427"/>
                    <a:pt x="1423" y="3274"/>
                  </a:cubicBezTo>
                  <a:cubicBezTo>
                    <a:pt x="1322" y="2868"/>
                    <a:pt x="1220" y="2461"/>
                    <a:pt x="1068" y="2105"/>
                  </a:cubicBezTo>
                  <a:cubicBezTo>
                    <a:pt x="864" y="1393"/>
                    <a:pt x="508" y="682"/>
                    <a:pt x="153" y="21"/>
                  </a:cubicBezTo>
                  <a:cubicBezTo>
                    <a:pt x="139" y="7"/>
                    <a:pt x="122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54"/>
            <p:cNvSpPr/>
            <p:nvPr/>
          </p:nvSpPr>
          <p:spPr>
            <a:xfrm>
              <a:off x="-3215275" y="4430950"/>
              <a:ext cx="25075" cy="129450"/>
            </a:xfrm>
            <a:custGeom>
              <a:avLst/>
              <a:gdLst/>
              <a:ahLst/>
              <a:cxnLst/>
              <a:rect l="l" t="t" r="r" b="b"/>
              <a:pathLst>
                <a:path w="1003" h="5178" extrusionOk="0">
                  <a:moveTo>
                    <a:pt x="108" y="1"/>
                  </a:moveTo>
                  <a:cubicBezTo>
                    <a:pt x="67" y="1"/>
                    <a:pt x="1" y="37"/>
                    <a:pt x="37" y="73"/>
                  </a:cubicBezTo>
                  <a:cubicBezTo>
                    <a:pt x="342" y="886"/>
                    <a:pt x="545" y="1750"/>
                    <a:pt x="647" y="2615"/>
                  </a:cubicBezTo>
                  <a:cubicBezTo>
                    <a:pt x="698" y="3072"/>
                    <a:pt x="698" y="3479"/>
                    <a:pt x="647" y="3886"/>
                  </a:cubicBezTo>
                  <a:cubicBezTo>
                    <a:pt x="647" y="4140"/>
                    <a:pt x="596" y="4343"/>
                    <a:pt x="545" y="4546"/>
                  </a:cubicBezTo>
                  <a:cubicBezTo>
                    <a:pt x="494" y="4699"/>
                    <a:pt x="443" y="4902"/>
                    <a:pt x="443" y="5106"/>
                  </a:cubicBezTo>
                  <a:cubicBezTo>
                    <a:pt x="443" y="5142"/>
                    <a:pt x="494" y="5178"/>
                    <a:pt x="542" y="5178"/>
                  </a:cubicBezTo>
                  <a:cubicBezTo>
                    <a:pt x="562" y="5178"/>
                    <a:pt x="581" y="5171"/>
                    <a:pt x="596" y="5157"/>
                  </a:cubicBezTo>
                  <a:cubicBezTo>
                    <a:pt x="698" y="5004"/>
                    <a:pt x="799" y="4801"/>
                    <a:pt x="799" y="4597"/>
                  </a:cubicBezTo>
                  <a:cubicBezTo>
                    <a:pt x="850" y="4394"/>
                    <a:pt x="901" y="4191"/>
                    <a:pt x="952" y="3987"/>
                  </a:cubicBezTo>
                  <a:cubicBezTo>
                    <a:pt x="1003" y="3530"/>
                    <a:pt x="1003" y="3072"/>
                    <a:pt x="952" y="2615"/>
                  </a:cubicBezTo>
                  <a:cubicBezTo>
                    <a:pt x="799" y="1750"/>
                    <a:pt x="545" y="835"/>
                    <a:pt x="138" y="22"/>
                  </a:cubicBezTo>
                  <a:cubicBezTo>
                    <a:pt x="138" y="7"/>
                    <a:pt x="12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54"/>
            <p:cNvSpPr/>
            <p:nvPr/>
          </p:nvSpPr>
          <p:spPr>
            <a:xfrm>
              <a:off x="-3276650" y="4464725"/>
              <a:ext cx="77175" cy="96200"/>
            </a:xfrm>
            <a:custGeom>
              <a:avLst/>
              <a:gdLst/>
              <a:ahLst/>
              <a:cxnLst/>
              <a:rect l="l" t="t" r="r" b="b"/>
              <a:pathLst>
                <a:path w="3087" h="3848" extrusionOk="0">
                  <a:moveTo>
                    <a:pt x="97" y="0"/>
                  </a:moveTo>
                  <a:cubicBezTo>
                    <a:pt x="54" y="0"/>
                    <a:pt x="17" y="59"/>
                    <a:pt x="52" y="94"/>
                  </a:cubicBezTo>
                  <a:lnTo>
                    <a:pt x="1" y="94"/>
                  </a:lnTo>
                  <a:cubicBezTo>
                    <a:pt x="408" y="755"/>
                    <a:pt x="865" y="1365"/>
                    <a:pt x="1424" y="1874"/>
                  </a:cubicBezTo>
                  <a:cubicBezTo>
                    <a:pt x="1678" y="2179"/>
                    <a:pt x="1933" y="2484"/>
                    <a:pt x="2187" y="2840"/>
                  </a:cubicBezTo>
                  <a:cubicBezTo>
                    <a:pt x="2288" y="2992"/>
                    <a:pt x="2441" y="3145"/>
                    <a:pt x="2543" y="3297"/>
                  </a:cubicBezTo>
                  <a:cubicBezTo>
                    <a:pt x="2644" y="3450"/>
                    <a:pt x="2746" y="3653"/>
                    <a:pt x="2898" y="3806"/>
                  </a:cubicBezTo>
                  <a:cubicBezTo>
                    <a:pt x="2913" y="3835"/>
                    <a:pt x="2937" y="3848"/>
                    <a:pt x="2962" y="3848"/>
                  </a:cubicBezTo>
                  <a:cubicBezTo>
                    <a:pt x="3021" y="3848"/>
                    <a:pt x="3087" y="3776"/>
                    <a:pt x="3051" y="3704"/>
                  </a:cubicBezTo>
                  <a:cubicBezTo>
                    <a:pt x="3000" y="3500"/>
                    <a:pt x="2898" y="3348"/>
                    <a:pt x="2797" y="3195"/>
                  </a:cubicBezTo>
                  <a:cubicBezTo>
                    <a:pt x="2695" y="2992"/>
                    <a:pt x="2593" y="2840"/>
                    <a:pt x="2441" y="2687"/>
                  </a:cubicBezTo>
                  <a:cubicBezTo>
                    <a:pt x="2238" y="2382"/>
                    <a:pt x="1983" y="2077"/>
                    <a:pt x="1729" y="1772"/>
                  </a:cubicBezTo>
                  <a:cubicBezTo>
                    <a:pt x="1119" y="1264"/>
                    <a:pt x="611" y="654"/>
                    <a:pt x="153" y="44"/>
                  </a:cubicBezTo>
                  <a:cubicBezTo>
                    <a:pt x="138" y="12"/>
                    <a:pt x="117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4"/>
            <p:cNvSpPr/>
            <p:nvPr/>
          </p:nvSpPr>
          <p:spPr>
            <a:xfrm>
              <a:off x="-3288600" y="4491450"/>
              <a:ext cx="86975" cy="73500"/>
            </a:xfrm>
            <a:custGeom>
              <a:avLst/>
              <a:gdLst/>
              <a:ahLst/>
              <a:cxnLst/>
              <a:rect l="l" t="t" r="r" b="b"/>
              <a:pathLst>
                <a:path w="3479" h="2940" extrusionOk="0">
                  <a:moveTo>
                    <a:pt x="170" y="0"/>
                  </a:moveTo>
                  <a:cubicBezTo>
                    <a:pt x="81" y="0"/>
                    <a:pt x="0" y="72"/>
                    <a:pt x="72" y="144"/>
                  </a:cubicBezTo>
                  <a:cubicBezTo>
                    <a:pt x="479" y="754"/>
                    <a:pt x="1038" y="1211"/>
                    <a:pt x="1648" y="1618"/>
                  </a:cubicBezTo>
                  <a:cubicBezTo>
                    <a:pt x="1953" y="1821"/>
                    <a:pt x="2309" y="2076"/>
                    <a:pt x="2563" y="2279"/>
                  </a:cubicBezTo>
                  <a:cubicBezTo>
                    <a:pt x="2716" y="2431"/>
                    <a:pt x="2868" y="2533"/>
                    <a:pt x="2970" y="2635"/>
                  </a:cubicBezTo>
                  <a:cubicBezTo>
                    <a:pt x="3122" y="2787"/>
                    <a:pt x="3224" y="2940"/>
                    <a:pt x="3376" y="2940"/>
                  </a:cubicBezTo>
                  <a:cubicBezTo>
                    <a:pt x="3427" y="2889"/>
                    <a:pt x="3427" y="2889"/>
                    <a:pt x="3427" y="2838"/>
                  </a:cubicBezTo>
                  <a:cubicBezTo>
                    <a:pt x="3478" y="2686"/>
                    <a:pt x="3326" y="2533"/>
                    <a:pt x="3224" y="2482"/>
                  </a:cubicBezTo>
                  <a:cubicBezTo>
                    <a:pt x="3071" y="2330"/>
                    <a:pt x="2970" y="2228"/>
                    <a:pt x="2817" y="2076"/>
                  </a:cubicBezTo>
                  <a:cubicBezTo>
                    <a:pt x="2512" y="1872"/>
                    <a:pt x="2207" y="1669"/>
                    <a:pt x="1953" y="1466"/>
                  </a:cubicBezTo>
                  <a:cubicBezTo>
                    <a:pt x="1292" y="1110"/>
                    <a:pt x="733" y="601"/>
                    <a:pt x="275" y="42"/>
                  </a:cubicBezTo>
                  <a:cubicBezTo>
                    <a:pt x="246" y="12"/>
                    <a:pt x="20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4"/>
            <p:cNvSpPr/>
            <p:nvPr/>
          </p:nvSpPr>
          <p:spPr>
            <a:xfrm>
              <a:off x="-3309225" y="4511225"/>
              <a:ext cx="103775" cy="53725"/>
            </a:xfrm>
            <a:custGeom>
              <a:avLst/>
              <a:gdLst/>
              <a:ahLst/>
              <a:cxnLst/>
              <a:rect l="l" t="t" r="r" b="b"/>
              <a:pathLst>
                <a:path w="4151" h="2149" extrusionOk="0">
                  <a:moveTo>
                    <a:pt x="149" y="0"/>
                  </a:moveTo>
                  <a:cubicBezTo>
                    <a:pt x="87" y="0"/>
                    <a:pt x="1" y="83"/>
                    <a:pt x="84" y="166"/>
                  </a:cubicBezTo>
                  <a:cubicBezTo>
                    <a:pt x="592" y="675"/>
                    <a:pt x="1253" y="1132"/>
                    <a:pt x="1914" y="1437"/>
                  </a:cubicBezTo>
                  <a:cubicBezTo>
                    <a:pt x="2270" y="1590"/>
                    <a:pt x="2626" y="1691"/>
                    <a:pt x="2931" y="1844"/>
                  </a:cubicBezTo>
                  <a:cubicBezTo>
                    <a:pt x="3134" y="1895"/>
                    <a:pt x="3337" y="1996"/>
                    <a:pt x="3490" y="2047"/>
                  </a:cubicBezTo>
                  <a:cubicBezTo>
                    <a:pt x="3693" y="2098"/>
                    <a:pt x="3846" y="2149"/>
                    <a:pt x="4049" y="2149"/>
                  </a:cubicBezTo>
                  <a:cubicBezTo>
                    <a:pt x="4100" y="2149"/>
                    <a:pt x="4151" y="2098"/>
                    <a:pt x="4100" y="2047"/>
                  </a:cubicBezTo>
                  <a:cubicBezTo>
                    <a:pt x="3947" y="1946"/>
                    <a:pt x="3795" y="1895"/>
                    <a:pt x="3642" y="1844"/>
                  </a:cubicBezTo>
                  <a:cubicBezTo>
                    <a:pt x="3490" y="1742"/>
                    <a:pt x="3337" y="1691"/>
                    <a:pt x="3185" y="1640"/>
                  </a:cubicBezTo>
                  <a:cubicBezTo>
                    <a:pt x="2829" y="1488"/>
                    <a:pt x="2473" y="1386"/>
                    <a:pt x="2117" y="1234"/>
                  </a:cubicBezTo>
                  <a:cubicBezTo>
                    <a:pt x="1406" y="929"/>
                    <a:pt x="745" y="522"/>
                    <a:pt x="185" y="14"/>
                  </a:cubicBezTo>
                  <a:cubicBezTo>
                    <a:pt x="176" y="4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4"/>
            <p:cNvSpPr/>
            <p:nvPr/>
          </p:nvSpPr>
          <p:spPr>
            <a:xfrm>
              <a:off x="-3207450" y="4459125"/>
              <a:ext cx="42675" cy="107925"/>
            </a:xfrm>
            <a:custGeom>
              <a:avLst/>
              <a:gdLst/>
              <a:ahLst/>
              <a:cxnLst/>
              <a:rect l="l" t="t" r="r" b="b"/>
              <a:pathLst>
                <a:path w="1707" h="4317" extrusionOk="0">
                  <a:moveTo>
                    <a:pt x="1427" y="1"/>
                  </a:moveTo>
                  <a:cubicBezTo>
                    <a:pt x="1363" y="1"/>
                    <a:pt x="1300" y="39"/>
                    <a:pt x="1300" y="115"/>
                  </a:cubicBezTo>
                  <a:lnTo>
                    <a:pt x="1351" y="115"/>
                  </a:lnTo>
                  <a:cubicBezTo>
                    <a:pt x="1503" y="1539"/>
                    <a:pt x="1046" y="3013"/>
                    <a:pt x="80" y="4080"/>
                  </a:cubicBezTo>
                  <a:cubicBezTo>
                    <a:pt x="1" y="4198"/>
                    <a:pt x="75" y="4317"/>
                    <a:pt x="183" y="4317"/>
                  </a:cubicBezTo>
                  <a:cubicBezTo>
                    <a:pt x="214" y="4317"/>
                    <a:pt x="249" y="4307"/>
                    <a:pt x="283" y="4284"/>
                  </a:cubicBezTo>
                  <a:cubicBezTo>
                    <a:pt x="1249" y="3114"/>
                    <a:pt x="1706" y="1640"/>
                    <a:pt x="1554" y="115"/>
                  </a:cubicBezTo>
                  <a:cubicBezTo>
                    <a:pt x="1554" y="39"/>
                    <a:pt x="1490" y="1"/>
                    <a:pt x="1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4"/>
            <p:cNvSpPr/>
            <p:nvPr/>
          </p:nvSpPr>
          <p:spPr>
            <a:xfrm>
              <a:off x="-3204200" y="4477675"/>
              <a:ext cx="69925" cy="93650"/>
            </a:xfrm>
            <a:custGeom>
              <a:avLst/>
              <a:gdLst/>
              <a:ahLst/>
              <a:cxnLst/>
              <a:rect l="l" t="t" r="r" b="b"/>
              <a:pathLst>
                <a:path w="2797" h="3746" extrusionOk="0">
                  <a:moveTo>
                    <a:pt x="2722" y="1"/>
                  </a:moveTo>
                  <a:cubicBezTo>
                    <a:pt x="2695" y="1"/>
                    <a:pt x="2665" y="13"/>
                    <a:pt x="2644" y="34"/>
                  </a:cubicBezTo>
                  <a:cubicBezTo>
                    <a:pt x="2593" y="186"/>
                    <a:pt x="2491" y="390"/>
                    <a:pt x="2441" y="542"/>
                  </a:cubicBezTo>
                  <a:cubicBezTo>
                    <a:pt x="2339" y="695"/>
                    <a:pt x="2288" y="898"/>
                    <a:pt x="2186" y="1051"/>
                  </a:cubicBezTo>
                  <a:cubicBezTo>
                    <a:pt x="2034" y="1407"/>
                    <a:pt x="1831" y="1712"/>
                    <a:pt x="1627" y="2017"/>
                  </a:cubicBezTo>
                  <a:cubicBezTo>
                    <a:pt x="1373" y="2322"/>
                    <a:pt x="1119" y="2576"/>
                    <a:pt x="865" y="2830"/>
                  </a:cubicBezTo>
                  <a:cubicBezTo>
                    <a:pt x="712" y="2982"/>
                    <a:pt x="611" y="3084"/>
                    <a:pt x="458" y="3237"/>
                  </a:cubicBezTo>
                  <a:cubicBezTo>
                    <a:pt x="306" y="3338"/>
                    <a:pt x="102" y="3440"/>
                    <a:pt x="51" y="3593"/>
                  </a:cubicBezTo>
                  <a:cubicBezTo>
                    <a:pt x="0" y="3643"/>
                    <a:pt x="51" y="3745"/>
                    <a:pt x="153" y="3745"/>
                  </a:cubicBezTo>
                  <a:cubicBezTo>
                    <a:pt x="356" y="3694"/>
                    <a:pt x="509" y="3593"/>
                    <a:pt x="611" y="3440"/>
                  </a:cubicBezTo>
                  <a:cubicBezTo>
                    <a:pt x="763" y="3338"/>
                    <a:pt x="916" y="3186"/>
                    <a:pt x="1068" y="3033"/>
                  </a:cubicBezTo>
                  <a:cubicBezTo>
                    <a:pt x="1322" y="2779"/>
                    <a:pt x="1576" y="2474"/>
                    <a:pt x="1831" y="2169"/>
                  </a:cubicBezTo>
                  <a:cubicBezTo>
                    <a:pt x="2034" y="1864"/>
                    <a:pt x="2237" y="1508"/>
                    <a:pt x="2441" y="1152"/>
                  </a:cubicBezTo>
                  <a:cubicBezTo>
                    <a:pt x="2593" y="847"/>
                    <a:pt x="2746" y="441"/>
                    <a:pt x="2796" y="85"/>
                  </a:cubicBezTo>
                  <a:cubicBezTo>
                    <a:pt x="2796" y="25"/>
                    <a:pt x="2762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4"/>
            <p:cNvSpPr/>
            <p:nvPr/>
          </p:nvSpPr>
          <p:spPr>
            <a:xfrm>
              <a:off x="-3311875" y="4544100"/>
              <a:ext cx="116600" cy="35475"/>
            </a:xfrm>
            <a:custGeom>
              <a:avLst/>
              <a:gdLst/>
              <a:ahLst/>
              <a:cxnLst/>
              <a:rect l="l" t="t" r="r" b="b"/>
              <a:pathLst>
                <a:path w="4664" h="1419" extrusionOk="0">
                  <a:moveTo>
                    <a:pt x="153" y="1"/>
                  </a:moveTo>
                  <a:cubicBezTo>
                    <a:pt x="72" y="1"/>
                    <a:pt x="0" y="48"/>
                    <a:pt x="37" y="122"/>
                  </a:cubicBezTo>
                  <a:cubicBezTo>
                    <a:pt x="241" y="478"/>
                    <a:pt x="495" y="732"/>
                    <a:pt x="851" y="885"/>
                  </a:cubicBezTo>
                  <a:cubicBezTo>
                    <a:pt x="1440" y="1222"/>
                    <a:pt x="2100" y="1419"/>
                    <a:pt x="2742" y="1419"/>
                  </a:cubicBezTo>
                  <a:cubicBezTo>
                    <a:pt x="2875" y="1419"/>
                    <a:pt x="3007" y="1410"/>
                    <a:pt x="3138" y="1393"/>
                  </a:cubicBezTo>
                  <a:cubicBezTo>
                    <a:pt x="3647" y="1291"/>
                    <a:pt x="4053" y="1139"/>
                    <a:pt x="4511" y="1037"/>
                  </a:cubicBezTo>
                  <a:cubicBezTo>
                    <a:pt x="4663" y="1037"/>
                    <a:pt x="4613" y="834"/>
                    <a:pt x="4511" y="834"/>
                  </a:cubicBezTo>
                  <a:cubicBezTo>
                    <a:pt x="4104" y="885"/>
                    <a:pt x="3697" y="936"/>
                    <a:pt x="3291" y="1037"/>
                  </a:cubicBezTo>
                  <a:cubicBezTo>
                    <a:pt x="3087" y="1063"/>
                    <a:pt x="2897" y="1075"/>
                    <a:pt x="2706" y="1075"/>
                  </a:cubicBezTo>
                  <a:cubicBezTo>
                    <a:pt x="2516" y="1075"/>
                    <a:pt x="2325" y="1063"/>
                    <a:pt x="2122" y="1037"/>
                  </a:cubicBezTo>
                  <a:cubicBezTo>
                    <a:pt x="1766" y="936"/>
                    <a:pt x="1461" y="834"/>
                    <a:pt x="1105" y="631"/>
                  </a:cubicBezTo>
                  <a:cubicBezTo>
                    <a:pt x="952" y="580"/>
                    <a:pt x="800" y="478"/>
                    <a:pt x="647" y="325"/>
                  </a:cubicBezTo>
                  <a:cubicBezTo>
                    <a:pt x="495" y="224"/>
                    <a:pt x="393" y="71"/>
                    <a:pt x="241" y="20"/>
                  </a:cubicBezTo>
                  <a:cubicBezTo>
                    <a:pt x="213" y="7"/>
                    <a:pt x="182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54"/>
            <p:cNvSpPr/>
            <p:nvPr/>
          </p:nvSpPr>
          <p:spPr>
            <a:xfrm>
              <a:off x="-3000850" y="5000325"/>
              <a:ext cx="74625" cy="76800"/>
            </a:xfrm>
            <a:custGeom>
              <a:avLst/>
              <a:gdLst/>
              <a:ahLst/>
              <a:cxnLst/>
              <a:rect l="l" t="t" r="r" b="b"/>
              <a:pathLst>
                <a:path w="2985" h="3072" extrusionOk="0">
                  <a:moveTo>
                    <a:pt x="2900" y="1"/>
                  </a:moveTo>
                  <a:cubicBezTo>
                    <a:pt x="2881" y="1"/>
                    <a:pt x="2862" y="7"/>
                    <a:pt x="2847" y="22"/>
                  </a:cubicBezTo>
                  <a:cubicBezTo>
                    <a:pt x="2440" y="530"/>
                    <a:pt x="1983" y="1089"/>
                    <a:pt x="1525" y="1598"/>
                  </a:cubicBezTo>
                  <a:cubicBezTo>
                    <a:pt x="1271" y="1801"/>
                    <a:pt x="1017" y="2055"/>
                    <a:pt x="763" y="2258"/>
                  </a:cubicBezTo>
                  <a:lnTo>
                    <a:pt x="356" y="2563"/>
                  </a:lnTo>
                  <a:cubicBezTo>
                    <a:pt x="254" y="2665"/>
                    <a:pt x="102" y="2767"/>
                    <a:pt x="51" y="2919"/>
                  </a:cubicBezTo>
                  <a:cubicBezTo>
                    <a:pt x="0" y="2970"/>
                    <a:pt x="51" y="3072"/>
                    <a:pt x="153" y="3072"/>
                  </a:cubicBezTo>
                  <a:cubicBezTo>
                    <a:pt x="305" y="3072"/>
                    <a:pt x="458" y="2919"/>
                    <a:pt x="559" y="2818"/>
                  </a:cubicBezTo>
                  <a:cubicBezTo>
                    <a:pt x="661" y="2716"/>
                    <a:pt x="814" y="2614"/>
                    <a:pt x="966" y="2462"/>
                  </a:cubicBezTo>
                  <a:cubicBezTo>
                    <a:pt x="1729" y="1801"/>
                    <a:pt x="2390" y="988"/>
                    <a:pt x="2949" y="72"/>
                  </a:cubicBezTo>
                  <a:cubicBezTo>
                    <a:pt x="2985" y="37"/>
                    <a:pt x="2944" y="1"/>
                    <a:pt x="29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54"/>
            <p:cNvSpPr/>
            <p:nvPr/>
          </p:nvSpPr>
          <p:spPr>
            <a:xfrm>
              <a:off x="-3002125" y="5012300"/>
              <a:ext cx="100425" cy="69175"/>
            </a:xfrm>
            <a:custGeom>
              <a:avLst/>
              <a:gdLst/>
              <a:ahLst/>
              <a:cxnLst/>
              <a:rect l="l" t="t" r="r" b="b"/>
              <a:pathLst>
                <a:path w="4017" h="2767" extrusionOk="0">
                  <a:moveTo>
                    <a:pt x="3864" y="0"/>
                  </a:moveTo>
                  <a:cubicBezTo>
                    <a:pt x="3406" y="661"/>
                    <a:pt x="2796" y="1220"/>
                    <a:pt x="2186" y="1678"/>
                  </a:cubicBezTo>
                  <a:cubicBezTo>
                    <a:pt x="1881" y="1881"/>
                    <a:pt x="1526" y="2084"/>
                    <a:pt x="1221" y="2237"/>
                  </a:cubicBezTo>
                  <a:cubicBezTo>
                    <a:pt x="1017" y="2288"/>
                    <a:pt x="814" y="2389"/>
                    <a:pt x="610" y="2440"/>
                  </a:cubicBezTo>
                  <a:cubicBezTo>
                    <a:pt x="407" y="2440"/>
                    <a:pt x="255" y="2491"/>
                    <a:pt x="102" y="2593"/>
                  </a:cubicBezTo>
                  <a:cubicBezTo>
                    <a:pt x="0" y="2593"/>
                    <a:pt x="0" y="2694"/>
                    <a:pt x="102" y="2745"/>
                  </a:cubicBezTo>
                  <a:cubicBezTo>
                    <a:pt x="147" y="2760"/>
                    <a:pt x="196" y="2766"/>
                    <a:pt x="247" y="2766"/>
                  </a:cubicBezTo>
                  <a:cubicBezTo>
                    <a:pt x="369" y="2766"/>
                    <a:pt x="503" y="2730"/>
                    <a:pt x="610" y="2694"/>
                  </a:cubicBezTo>
                  <a:cubicBezTo>
                    <a:pt x="814" y="2644"/>
                    <a:pt x="1017" y="2593"/>
                    <a:pt x="1221" y="2491"/>
                  </a:cubicBezTo>
                  <a:cubicBezTo>
                    <a:pt x="1576" y="2339"/>
                    <a:pt x="1932" y="2135"/>
                    <a:pt x="2288" y="1932"/>
                  </a:cubicBezTo>
                  <a:cubicBezTo>
                    <a:pt x="2949" y="1424"/>
                    <a:pt x="3508" y="814"/>
                    <a:pt x="4016" y="153"/>
                  </a:cubicBezTo>
                  <a:cubicBezTo>
                    <a:pt x="4016" y="78"/>
                    <a:pt x="3989" y="31"/>
                    <a:pt x="3955" y="31"/>
                  </a:cubicBezTo>
                  <a:cubicBezTo>
                    <a:pt x="3942" y="31"/>
                    <a:pt x="3928" y="37"/>
                    <a:pt x="3915" y="51"/>
                  </a:cubicBezTo>
                  <a:lnTo>
                    <a:pt x="3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4"/>
            <p:cNvSpPr/>
            <p:nvPr/>
          </p:nvSpPr>
          <p:spPr>
            <a:xfrm>
              <a:off x="-3003025" y="4977875"/>
              <a:ext cx="47450" cy="102850"/>
            </a:xfrm>
            <a:custGeom>
              <a:avLst/>
              <a:gdLst/>
              <a:ahLst/>
              <a:cxnLst/>
              <a:rect l="l" t="t" r="r" b="b"/>
              <a:pathLst>
                <a:path w="1898" h="4114" extrusionOk="0">
                  <a:moveTo>
                    <a:pt x="1834" y="0"/>
                  </a:moveTo>
                  <a:cubicBezTo>
                    <a:pt x="1811" y="0"/>
                    <a:pt x="1784" y="17"/>
                    <a:pt x="1765" y="55"/>
                  </a:cubicBezTo>
                  <a:lnTo>
                    <a:pt x="1765" y="5"/>
                  </a:lnTo>
                  <a:cubicBezTo>
                    <a:pt x="1409" y="615"/>
                    <a:pt x="1104" y="1275"/>
                    <a:pt x="951" y="1936"/>
                  </a:cubicBezTo>
                  <a:cubicBezTo>
                    <a:pt x="850" y="2292"/>
                    <a:pt x="697" y="2597"/>
                    <a:pt x="545" y="2953"/>
                  </a:cubicBezTo>
                  <a:cubicBezTo>
                    <a:pt x="443" y="3106"/>
                    <a:pt x="392" y="3309"/>
                    <a:pt x="291" y="3461"/>
                  </a:cubicBezTo>
                  <a:cubicBezTo>
                    <a:pt x="189" y="3614"/>
                    <a:pt x="138" y="3766"/>
                    <a:pt x="36" y="3970"/>
                  </a:cubicBezTo>
                  <a:cubicBezTo>
                    <a:pt x="0" y="4042"/>
                    <a:pt x="66" y="4114"/>
                    <a:pt x="144" y="4114"/>
                  </a:cubicBezTo>
                  <a:cubicBezTo>
                    <a:pt x="176" y="4114"/>
                    <a:pt x="210" y="4101"/>
                    <a:pt x="240" y="4071"/>
                  </a:cubicBezTo>
                  <a:cubicBezTo>
                    <a:pt x="341" y="3919"/>
                    <a:pt x="443" y="3766"/>
                    <a:pt x="545" y="3614"/>
                  </a:cubicBezTo>
                  <a:cubicBezTo>
                    <a:pt x="646" y="3461"/>
                    <a:pt x="697" y="3258"/>
                    <a:pt x="799" y="3106"/>
                  </a:cubicBezTo>
                  <a:cubicBezTo>
                    <a:pt x="951" y="2801"/>
                    <a:pt x="1053" y="2445"/>
                    <a:pt x="1155" y="2140"/>
                  </a:cubicBezTo>
                  <a:cubicBezTo>
                    <a:pt x="1307" y="1428"/>
                    <a:pt x="1562" y="767"/>
                    <a:pt x="1867" y="106"/>
                  </a:cubicBezTo>
                  <a:cubicBezTo>
                    <a:pt x="1898" y="43"/>
                    <a:pt x="1871" y="0"/>
                    <a:pt x="1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4"/>
            <p:cNvSpPr/>
            <p:nvPr/>
          </p:nvSpPr>
          <p:spPr>
            <a:xfrm>
              <a:off x="-3007200" y="4980175"/>
              <a:ext cx="26325" cy="99500"/>
            </a:xfrm>
            <a:custGeom>
              <a:avLst/>
              <a:gdLst/>
              <a:ahLst/>
              <a:cxnLst/>
              <a:rect l="l" t="t" r="r" b="b"/>
              <a:pathLst>
                <a:path w="1053" h="3980" extrusionOk="0">
                  <a:moveTo>
                    <a:pt x="891" y="1"/>
                  </a:moveTo>
                  <a:cubicBezTo>
                    <a:pt x="858" y="1"/>
                    <a:pt x="829" y="19"/>
                    <a:pt x="813" y="65"/>
                  </a:cubicBezTo>
                  <a:cubicBezTo>
                    <a:pt x="559" y="675"/>
                    <a:pt x="407" y="1336"/>
                    <a:pt x="356" y="1997"/>
                  </a:cubicBezTo>
                  <a:cubicBezTo>
                    <a:pt x="305" y="2353"/>
                    <a:pt x="305" y="2658"/>
                    <a:pt x="203" y="3014"/>
                  </a:cubicBezTo>
                  <a:cubicBezTo>
                    <a:pt x="203" y="3166"/>
                    <a:pt x="153" y="3369"/>
                    <a:pt x="102" y="3522"/>
                  </a:cubicBezTo>
                  <a:cubicBezTo>
                    <a:pt x="51" y="3674"/>
                    <a:pt x="0" y="3776"/>
                    <a:pt x="51" y="3929"/>
                  </a:cubicBezTo>
                  <a:cubicBezTo>
                    <a:pt x="102" y="3979"/>
                    <a:pt x="153" y="3979"/>
                    <a:pt x="203" y="3979"/>
                  </a:cubicBezTo>
                  <a:cubicBezTo>
                    <a:pt x="356" y="3878"/>
                    <a:pt x="356" y="3776"/>
                    <a:pt x="407" y="3624"/>
                  </a:cubicBezTo>
                  <a:cubicBezTo>
                    <a:pt x="458" y="3471"/>
                    <a:pt x="458" y="3319"/>
                    <a:pt x="508" y="3115"/>
                  </a:cubicBezTo>
                  <a:cubicBezTo>
                    <a:pt x="559" y="2810"/>
                    <a:pt x="610" y="2505"/>
                    <a:pt x="610" y="2200"/>
                  </a:cubicBezTo>
                  <a:cubicBezTo>
                    <a:pt x="610" y="1489"/>
                    <a:pt x="763" y="828"/>
                    <a:pt x="1017" y="167"/>
                  </a:cubicBezTo>
                  <a:cubicBezTo>
                    <a:pt x="1052" y="96"/>
                    <a:pt x="964" y="1"/>
                    <a:pt x="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4"/>
            <p:cNvSpPr/>
            <p:nvPr/>
          </p:nvSpPr>
          <p:spPr>
            <a:xfrm>
              <a:off x="-3018650" y="4973975"/>
              <a:ext cx="14000" cy="103800"/>
            </a:xfrm>
            <a:custGeom>
              <a:avLst/>
              <a:gdLst/>
              <a:ahLst/>
              <a:cxnLst/>
              <a:rect l="l" t="t" r="r" b="b"/>
              <a:pathLst>
                <a:path w="560" h="4152" extrusionOk="0">
                  <a:moveTo>
                    <a:pt x="360" y="0"/>
                  </a:moveTo>
                  <a:cubicBezTo>
                    <a:pt x="333" y="0"/>
                    <a:pt x="306" y="16"/>
                    <a:pt x="306" y="59"/>
                  </a:cubicBezTo>
                  <a:cubicBezTo>
                    <a:pt x="102" y="720"/>
                    <a:pt x="1" y="1381"/>
                    <a:pt x="51" y="2092"/>
                  </a:cubicBezTo>
                  <a:cubicBezTo>
                    <a:pt x="102" y="2448"/>
                    <a:pt x="153" y="2753"/>
                    <a:pt x="204" y="3109"/>
                  </a:cubicBezTo>
                  <a:cubicBezTo>
                    <a:pt x="204" y="3262"/>
                    <a:pt x="255" y="3465"/>
                    <a:pt x="306" y="3617"/>
                  </a:cubicBezTo>
                  <a:cubicBezTo>
                    <a:pt x="306" y="3770"/>
                    <a:pt x="356" y="3922"/>
                    <a:pt x="458" y="4075"/>
                  </a:cubicBezTo>
                  <a:cubicBezTo>
                    <a:pt x="458" y="4126"/>
                    <a:pt x="484" y="4151"/>
                    <a:pt x="509" y="4151"/>
                  </a:cubicBezTo>
                  <a:cubicBezTo>
                    <a:pt x="534" y="4151"/>
                    <a:pt x="560" y="4126"/>
                    <a:pt x="560" y="4075"/>
                  </a:cubicBezTo>
                  <a:cubicBezTo>
                    <a:pt x="560" y="3922"/>
                    <a:pt x="560" y="3770"/>
                    <a:pt x="509" y="3617"/>
                  </a:cubicBezTo>
                  <a:cubicBezTo>
                    <a:pt x="509" y="3465"/>
                    <a:pt x="509" y="3312"/>
                    <a:pt x="458" y="3160"/>
                  </a:cubicBezTo>
                  <a:cubicBezTo>
                    <a:pt x="407" y="2804"/>
                    <a:pt x="356" y="2499"/>
                    <a:pt x="356" y="2143"/>
                  </a:cubicBezTo>
                  <a:cubicBezTo>
                    <a:pt x="255" y="1431"/>
                    <a:pt x="306" y="771"/>
                    <a:pt x="407" y="59"/>
                  </a:cubicBezTo>
                  <a:cubicBezTo>
                    <a:pt x="437" y="30"/>
                    <a:pt x="398" y="0"/>
                    <a:pt x="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4"/>
            <p:cNvSpPr/>
            <p:nvPr/>
          </p:nvSpPr>
          <p:spPr>
            <a:xfrm>
              <a:off x="-3008125" y="5057350"/>
              <a:ext cx="103400" cy="29025"/>
            </a:xfrm>
            <a:custGeom>
              <a:avLst/>
              <a:gdLst/>
              <a:ahLst/>
              <a:cxnLst/>
              <a:rect l="l" t="t" r="r" b="b"/>
              <a:pathLst>
                <a:path w="4136" h="1161" extrusionOk="0">
                  <a:moveTo>
                    <a:pt x="3981" y="1"/>
                  </a:moveTo>
                  <a:cubicBezTo>
                    <a:pt x="3957" y="1"/>
                    <a:pt x="3930" y="9"/>
                    <a:pt x="3901" y="28"/>
                  </a:cubicBezTo>
                  <a:cubicBezTo>
                    <a:pt x="3100" y="600"/>
                    <a:pt x="2156" y="886"/>
                    <a:pt x="1177" y="886"/>
                  </a:cubicBezTo>
                  <a:cubicBezTo>
                    <a:pt x="850" y="886"/>
                    <a:pt x="520" y="854"/>
                    <a:pt x="190" y="791"/>
                  </a:cubicBezTo>
                  <a:cubicBezTo>
                    <a:pt x="176" y="786"/>
                    <a:pt x="163" y="784"/>
                    <a:pt x="151" y="784"/>
                  </a:cubicBezTo>
                  <a:cubicBezTo>
                    <a:pt x="30" y="784"/>
                    <a:pt x="0" y="999"/>
                    <a:pt x="139" y="1045"/>
                  </a:cubicBezTo>
                  <a:cubicBezTo>
                    <a:pt x="489" y="1123"/>
                    <a:pt x="843" y="1161"/>
                    <a:pt x="1195" y="1161"/>
                  </a:cubicBezTo>
                  <a:cubicBezTo>
                    <a:pt x="2219" y="1161"/>
                    <a:pt x="3220" y="837"/>
                    <a:pt x="4053" y="232"/>
                  </a:cubicBezTo>
                  <a:cubicBezTo>
                    <a:pt x="4135" y="149"/>
                    <a:pt x="4085" y="1"/>
                    <a:pt x="3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54"/>
            <p:cNvSpPr/>
            <p:nvPr/>
          </p:nvSpPr>
          <p:spPr>
            <a:xfrm>
              <a:off x="-3011025" y="5079650"/>
              <a:ext cx="105450" cy="22900"/>
            </a:xfrm>
            <a:custGeom>
              <a:avLst/>
              <a:gdLst/>
              <a:ahLst/>
              <a:cxnLst/>
              <a:rect l="l" t="t" r="r" b="b"/>
              <a:pathLst>
                <a:path w="4218" h="916" extrusionOk="0">
                  <a:moveTo>
                    <a:pt x="4118" y="560"/>
                  </a:moveTo>
                  <a:cubicBezTo>
                    <a:pt x="4120" y="560"/>
                    <a:pt x="4123" y="560"/>
                    <a:pt x="4125" y="560"/>
                  </a:cubicBezTo>
                  <a:lnTo>
                    <a:pt x="4125" y="560"/>
                  </a:lnTo>
                  <a:cubicBezTo>
                    <a:pt x="4139" y="560"/>
                    <a:pt x="4154" y="560"/>
                    <a:pt x="4169" y="560"/>
                  </a:cubicBezTo>
                  <a:close/>
                  <a:moveTo>
                    <a:pt x="153" y="0"/>
                  </a:moveTo>
                  <a:cubicBezTo>
                    <a:pt x="51" y="0"/>
                    <a:pt x="1" y="153"/>
                    <a:pt x="102" y="204"/>
                  </a:cubicBezTo>
                  <a:cubicBezTo>
                    <a:pt x="204" y="305"/>
                    <a:pt x="356" y="356"/>
                    <a:pt x="509" y="407"/>
                  </a:cubicBezTo>
                  <a:cubicBezTo>
                    <a:pt x="712" y="509"/>
                    <a:pt x="865" y="560"/>
                    <a:pt x="1068" y="611"/>
                  </a:cubicBezTo>
                  <a:cubicBezTo>
                    <a:pt x="1373" y="712"/>
                    <a:pt x="1729" y="763"/>
                    <a:pt x="2085" y="814"/>
                  </a:cubicBezTo>
                  <a:cubicBezTo>
                    <a:pt x="2441" y="865"/>
                    <a:pt x="2797" y="916"/>
                    <a:pt x="3152" y="916"/>
                  </a:cubicBezTo>
                  <a:cubicBezTo>
                    <a:pt x="3508" y="916"/>
                    <a:pt x="3864" y="814"/>
                    <a:pt x="4169" y="712"/>
                  </a:cubicBezTo>
                  <a:cubicBezTo>
                    <a:pt x="4218" y="712"/>
                    <a:pt x="4173" y="572"/>
                    <a:pt x="4125" y="560"/>
                  </a:cubicBezTo>
                  <a:lnTo>
                    <a:pt x="4125" y="560"/>
                  </a:lnTo>
                  <a:cubicBezTo>
                    <a:pt x="3943" y="567"/>
                    <a:pt x="3798" y="611"/>
                    <a:pt x="3610" y="611"/>
                  </a:cubicBezTo>
                  <a:lnTo>
                    <a:pt x="3102" y="611"/>
                  </a:lnTo>
                  <a:cubicBezTo>
                    <a:pt x="2797" y="611"/>
                    <a:pt x="2441" y="611"/>
                    <a:pt x="2136" y="560"/>
                  </a:cubicBezTo>
                  <a:cubicBezTo>
                    <a:pt x="1780" y="509"/>
                    <a:pt x="1424" y="458"/>
                    <a:pt x="1119" y="356"/>
                  </a:cubicBezTo>
                  <a:lnTo>
                    <a:pt x="661" y="204"/>
                  </a:lnTo>
                  <a:cubicBezTo>
                    <a:pt x="509" y="102"/>
                    <a:pt x="356" y="5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54"/>
            <p:cNvSpPr/>
            <p:nvPr/>
          </p:nvSpPr>
          <p:spPr>
            <a:xfrm>
              <a:off x="-3045325" y="4985100"/>
              <a:ext cx="42875" cy="101425"/>
            </a:xfrm>
            <a:custGeom>
              <a:avLst/>
              <a:gdLst/>
              <a:ahLst/>
              <a:cxnLst/>
              <a:rect l="l" t="t" r="r" b="b"/>
              <a:pathLst>
                <a:path w="1715" h="4057" extrusionOk="0">
                  <a:moveTo>
                    <a:pt x="334" y="1"/>
                  </a:moveTo>
                  <a:cubicBezTo>
                    <a:pt x="309" y="1"/>
                    <a:pt x="281" y="7"/>
                    <a:pt x="254" y="21"/>
                  </a:cubicBezTo>
                  <a:cubicBezTo>
                    <a:pt x="51" y="326"/>
                    <a:pt x="0" y="681"/>
                    <a:pt x="0" y="1037"/>
                  </a:cubicBezTo>
                  <a:cubicBezTo>
                    <a:pt x="0" y="1800"/>
                    <a:pt x="254" y="2512"/>
                    <a:pt x="712" y="3122"/>
                  </a:cubicBezTo>
                  <a:cubicBezTo>
                    <a:pt x="966" y="3427"/>
                    <a:pt x="1271" y="3732"/>
                    <a:pt x="1525" y="4037"/>
                  </a:cubicBezTo>
                  <a:cubicBezTo>
                    <a:pt x="1552" y="4050"/>
                    <a:pt x="1580" y="4057"/>
                    <a:pt x="1604" y="4057"/>
                  </a:cubicBezTo>
                  <a:cubicBezTo>
                    <a:pt x="1670" y="4057"/>
                    <a:pt x="1715" y="4009"/>
                    <a:pt x="1678" y="3935"/>
                  </a:cubicBezTo>
                  <a:cubicBezTo>
                    <a:pt x="1474" y="3630"/>
                    <a:pt x="1271" y="3325"/>
                    <a:pt x="1068" y="3071"/>
                  </a:cubicBezTo>
                  <a:cubicBezTo>
                    <a:pt x="813" y="2766"/>
                    <a:pt x="661" y="2461"/>
                    <a:pt x="508" y="2105"/>
                  </a:cubicBezTo>
                  <a:cubicBezTo>
                    <a:pt x="407" y="1800"/>
                    <a:pt x="356" y="1444"/>
                    <a:pt x="356" y="1139"/>
                  </a:cubicBezTo>
                  <a:cubicBezTo>
                    <a:pt x="356" y="936"/>
                    <a:pt x="356" y="783"/>
                    <a:pt x="407" y="631"/>
                  </a:cubicBezTo>
                  <a:cubicBezTo>
                    <a:pt x="458" y="478"/>
                    <a:pt x="458" y="275"/>
                    <a:pt x="458" y="122"/>
                  </a:cubicBezTo>
                  <a:cubicBezTo>
                    <a:pt x="458" y="48"/>
                    <a:pt x="403" y="1"/>
                    <a:pt x="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4"/>
            <p:cNvSpPr/>
            <p:nvPr/>
          </p:nvSpPr>
          <p:spPr>
            <a:xfrm>
              <a:off x="-3169875" y="4575525"/>
              <a:ext cx="24150" cy="113350"/>
            </a:xfrm>
            <a:custGeom>
              <a:avLst/>
              <a:gdLst/>
              <a:ahLst/>
              <a:cxnLst/>
              <a:rect l="l" t="t" r="r" b="b"/>
              <a:pathLst>
                <a:path w="966" h="4534" extrusionOk="0">
                  <a:moveTo>
                    <a:pt x="74" y="1"/>
                  </a:moveTo>
                  <a:cubicBezTo>
                    <a:pt x="35" y="1"/>
                    <a:pt x="0" y="26"/>
                    <a:pt x="0" y="85"/>
                  </a:cubicBezTo>
                  <a:lnTo>
                    <a:pt x="51" y="85"/>
                  </a:lnTo>
                  <a:cubicBezTo>
                    <a:pt x="305" y="797"/>
                    <a:pt x="458" y="1559"/>
                    <a:pt x="559" y="2271"/>
                  </a:cubicBezTo>
                  <a:cubicBezTo>
                    <a:pt x="610" y="2678"/>
                    <a:pt x="661" y="3034"/>
                    <a:pt x="661" y="3440"/>
                  </a:cubicBezTo>
                  <a:lnTo>
                    <a:pt x="661" y="4000"/>
                  </a:lnTo>
                  <a:cubicBezTo>
                    <a:pt x="661" y="4152"/>
                    <a:pt x="661" y="4305"/>
                    <a:pt x="712" y="4457"/>
                  </a:cubicBezTo>
                  <a:cubicBezTo>
                    <a:pt x="737" y="4508"/>
                    <a:pt x="775" y="4533"/>
                    <a:pt x="813" y="4533"/>
                  </a:cubicBezTo>
                  <a:cubicBezTo>
                    <a:pt x="852" y="4533"/>
                    <a:pt x="890" y="4508"/>
                    <a:pt x="915" y="4457"/>
                  </a:cubicBezTo>
                  <a:cubicBezTo>
                    <a:pt x="966" y="4152"/>
                    <a:pt x="966" y="3796"/>
                    <a:pt x="915" y="3440"/>
                  </a:cubicBezTo>
                  <a:cubicBezTo>
                    <a:pt x="915" y="3034"/>
                    <a:pt x="813" y="2678"/>
                    <a:pt x="763" y="2322"/>
                  </a:cubicBezTo>
                  <a:cubicBezTo>
                    <a:pt x="610" y="1509"/>
                    <a:pt x="407" y="797"/>
                    <a:pt x="153" y="34"/>
                  </a:cubicBezTo>
                  <a:cubicBezTo>
                    <a:pt x="132" y="13"/>
                    <a:pt x="102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4"/>
            <p:cNvSpPr/>
            <p:nvPr/>
          </p:nvSpPr>
          <p:spPr>
            <a:xfrm>
              <a:off x="-3149550" y="4563475"/>
              <a:ext cx="22900" cy="129850"/>
            </a:xfrm>
            <a:custGeom>
              <a:avLst/>
              <a:gdLst/>
              <a:ahLst/>
              <a:cxnLst/>
              <a:rect l="l" t="t" r="r" b="b"/>
              <a:pathLst>
                <a:path w="916" h="5194" extrusionOk="0">
                  <a:moveTo>
                    <a:pt x="419" y="0"/>
                  </a:moveTo>
                  <a:cubicBezTo>
                    <a:pt x="390" y="0"/>
                    <a:pt x="356" y="29"/>
                    <a:pt x="356" y="59"/>
                  </a:cubicBezTo>
                  <a:lnTo>
                    <a:pt x="356" y="110"/>
                  </a:lnTo>
                  <a:cubicBezTo>
                    <a:pt x="560" y="974"/>
                    <a:pt x="610" y="1838"/>
                    <a:pt x="610" y="2753"/>
                  </a:cubicBezTo>
                  <a:cubicBezTo>
                    <a:pt x="560" y="3160"/>
                    <a:pt x="509" y="3617"/>
                    <a:pt x="407" y="3973"/>
                  </a:cubicBezTo>
                  <a:cubicBezTo>
                    <a:pt x="305" y="4227"/>
                    <a:pt x="255" y="4431"/>
                    <a:pt x="153" y="4634"/>
                  </a:cubicBezTo>
                  <a:cubicBezTo>
                    <a:pt x="102" y="4787"/>
                    <a:pt x="0" y="4939"/>
                    <a:pt x="0" y="5092"/>
                  </a:cubicBezTo>
                  <a:cubicBezTo>
                    <a:pt x="0" y="5193"/>
                    <a:pt x="51" y="5193"/>
                    <a:pt x="153" y="5193"/>
                  </a:cubicBezTo>
                  <a:cubicBezTo>
                    <a:pt x="407" y="4888"/>
                    <a:pt x="560" y="4532"/>
                    <a:pt x="661" y="4177"/>
                  </a:cubicBezTo>
                  <a:cubicBezTo>
                    <a:pt x="763" y="3719"/>
                    <a:pt x="865" y="3312"/>
                    <a:pt x="865" y="2855"/>
                  </a:cubicBezTo>
                  <a:cubicBezTo>
                    <a:pt x="916" y="1889"/>
                    <a:pt x="763" y="923"/>
                    <a:pt x="458" y="59"/>
                  </a:cubicBezTo>
                  <a:cubicBezTo>
                    <a:pt x="458" y="16"/>
                    <a:pt x="440" y="0"/>
                    <a:pt x="4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4"/>
            <p:cNvSpPr/>
            <p:nvPr/>
          </p:nvSpPr>
          <p:spPr>
            <a:xfrm>
              <a:off x="-3207475" y="4586975"/>
              <a:ext cx="63025" cy="105575"/>
            </a:xfrm>
            <a:custGeom>
              <a:avLst/>
              <a:gdLst/>
              <a:ahLst/>
              <a:cxnLst/>
              <a:rect l="l" t="t" r="r" b="b"/>
              <a:pathLst>
                <a:path w="2521" h="4223" extrusionOk="0">
                  <a:moveTo>
                    <a:pt x="89" y="1"/>
                  </a:moveTo>
                  <a:cubicBezTo>
                    <a:pt x="40" y="1"/>
                    <a:pt x="0" y="25"/>
                    <a:pt x="30" y="85"/>
                  </a:cubicBezTo>
                  <a:cubicBezTo>
                    <a:pt x="284" y="796"/>
                    <a:pt x="691" y="1457"/>
                    <a:pt x="1148" y="2067"/>
                  </a:cubicBezTo>
                  <a:cubicBezTo>
                    <a:pt x="1402" y="2423"/>
                    <a:pt x="1606" y="2779"/>
                    <a:pt x="1809" y="3135"/>
                  </a:cubicBezTo>
                  <a:cubicBezTo>
                    <a:pt x="1860" y="3287"/>
                    <a:pt x="1962" y="3491"/>
                    <a:pt x="2063" y="3643"/>
                  </a:cubicBezTo>
                  <a:cubicBezTo>
                    <a:pt x="2114" y="3847"/>
                    <a:pt x="2216" y="4050"/>
                    <a:pt x="2317" y="4202"/>
                  </a:cubicBezTo>
                  <a:cubicBezTo>
                    <a:pt x="2331" y="4216"/>
                    <a:pt x="2352" y="4222"/>
                    <a:pt x="2375" y="4222"/>
                  </a:cubicBezTo>
                  <a:cubicBezTo>
                    <a:pt x="2439" y="4222"/>
                    <a:pt x="2521" y="4175"/>
                    <a:pt x="2521" y="4101"/>
                  </a:cubicBezTo>
                  <a:cubicBezTo>
                    <a:pt x="2470" y="3948"/>
                    <a:pt x="2419" y="3796"/>
                    <a:pt x="2368" y="3643"/>
                  </a:cubicBezTo>
                  <a:cubicBezTo>
                    <a:pt x="2267" y="3440"/>
                    <a:pt x="2165" y="3237"/>
                    <a:pt x="2063" y="3084"/>
                  </a:cubicBezTo>
                  <a:cubicBezTo>
                    <a:pt x="1911" y="2728"/>
                    <a:pt x="1657" y="2372"/>
                    <a:pt x="1453" y="2067"/>
                  </a:cubicBezTo>
                  <a:cubicBezTo>
                    <a:pt x="945" y="1406"/>
                    <a:pt x="538" y="746"/>
                    <a:pt x="182" y="34"/>
                  </a:cubicBezTo>
                  <a:cubicBezTo>
                    <a:pt x="161" y="13"/>
                    <a:pt x="123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4"/>
            <p:cNvSpPr/>
            <p:nvPr/>
          </p:nvSpPr>
          <p:spPr>
            <a:xfrm>
              <a:off x="-3222875" y="4611625"/>
              <a:ext cx="75900" cy="84400"/>
            </a:xfrm>
            <a:custGeom>
              <a:avLst/>
              <a:gdLst/>
              <a:ahLst/>
              <a:cxnLst/>
              <a:rect l="l" t="t" r="r" b="b"/>
              <a:pathLst>
                <a:path w="3036" h="3376" extrusionOk="0">
                  <a:moveTo>
                    <a:pt x="162" y="0"/>
                  </a:moveTo>
                  <a:cubicBezTo>
                    <a:pt x="88" y="0"/>
                    <a:pt x="0" y="96"/>
                    <a:pt x="36" y="166"/>
                  </a:cubicBezTo>
                  <a:cubicBezTo>
                    <a:pt x="392" y="827"/>
                    <a:pt x="849" y="1386"/>
                    <a:pt x="1408" y="1844"/>
                  </a:cubicBezTo>
                  <a:cubicBezTo>
                    <a:pt x="1663" y="2098"/>
                    <a:pt x="1968" y="2403"/>
                    <a:pt x="2171" y="2657"/>
                  </a:cubicBezTo>
                  <a:cubicBezTo>
                    <a:pt x="2323" y="2759"/>
                    <a:pt x="2425" y="2911"/>
                    <a:pt x="2527" y="3064"/>
                  </a:cubicBezTo>
                  <a:cubicBezTo>
                    <a:pt x="2619" y="3157"/>
                    <a:pt x="2712" y="3376"/>
                    <a:pt x="2843" y="3376"/>
                  </a:cubicBezTo>
                  <a:cubicBezTo>
                    <a:pt x="2856" y="3376"/>
                    <a:pt x="2869" y="3374"/>
                    <a:pt x="2883" y="3369"/>
                  </a:cubicBezTo>
                  <a:cubicBezTo>
                    <a:pt x="2933" y="3369"/>
                    <a:pt x="2933" y="3369"/>
                    <a:pt x="2984" y="3318"/>
                  </a:cubicBezTo>
                  <a:cubicBezTo>
                    <a:pt x="3035" y="3166"/>
                    <a:pt x="2883" y="3064"/>
                    <a:pt x="2832" y="2911"/>
                  </a:cubicBezTo>
                  <a:cubicBezTo>
                    <a:pt x="2730" y="2759"/>
                    <a:pt x="2578" y="2657"/>
                    <a:pt x="2476" y="2505"/>
                  </a:cubicBezTo>
                  <a:cubicBezTo>
                    <a:pt x="2222" y="2251"/>
                    <a:pt x="1968" y="1996"/>
                    <a:pt x="1663" y="1742"/>
                  </a:cubicBezTo>
                  <a:cubicBezTo>
                    <a:pt x="1103" y="1234"/>
                    <a:pt x="646" y="675"/>
                    <a:pt x="239" y="65"/>
                  </a:cubicBezTo>
                  <a:cubicBezTo>
                    <a:pt x="224" y="18"/>
                    <a:pt x="194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4"/>
            <p:cNvSpPr/>
            <p:nvPr/>
          </p:nvSpPr>
          <p:spPr>
            <a:xfrm>
              <a:off x="-3245775" y="4628700"/>
              <a:ext cx="93700" cy="68425"/>
            </a:xfrm>
            <a:custGeom>
              <a:avLst/>
              <a:gdLst/>
              <a:ahLst/>
              <a:cxnLst/>
              <a:rect l="l" t="t" r="r" b="b"/>
              <a:pathLst>
                <a:path w="3748" h="2737" extrusionOk="0">
                  <a:moveTo>
                    <a:pt x="86" y="0"/>
                  </a:moveTo>
                  <a:cubicBezTo>
                    <a:pt x="41" y="0"/>
                    <a:pt x="1" y="72"/>
                    <a:pt x="37" y="144"/>
                  </a:cubicBezTo>
                  <a:cubicBezTo>
                    <a:pt x="494" y="754"/>
                    <a:pt x="1003" y="1263"/>
                    <a:pt x="1663" y="1669"/>
                  </a:cubicBezTo>
                  <a:cubicBezTo>
                    <a:pt x="1969" y="1873"/>
                    <a:pt x="2274" y="2076"/>
                    <a:pt x="2629" y="2279"/>
                  </a:cubicBezTo>
                  <a:cubicBezTo>
                    <a:pt x="2833" y="2381"/>
                    <a:pt x="2985" y="2483"/>
                    <a:pt x="3138" y="2533"/>
                  </a:cubicBezTo>
                  <a:cubicBezTo>
                    <a:pt x="3290" y="2635"/>
                    <a:pt x="3494" y="2686"/>
                    <a:pt x="3697" y="2737"/>
                  </a:cubicBezTo>
                  <a:cubicBezTo>
                    <a:pt x="3748" y="2737"/>
                    <a:pt x="3748" y="2686"/>
                    <a:pt x="3748" y="2635"/>
                  </a:cubicBezTo>
                  <a:cubicBezTo>
                    <a:pt x="3595" y="2533"/>
                    <a:pt x="3494" y="2432"/>
                    <a:pt x="3341" y="2381"/>
                  </a:cubicBezTo>
                  <a:cubicBezTo>
                    <a:pt x="3189" y="2279"/>
                    <a:pt x="3036" y="2178"/>
                    <a:pt x="2833" y="2076"/>
                  </a:cubicBezTo>
                  <a:cubicBezTo>
                    <a:pt x="2528" y="1873"/>
                    <a:pt x="2223" y="1720"/>
                    <a:pt x="1867" y="1517"/>
                  </a:cubicBezTo>
                  <a:cubicBezTo>
                    <a:pt x="1206" y="1110"/>
                    <a:pt x="647" y="602"/>
                    <a:pt x="138" y="42"/>
                  </a:cubicBezTo>
                  <a:cubicBezTo>
                    <a:pt x="124" y="13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4"/>
            <p:cNvSpPr/>
            <p:nvPr/>
          </p:nvSpPr>
          <p:spPr>
            <a:xfrm>
              <a:off x="-3153900" y="4597650"/>
              <a:ext cx="55200" cy="101450"/>
            </a:xfrm>
            <a:custGeom>
              <a:avLst/>
              <a:gdLst/>
              <a:ahLst/>
              <a:cxnLst/>
              <a:rect l="l" t="t" r="r" b="b"/>
              <a:pathLst>
                <a:path w="2208" h="4058" extrusionOk="0">
                  <a:moveTo>
                    <a:pt x="2081" y="1"/>
                  </a:moveTo>
                  <a:cubicBezTo>
                    <a:pt x="2017" y="1"/>
                    <a:pt x="1954" y="39"/>
                    <a:pt x="1954" y="115"/>
                  </a:cubicBezTo>
                  <a:cubicBezTo>
                    <a:pt x="1903" y="1539"/>
                    <a:pt x="1242" y="2911"/>
                    <a:pt x="124" y="3826"/>
                  </a:cubicBezTo>
                  <a:cubicBezTo>
                    <a:pt x="0" y="3909"/>
                    <a:pt x="110" y="4057"/>
                    <a:pt x="210" y="4057"/>
                  </a:cubicBezTo>
                  <a:cubicBezTo>
                    <a:pt x="234" y="4057"/>
                    <a:pt x="257" y="4049"/>
                    <a:pt x="276" y="4030"/>
                  </a:cubicBezTo>
                  <a:cubicBezTo>
                    <a:pt x="1445" y="3064"/>
                    <a:pt x="2157" y="1640"/>
                    <a:pt x="2208" y="115"/>
                  </a:cubicBezTo>
                  <a:cubicBezTo>
                    <a:pt x="2208" y="39"/>
                    <a:pt x="2144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4"/>
            <p:cNvSpPr/>
            <p:nvPr/>
          </p:nvSpPr>
          <p:spPr>
            <a:xfrm>
              <a:off x="-3152100" y="4621600"/>
              <a:ext cx="83900" cy="81875"/>
            </a:xfrm>
            <a:custGeom>
              <a:avLst/>
              <a:gdLst/>
              <a:ahLst/>
              <a:cxnLst/>
              <a:rect l="l" t="t" r="r" b="b"/>
              <a:pathLst>
                <a:path w="3356" h="3275" extrusionOk="0">
                  <a:moveTo>
                    <a:pt x="3275" y="0"/>
                  </a:moveTo>
                  <a:cubicBezTo>
                    <a:pt x="3263" y="0"/>
                    <a:pt x="3254" y="7"/>
                    <a:pt x="3254" y="21"/>
                  </a:cubicBezTo>
                  <a:cubicBezTo>
                    <a:pt x="3102" y="123"/>
                    <a:pt x="3000" y="276"/>
                    <a:pt x="2949" y="428"/>
                  </a:cubicBezTo>
                  <a:cubicBezTo>
                    <a:pt x="2848" y="581"/>
                    <a:pt x="2746" y="784"/>
                    <a:pt x="2593" y="937"/>
                  </a:cubicBezTo>
                  <a:cubicBezTo>
                    <a:pt x="2390" y="1242"/>
                    <a:pt x="2136" y="1496"/>
                    <a:pt x="1882" y="1801"/>
                  </a:cubicBezTo>
                  <a:cubicBezTo>
                    <a:pt x="1577" y="2055"/>
                    <a:pt x="1323" y="2309"/>
                    <a:pt x="1018" y="2512"/>
                  </a:cubicBezTo>
                  <a:lnTo>
                    <a:pt x="560" y="2817"/>
                  </a:lnTo>
                  <a:cubicBezTo>
                    <a:pt x="357" y="2919"/>
                    <a:pt x="204" y="3021"/>
                    <a:pt x="52" y="3122"/>
                  </a:cubicBezTo>
                  <a:cubicBezTo>
                    <a:pt x="1" y="3224"/>
                    <a:pt x="102" y="3275"/>
                    <a:pt x="153" y="3275"/>
                  </a:cubicBezTo>
                  <a:cubicBezTo>
                    <a:pt x="357" y="3275"/>
                    <a:pt x="509" y="3173"/>
                    <a:pt x="662" y="3072"/>
                  </a:cubicBezTo>
                  <a:cubicBezTo>
                    <a:pt x="814" y="2970"/>
                    <a:pt x="1018" y="2868"/>
                    <a:pt x="1170" y="2716"/>
                  </a:cubicBezTo>
                  <a:cubicBezTo>
                    <a:pt x="1780" y="2258"/>
                    <a:pt x="2339" y="1699"/>
                    <a:pt x="2797" y="1089"/>
                  </a:cubicBezTo>
                  <a:cubicBezTo>
                    <a:pt x="3051" y="784"/>
                    <a:pt x="3203" y="428"/>
                    <a:pt x="3356" y="72"/>
                  </a:cubicBezTo>
                  <a:cubicBezTo>
                    <a:pt x="3356" y="36"/>
                    <a:pt x="3305" y="0"/>
                    <a:pt x="3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4"/>
            <p:cNvSpPr/>
            <p:nvPr/>
          </p:nvSpPr>
          <p:spPr>
            <a:xfrm>
              <a:off x="-3253775" y="4659925"/>
              <a:ext cx="111875" cy="46100"/>
            </a:xfrm>
            <a:custGeom>
              <a:avLst/>
              <a:gdLst/>
              <a:ahLst/>
              <a:cxnLst/>
              <a:rect l="l" t="t" r="r" b="b"/>
              <a:pathLst>
                <a:path w="4475" h="1844" extrusionOk="0">
                  <a:moveTo>
                    <a:pt x="149" y="0"/>
                  </a:moveTo>
                  <a:cubicBezTo>
                    <a:pt x="69" y="0"/>
                    <a:pt x="1" y="83"/>
                    <a:pt x="1" y="166"/>
                  </a:cubicBezTo>
                  <a:cubicBezTo>
                    <a:pt x="103" y="471"/>
                    <a:pt x="458" y="827"/>
                    <a:pt x="713" y="1030"/>
                  </a:cubicBezTo>
                  <a:cubicBezTo>
                    <a:pt x="1018" y="1284"/>
                    <a:pt x="1373" y="1488"/>
                    <a:pt x="1729" y="1589"/>
                  </a:cubicBezTo>
                  <a:cubicBezTo>
                    <a:pt x="2085" y="1742"/>
                    <a:pt x="2492" y="1844"/>
                    <a:pt x="2899" y="1844"/>
                  </a:cubicBezTo>
                  <a:cubicBezTo>
                    <a:pt x="3356" y="1844"/>
                    <a:pt x="3814" y="1742"/>
                    <a:pt x="4322" y="1742"/>
                  </a:cubicBezTo>
                  <a:cubicBezTo>
                    <a:pt x="4424" y="1742"/>
                    <a:pt x="4474" y="1539"/>
                    <a:pt x="4322" y="1539"/>
                  </a:cubicBezTo>
                  <a:cubicBezTo>
                    <a:pt x="4119" y="1513"/>
                    <a:pt x="3915" y="1501"/>
                    <a:pt x="3706" y="1501"/>
                  </a:cubicBezTo>
                  <a:cubicBezTo>
                    <a:pt x="3496" y="1501"/>
                    <a:pt x="3280" y="1513"/>
                    <a:pt x="3051" y="1539"/>
                  </a:cubicBezTo>
                  <a:cubicBezTo>
                    <a:pt x="2695" y="1539"/>
                    <a:pt x="2289" y="1437"/>
                    <a:pt x="1933" y="1335"/>
                  </a:cubicBezTo>
                  <a:cubicBezTo>
                    <a:pt x="1577" y="1183"/>
                    <a:pt x="1272" y="1030"/>
                    <a:pt x="967" y="776"/>
                  </a:cubicBezTo>
                  <a:cubicBezTo>
                    <a:pt x="814" y="674"/>
                    <a:pt x="713" y="522"/>
                    <a:pt x="560" y="420"/>
                  </a:cubicBezTo>
                  <a:cubicBezTo>
                    <a:pt x="458" y="268"/>
                    <a:pt x="357" y="115"/>
                    <a:pt x="204" y="14"/>
                  </a:cubicBezTo>
                  <a:cubicBezTo>
                    <a:pt x="186" y="4"/>
                    <a:pt x="16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4"/>
            <p:cNvSpPr/>
            <p:nvPr/>
          </p:nvSpPr>
          <p:spPr>
            <a:xfrm>
              <a:off x="-2332350" y="4124950"/>
              <a:ext cx="98975" cy="37325"/>
            </a:xfrm>
            <a:custGeom>
              <a:avLst/>
              <a:gdLst/>
              <a:ahLst/>
              <a:cxnLst/>
              <a:rect l="l" t="t" r="r" b="b"/>
              <a:pathLst>
                <a:path w="3959" h="1493" extrusionOk="0">
                  <a:moveTo>
                    <a:pt x="3852" y="0"/>
                  </a:moveTo>
                  <a:cubicBezTo>
                    <a:pt x="3840" y="0"/>
                    <a:pt x="3827" y="3"/>
                    <a:pt x="3813" y="11"/>
                  </a:cubicBezTo>
                  <a:cubicBezTo>
                    <a:pt x="3254" y="417"/>
                    <a:pt x="2644" y="773"/>
                    <a:pt x="1932" y="976"/>
                  </a:cubicBezTo>
                  <a:cubicBezTo>
                    <a:pt x="1627" y="1078"/>
                    <a:pt x="1271" y="1129"/>
                    <a:pt x="966" y="1180"/>
                  </a:cubicBezTo>
                  <a:cubicBezTo>
                    <a:pt x="763" y="1180"/>
                    <a:pt x="610" y="1180"/>
                    <a:pt x="407" y="1231"/>
                  </a:cubicBezTo>
                  <a:cubicBezTo>
                    <a:pt x="331" y="1231"/>
                    <a:pt x="267" y="1218"/>
                    <a:pt x="203" y="1218"/>
                  </a:cubicBezTo>
                  <a:cubicBezTo>
                    <a:pt x="140" y="1218"/>
                    <a:pt x="76" y="1231"/>
                    <a:pt x="0" y="1281"/>
                  </a:cubicBezTo>
                  <a:cubicBezTo>
                    <a:pt x="0" y="1332"/>
                    <a:pt x="0" y="1383"/>
                    <a:pt x="0" y="1383"/>
                  </a:cubicBezTo>
                  <a:cubicBezTo>
                    <a:pt x="61" y="1475"/>
                    <a:pt x="159" y="1493"/>
                    <a:pt x="260" y="1493"/>
                  </a:cubicBezTo>
                  <a:cubicBezTo>
                    <a:pt x="327" y="1493"/>
                    <a:pt x="397" y="1485"/>
                    <a:pt x="458" y="1485"/>
                  </a:cubicBezTo>
                  <a:cubicBezTo>
                    <a:pt x="610" y="1485"/>
                    <a:pt x="813" y="1485"/>
                    <a:pt x="966" y="1434"/>
                  </a:cubicBezTo>
                  <a:cubicBezTo>
                    <a:pt x="1322" y="1383"/>
                    <a:pt x="1729" y="1332"/>
                    <a:pt x="2034" y="1180"/>
                  </a:cubicBezTo>
                  <a:cubicBezTo>
                    <a:pt x="2745" y="976"/>
                    <a:pt x="3355" y="621"/>
                    <a:pt x="3914" y="163"/>
                  </a:cubicBezTo>
                  <a:cubicBezTo>
                    <a:pt x="3958" y="119"/>
                    <a:pt x="3927" y="0"/>
                    <a:pt x="3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4"/>
            <p:cNvSpPr/>
            <p:nvPr/>
          </p:nvSpPr>
          <p:spPr>
            <a:xfrm>
              <a:off x="-2329825" y="4107975"/>
              <a:ext cx="78100" cy="49025"/>
            </a:xfrm>
            <a:custGeom>
              <a:avLst/>
              <a:gdLst/>
              <a:ahLst/>
              <a:cxnLst/>
              <a:rect l="l" t="t" r="r" b="b"/>
              <a:pathLst>
                <a:path w="3124" h="1961" extrusionOk="0">
                  <a:moveTo>
                    <a:pt x="2914" y="1"/>
                  </a:moveTo>
                  <a:cubicBezTo>
                    <a:pt x="2890" y="1"/>
                    <a:pt x="2867" y="9"/>
                    <a:pt x="2848" y="29"/>
                  </a:cubicBezTo>
                  <a:lnTo>
                    <a:pt x="2848" y="80"/>
                  </a:lnTo>
                  <a:cubicBezTo>
                    <a:pt x="2390" y="435"/>
                    <a:pt x="1933" y="740"/>
                    <a:pt x="1475" y="1096"/>
                  </a:cubicBezTo>
                  <a:cubicBezTo>
                    <a:pt x="1272" y="1249"/>
                    <a:pt x="1068" y="1350"/>
                    <a:pt x="865" y="1503"/>
                  </a:cubicBezTo>
                  <a:cubicBezTo>
                    <a:pt x="611" y="1605"/>
                    <a:pt x="407" y="1655"/>
                    <a:pt x="153" y="1757"/>
                  </a:cubicBezTo>
                  <a:cubicBezTo>
                    <a:pt x="1" y="1757"/>
                    <a:pt x="52" y="1960"/>
                    <a:pt x="153" y="1960"/>
                  </a:cubicBezTo>
                  <a:cubicBezTo>
                    <a:pt x="458" y="1960"/>
                    <a:pt x="712" y="1910"/>
                    <a:pt x="916" y="1808"/>
                  </a:cubicBezTo>
                  <a:cubicBezTo>
                    <a:pt x="1170" y="1655"/>
                    <a:pt x="1424" y="1503"/>
                    <a:pt x="1628" y="1350"/>
                  </a:cubicBezTo>
                  <a:cubicBezTo>
                    <a:pt x="2085" y="995"/>
                    <a:pt x="2543" y="639"/>
                    <a:pt x="3000" y="232"/>
                  </a:cubicBezTo>
                  <a:cubicBezTo>
                    <a:pt x="3123" y="150"/>
                    <a:pt x="3014" y="1"/>
                    <a:pt x="29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4"/>
            <p:cNvSpPr/>
            <p:nvPr/>
          </p:nvSpPr>
          <p:spPr>
            <a:xfrm>
              <a:off x="-2332350" y="4075875"/>
              <a:ext cx="19825" cy="83025"/>
            </a:xfrm>
            <a:custGeom>
              <a:avLst/>
              <a:gdLst/>
              <a:ahLst/>
              <a:cxnLst/>
              <a:rect l="l" t="t" r="r" b="b"/>
              <a:pathLst>
                <a:path w="793" h="3321" extrusionOk="0">
                  <a:moveTo>
                    <a:pt x="674" y="1"/>
                  </a:moveTo>
                  <a:cubicBezTo>
                    <a:pt x="629" y="1"/>
                    <a:pt x="581" y="29"/>
                    <a:pt x="559" y="93"/>
                  </a:cubicBezTo>
                  <a:cubicBezTo>
                    <a:pt x="356" y="601"/>
                    <a:pt x="254" y="1160"/>
                    <a:pt x="153" y="1669"/>
                  </a:cubicBezTo>
                  <a:cubicBezTo>
                    <a:pt x="102" y="1923"/>
                    <a:pt x="102" y="2228"/>
                    <a:pt x="51" y="2482"/>
                  </a:cubicBezTo>
                  <a:cubicBezTo>
                    <a:pt x="51" y="2584"/>
                    <a:pt x="51" y="2736"/>
                    <a:pt x="0" y="2889"/>
                  </a:cubicBezTo>
                  <a:cubicBezTo>
                    <a:pt x="0" y="2990"/>
                    <a:pt x="0" y="3143"/>
                    <a:pt x="0" y="3244"/>
                  </a:cubicBezTo>
                  <a:cubicBezTo>
                    <a:pt x="26" y="3295"/>
                    <a:pt x="76" y="3321"/>
                    <a:pt x="121" y="3321"/>
                  </a:cubicBezTo>
                  <a:cubicBezTo>
                    <a:pt x="165" y="3321"/>
                    <a:pt x="203" y="3295"/>
                    <a:pt x="203" y="3244"/>
                  </a:cubicBezTo>
                  <a:cubicBezTo>
                    <a:pt x="254" y="3143"/>
                    <a:pt x="305" y="3041"/>
                    <a:pt x="305" y="2889"/>
                  </a:cubicBezTo>
                  <a:cubicBezTo>
                    <a:pt x="305" y="2736"/>
                    <a:pt x="305" y="2634"/>
                    <a:pt x="356" y="2482"/>
                  </a:cubicBezTo>
                  <a:lnTo>
                    <a:pt x="458" y="1669"/>
                  </a:lnTo>
                  <a:cubicBezTo>
                    <a:pt x="508" y="1160"/>
                    <a:pt x="610" y="652"/>
                    <a:pt x="763" y="143"/>
                  </a:cubicBezTo>
                  <a:cubicBezTo>
                    <a:pt x="792" y="55"/>
                    <a:pt x="736" y="1"/>
                    <a:pt x="6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4"/>
            <p:cNvSpPr/>
            <p:nvPr/>
          </p:nvSpPr>
          <p:spPr>
            <a:xfrm>
              <a:off x="-2351425" y="4069525"/>
              <a:ext cx="22900" cy="90975"/>
            </a:xfrm>
            <a:custGeom>
              <a:avLst/>
              <a:gdLst/>
              <a:ahLst/>
              <a:cxnLst/>
              <a:rect l="l" t="t" r="r" b="b"/>
              <a:pathLst>
                <a:path w="916" h="3639" extrusionOk="0">
                  <a:moveTo>
                    <a:pt x="281" y="0"/>
                  </a:moveTo>
                  <a:cubicBezTo>
                    <a:pt x="240" y="0"/>
                    <a:pt x="204" y="29"/>
                    <a:pt x="204" y="92"/>
                  </a:cubicBezTo>
                  <a:lnTo>
                    <a:pt x="153" y="42"/>
                  </a:lnTo>
                  <a:cubicBezTo>
                    <a:pt x="51" y="652"/>
                    <a:pt x="1" y="1262"/>
                    <a:pt x="153" y="1872"/>
                  </a:cubicBezTo>
                  <a:cubicBezTo>
                    <a:pt x="204" y="2126"/>
                    <a:pt x="306" y="2431"/>
                    <a:pt x="407" y="2736"/>
                  </a:cubicBezTo>
                  <a:cubicBezTo>
                    <a:pt x="509" y="3041"/>
                    <a:pt x="611" y="3346"/>
                    <a:pt x="763" y="3600"/>
                  </a:cubicBezTo>
                  <a:cubicBezTo>
                    <a:pt x="789" y="3626"/>
                    <a:pt x="814" y="3638"/>
                    <a:pt x="839" y="3638"/>
                  </a:cubicBezTo>
                  <a:cubicBezTo>
                    <a:pt x="865" y="3638"/>
                    <a:pt x="890" y="3626"/>
                    <a:pt x="916" y="3600"/>
                  </a:cubicBezTo>
                  <a:cubicBezTo>
                    <a:pt x="814" y="3041"/>
                    <a:pt x="661" y="2482"/>
                    <a:pt x="458" y="1923"/>
                  </a:cubicBezTo>
                  <a:cubicBezTo>
                    <a:pt x="306" y="1363"/>
                    <a:pt x="255" y="702"/>
                    <a:pt x="407" y="143"/>
                  </a:cubicBezTo>
                  <a:cubicBezTo>
                    <a:pt x="407" y="55"/>
                    <a:pt x="339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4"/>
            <p:cNvSpPr/>
            <p:nvPr/>
          </p:nvSpPr>
          <p:spPr>
            <a:xfrm>
              <a:off x="-2370475" y="4085175"/>
              <a:ext cx="40675" cy="76150"/>
            </a:xfrm>
            <a:custGeom>
              <a:avLst/>
              <a:gdLst/>
              <a:ahLst/>
              <a:cxnLst/>
              <a:rect l="l" t="t" r="r" b="b"/>
              <a:pathLst>
                <a:path w="1627" h="3046" extrusionOk="0">
                  <a:moveTo>
                    <a:pt x="76" y="0"/>
                  </a:moveTo>
                  <a:cubicBezTo>
                    <a:pt x="38" y="0"/>
                    <a:pt x="0" y="26"/>
                    <a:pt x="0" y="76"/>
                  </a:cubicBezTo>
                  <a:cubicBezTo>
                    <a:pt x="0" y="636"/>
                    <a:pt x="203" y="1195"/>
                    <a:pt x="508" y="1652"/>
                  </a:cubicBezTo>
                  <a:cubicBezTo>
                    <a:pt x="661" y="1907"/>
                    <a:pt x="813" y="2161"/>
                    <a:pt x="966" y="2415"/>
                  </a:cubicBezTo>
                  <a:cubicBezTo>
                    <a:pt x="1068" y="2517"/>
                    <a:pt x="1118" y="2669"/>
                    <a:pt x="1220" y="2771"/>
                  </a:cubicBezTo>
                  <a:cubicBezTo>
                    <a:pt x="1271" y="2923"/>
                    <a:pt x="1373" y="2974"/>
                    <a:pt x="1474" y="3025"/>
                  </a:cubicBezTo>
                  <a:cubicBezTo>
                    <a:pt x="1489" y="3040"/>
                    <a:pt x="1500" y="3046"/>
                    <a:pt x="1508" y="3046"/>
                  </a:cubicBezTo>
                  <a:cubicBezTo>
                    <a:pt x="1529" y="3046"/>
                    <a:pt x="1540" y="3010"/>
                    <a:pt x="1576" y="2974"/>
                  </a:cubicBezTo>
                  <a:cubicBezTo>
                    <a:pt x="1627" y="2720"/>
                    <a:pt x="1423" y="2517"/>
                    <a:pt x="1271" y="2313"/>
                  </a:cubicBezTo>
                  <a:lnTo>
                    <a:pt x="813" y="1602"/>
                  </a:lnTo>
                  <a:cubicBezTo>
                    <a:pt x="508" y="1144"/>
                    <a:pt x="254" y="636"/>
                    <a:pt x="153" y="76"/>
                  </a:cubicBezTo>
                  <a:cubicBezTo>
                    <a:pt x="153" y="26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4"/>
            <p:cNvSpPr/>
            <p:nvPr/>
          </p:nvSpPr>
          <p:spPr>
            <a:xfrm>
              <a:off x="-2333625" y="4093425"/>
              <a:ext cx="66100" cy="64850"/>
            </a:xfrm>
            <a:custGeom>
              <a:avLst/>
              <a:gdLst/>
              <a:ahLst/>
              <a:cxnLst/>
              <a:rect l="l" t="t" r="r" b="b"/>
              <a:pathLst>
                <a:path w="2644" h="2594" extrusionOk="0">
                  <a:moveTo>
                    <a:pt x="2491" y="1"/>
                  </a:moveTo>
                  <a:cubicBezTo>
                    <a:pt x="2509" y="1"/>
                    <a:pt x="2525" y="2"/>
                    <a:pt x="2539" y="5"/>
                  </a:cubicBezTo>
                  <a:lnTo>
                    <a:pt x="2539" y="5"/>
                  </a:lnTo>
                  <a:cubicBezTo>
                    <a:pt x="2540" y="3"/>
                    <a:pt x="2541" y="2"/>
                    <a:pt x="2542" y="1"/>
                  </a:cubicBezTo>
                  <a:close/>
                  <a:moveTo>
                    <a:pt x="2539" y="5"/>
                  </a:moveTo>
                  <a:cubicBezTo>
                    <a:pt x="2184" y="512"/>
                    <a:pt x="1778" y="968"/>
                    <a:pt x="1373" y="1373"/>
                  </a:cubicBezTo>
                  <a:cubicBezTo>
                    <a:pt x="1119" y="1577"/>
                    <a:pt x="915" y="1780"/>
                    <a:pt x="712" y="1932"/>
                  </a:cubicBezTo>
                  <a:cubicBezTo>
                    <a:pt x="509" y="2136"/>
                    <a:pt x="254" y="2288"/>
                    <a:pt x="51" y="2492"/>
                  </a:cubicBezTo>
                  <a:cubicBezTo>
                    <a:pt x="0" y="2492"/>
                    <a:pt x="0" y="2542"/>
                    <a:pt x="51" y="2593"/>
                  </a:cubicBezTo>
                  <a:cubicBezTo>
                    <a:pt x="305" y="2593"/>
                    <a:pt x="610" y="2441"/>
                    <a:pt x="814" y="2237"/>
                  </a:cubicBezTo>
                  <a:cubicBezTo>
                    <a:pt x="1017" y="2034"/>
                    <a:pt x="1271" y="1831"/>
                    <a:pt x="1525" y="1627"/>
                  </a:cubicBezTo>
                  <a:cubicBezTo>
                    <a:pt x="1729" y="1373"/>
                    <a:pt x="1932" y="1119"/>
                    <a:pt x="2135" y="916"/>
                  </a:cubicBezTo>
                  <a:cubicBezTo>
                    <a:pt x="2339" y="662"/>
                    <a:pt x="2491" y="356"/>
                    <a:pt x="2644" y="102"/>
                  </a:cubicBezTo>
                  <a:cubicBezTo>
                    <a:pt x="2644" y="60"/>
                    <a:pt x="2609" y="18"/>
                    <a:pt x="2539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4"/>
            <p:cNvSpPr/>
            <p:nvPr/>
          </p:nvSpPr>
          <p:spPr>
            <a:xfrm>
              <a:off x="-2340775" y="4151375"/>
              <a:ext cx="124100" cy="21525"/>
            </a:xfrm>
            <a:custGeom>
              <a:avLst/>
              <a:gdLst/>
              <a:ahLst/>
              <a:cxnLst/>
              <a:rect l="l" t="t" r="r" b="b"/>
              <a:pathLst>
                <a:path w="4964" h="861" extrusionOk="0">
                  <a:moveTo>
                    <a:pt x="4945" y="0"/>
                  </a:moveTo>
                  <a:cubicBezTo>
                    <a:pt x="4938" y="0"/>
                    <a:pt x="4927" y="6"/>
                    <a:pt x="4912" y="21"/>
                  </a:cubicBezTo>
                  <a:cubicBezTo>
                    <a:pt x="4150" y="326"/>
                    <a:pt x="3336" y="529"/>
                    <a:pt x="2523" y="580"/>
                  </a:cubicBezTo>
                  <a:cubicBezTo>
                    <a:pt x="2116" y="580"/>
                    <a:pt x="1710" y="580"/>
                    <a:pt x="1303" y="529"/>
                  </a:cubicBezTo>
                  <a:cubicBezTo>
                    <a:pt x="896" y="479"/>
                    <a:pt x="490" y="326"/>
                    <a:pt x="134" y="275"/>
                  </a:cubicBezTo>
                  <a:cubicBezTo>
                    <a:pt x="114" y="266"/>
                    <a:pt x="97" y="261"/>
                    <a:pt x="82" y="261"/>
                  </a:cubicBezTo>
                  <a:cubicBezTo>
                    <a:pt x="18" y="261"/>
                    <a:pt x="1" y="336"/>
                    <a:pt x="83" y="377"/>
                  </a:cubicBezTo>
                  <a:cubicBezTo>
                    <a:pt x="713" y="671"/>
                    <a:pt x="1412" y="861"/>
                    <a:pt x="2094" y="861"/>
                  </a:cubicBezTo>
                  <a:cubicBezTo>
                    <a:pt x="2238" y="861"/>
                    <a:pt x="2381" y="852"/>
                    <a:pt x="2523" y="834"/>
                  </a:cubicBezTo>
                  <a:cubicBezTo>
                    <a:pt x="3387" y="784"/>
                    <a:pt x="4201" y="529"/>
                    <a:pt x="4963" y="72"/>
                  </a:cubicBezTo>
                  <a:cubicBezTo>
                    <a:pt x="4963" y="36"/>
                    <a:pt x="4963" y="0"/>
                    <a:pt x="49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4"/>
            <p:cNvSpPr/>
            <p:nvPr/>
          </p:nvSpPr>
          <p:spPr>
            <a:xfrm>
              <a:off x="-2643725" y="4502325"/>
              <a:ext cx="121550" cy="29600"/>
            </a:xfrm>
            <a:custGeom>
              <a:avLst/>
              <a:gdLst/>
              <a:ahLst/>
              <a:cxnLst/>
              <a:rect l="l" t="t" r="r" b="b"/>
              <a:pathLst>
                <a:path w="4862" h="1184" extrusionOk="0">
                  <a:moveTo>
                    <a:pt x="4778" y="0"/>
                  </a:moveTo>
                  <a:cubicBezTo>
                    <a:pt x="4764" y="0"/>
                    <a:pt x="4747" y="5"/>
                    <a:pt x="4728" y="14"/>
                  </a:cubicBezTo>
                  <a:lnTo>
                    <a:pt x="4677" y="14"/>
                  </a:lnTo>
                  <a:cubicBezTo>
                    <a:pt x="3965" y="421"/>
                    <a:pt x="3203" y="675"/>
                    <a:pt x="2390" y="827"/>
                  </a:cubicBezTo>
                  <a:cubicBezTo>
                    <a:pt x="1983" y="878"/>
                    <a:pt x="1576" y="878"/>
                    <a:pt x="1220" y="878"/>
                  </a:cubicBezTo>
                  <a:cubicBezTo>
                    <a:pt x="966" y="878"/>
                    <a:pt x="763" y="878"/>
                    <a:pt x="559" y="827"/>
                  </a:cubicBezTo>
                  <a:cubicBezTo>
                    <a:pt x="483" y="802"/>
                    <a:pt x="394" y="789"/>
                    <a:pt x="305" y="789"/>
                  </a:cubicBezTo>
                  <a:cubicBezTo>
                    <a:pt x="216" y="789"/>
                    <a:pt x="127" y="802"/>
                    <a:pt x="51" y="827"/>
                  </a:cubicBezTo>
                  <a:cubicBezTo>
                    <a:pt x="0" y="878"/>
                    <a:pt x="0" y="980"/>
                    <a:pt x="51" y="980"/>
                  </a:cubicBezTo>
                  <a:cubicBezTo>
                    <a:pt x="204" y="1081"/>
                    <a:pt x="356" y="1132"/>
                    <a:pt x="559" y="1132"/>
                  </a:cubicBezTo>
                  <a:lnTo>
                    <a:pt x="1169" y="1183"/>
                  </a:lnTo>
                  <a:cubicBezTo>
                    <a:pt x="1627" y="1183"/>
                    <a:pt x="2034" y="1132"/>
                    <a:pt x="2440" y="1081"/>
                  </a:cubicBezTo>
                  <a:cubicBezTo>
                    <a:pt x="3305" y="929"/>
                    <a:pt x="4067" y="624"/>
                    <a:pt x="4779" y="166"/>
                  </a:cubicBezTo>
                  <a:cubicBezTo>
                    <a:pt x="4862" y="83"/>
                    <a:pt x="4843" y="0"/>
                    <a:pt x="4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4"/>
            <p:cNvSpPr/>
            <p:nvPr/>
          </p:nvSpPr>
          <p:spPr>
            <a:xfrm>
              <a:off x="-2638650" y="4479100"/>
              <a:ext cx="95875" cy="45375"/>
            </a:xfrm>
            <a:custGeom>
              <a:avLst/>
              <a:gdLst/>
              <a:ahLst/>
              <a:cxnLst/>
              <a:rect l="l" t="t" r="r" b="b"/>
              <a:pathLst>
                <a:path w="3835" h="1815" extrusionOk="0">
                  <a:moveTo>
                    <a:pt x="3671" y="0"/>
                  </a:moveTo>
                  <a:cubicBezTo>
                    <a:pt x="3651" y="0"/>
                    <a:pt x="3629" y="8"/>
                    <a:pt x="3610" y="28"/>
                  </a:cubicBezTo>
                  <a:cubicBezTo>
                    <a:pt x="3051" y="384"/>
                    <a:pt x="2441" y="689"/>
                    <a:pt x="1882" y="994"/>
                  </a:cubicBezTo>
                  <a:cubicBezTo>
                    <a:pt x="1577" y="1146"/>
                    <a:pt x="1322" y="1299"/>
                    <a:pt x="1017" y="1400"/>
                  </a:cubicBezTo>
                  <a:cubicBezTo>
                    <a:pt x="712" y="1451"/>
                    <a:pt x="407" y="1553"/>
                    <a:pt x="153" y="1604"/>
                  </a:cubicBezTo>
                  <a:cubicBezTo>
                    <a:pt x="1" y="1604"/>
                    <a:pt x="1" y="1756"/>
                    <a:pt x="153" y="1807"/>
                  </a:cubicBezTo>
                  <a:cubicBezTo>
                    <a:pt x="215" y="1812"/>
                    <a:pt x="278" y="1815"/>
                    <a:pt x="340" y="1815"/>
                  </a:cubicBezTo>
                  <a:cubicBezTo>
                    <a:pt x="887" y="1815"/>
                    <a:pt x="1430" y="1618"/>
                    <a:pt x="1932" y="1299"/>
                  </a:cubicBezTo>
                  <a:cubicBezTo>
                    <a:pt x="2542" y="994"/>
                    <a:pt x="3102" y="638"/>
                    <a:pt x="3712" y="231"/>
                  </a:cubicBezTo>
                  <a:cubicBezTo>
                    <a:pt x="3835" y="149"/>
                    <a:pt x="3759" y="0"/>
                    <a:pt x="3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4"/>
            <p:cNvSpPr/>
            <p:nvPr/>
          </p:nvSpPr>
          <p:spPr>
            <a:xfrm>
              <a:off x="-2642450" y="4432425"/>
              <a:ext cx="34825" cy="94275"/>
            </a:xfrm>
            <a:custGeom>
              <a:avLst/>
              <a:gdLst/>
              <a:ahLst/>
              <a:cxnLst/>
              <a:rect l="l" t="t" r="r" b="b"/>
              <a:pathLst>
                <a:path w="1393" h="3771" extrusionOk="0">
                  <a:moveTo>
                    <a:pt x="1228" y="0"/>
                  </a:moveTo>
                  <a:cubicBezTo>
                    <a:pt x="1190" y="0"/>
                    <a:pt x="1149" y="18"/>
                    <a:pt x="1118" y="65"/>
                  </a:cubicBezTo>
                  <a:lnTo>
                    <a:pt x="1118" y="116"/>
                  </a:lnTo>
                  <a:cubicBezTo>
                    <a:pt x="864" y="675"/>
                    <a:pt x="610" y="1234"/>
                    <a:pt x="458" y="1844"/>
                  </a:cubicBezTo>
                  <a:cubicBezTo>
                    <a:pt x="356" y="2200"/>
                    <a:pt x="254" y="2505"/>
                    <a:pt x="153" y="2810"/>
                  </a:cubicBezTo>
                  <a:lnTo>
                    <a:pt x="51" y="3217"/>
                  </a:lnTo>
                  <a:cubicBezTo>
                    <a:pt x="0" y="3369"/>
                    <a:pt x="0" y="3522"/>
                    <a:pt x="0" y="3674"/>
                  </a:cubicBezTo>
                  <a:cubicBezTo>
                    <a:pt x="0" y="3743"/>
                    <a:pt x="31" y="3770"/>
                    <a:pt x="70" y="3770"/>
                  </a:cubicBezTo>
                  <a:cubicBezTo>
                    <a:pt x="117" y="3770"/>
                    <a:pt x="176" y="3730"/>
                    <a:pt x="203" y="3674"/>
                  </a:cubicBezTo>
                  <a:cubicBezTo>
                    <a:pt x="305" y="3572"/>
                    <a:pt x="305" y="3420"/>
                    <a:pt x="356" y="3318"/>
                  </a:cubicBezTo>
                  <a:cubicBezTo>
                    <a:pt x="407" y="3166"/>
                    <a:pt x="407" y="3013"/>
                    <a:pt x="458" y="2861"/>
                  </a:cubicBezTo>
                  <a:cubicBezTo>
                    <a:pt x="559" y="2556"/>
                    <a:pt x="610" y="2200"/>
                    <a:pt x="712" y="1946"/>
                  </a:cubicBezTo>
                  <a:cubicBezTo>
                    <a:pt x="864" y="1336"/>
                    <a:pt x="1068" y="776"/>
                    <a:pt x="1322" y="166"/>
                  </a:cubicBezTo>
                  <a:cubicBezTo>
                    <a:pt x="1393" y="96"/>
                    <a:pt x="1316" y="0"/>
                    <a:pt x="1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4"/>
            <p:cNvSpPr/>
            <p:nvPr/>
          </p:nvSpPr>
          <p:spPr>
            <a:xfrm>
              <a:off x="-2655175" y="4419025"/>
              <a:ext cx="15275" cy="108325"/>
            </a:xfrm>
            <a:custGeom>
              <a:avLst/>
              <a:gdLst/>
              <a:ahLst/>
              <a:cxnLst/>
              <a:rect l="l" t="t" r="r" b="b"/>
              <a:pathLst>
                <a:path w="611" h="4333" extrusionOk="0">
                  <a:moveTo>
                    <a:pt x="471" y="0"/>
                  </a:moveTo>
                  <a:cubicBezTo>
                    <a:pt x="426" y="0"/>
                    <a:pt x="378" y="28"/>
                    <a:pt x="357" y="92"/>
                  </a:cubicBezTo>
                  <a:cubicBezTo>
                    <a:pt x="102" y="753"/>
                    <a:pt x="1" y="1465"/>
                    <a:pt x="52" y="2177"/>
                  </a:cubicBezTo>
                  <a:cubicBezTo>
                    <a:pt x="102" y="2532"/>
                    <a:pt x="153" y="2888"/>
                    <a:pt x="204" y="3244"/>
                  </a:cubicBezTo>
                  <a:cubicBezTo>
                    <a:pt x="255" y="3600"/>
                    <a:pt x="357" y="3956"/>
                    <a:pt x="509" y="4312"/>
                  </a:cubicBezTo>
                  <a:cubicBezTo>
                    <a:pt x="509" y="4327"/>
                    <a:pt x="518" y="4333"/>
                    <a:pt x="530" y="4333"/>
                  </a:cubicBezTo>
                  <a:cubicBezTo>
                    <a:pt x="560" y="4333"/>
                    <a:pt x="611" y="4297"/>
                    <a:pt x="611" y="4261"/>
                  </a:cubicBezTo>
                  <a:cubicBezTo>
                    <a:pt x="560" y="3549"/>
                    <a:pt x="458" y="2888"/>
                    <a:pt x="357" y="2177"/>
                  </a:cubicBezTo>
                  <a:cubicBezTo>
                    <a:pt x="255" y="1516"/>
                    <a:pt x="357" y="804"/>
                    <a:pt x="560" y="143"/>
                  </a:cubicBezTo>
                  <a:cubicBezTo>
                    <a:pt x="589" y="55"/>
                    <a:pt x="533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4"/>
            <p:cNvSpPr/>
            <p:nvPr/>
          </p:nvSpPr>
          <p:spPr>
            <a:xfrm>
              <a:off x="-2676775" y="4433725"/>
              <a:ext cx="34350" cy="93675"/>
            </a:xfrm>
            <a:custGeom>
              <a:avLst/>
              <a:gdLst/>
              <a:ahLst/>
              <a:cxnLst/>
              <a:rect l="l" t="t" r="r" b="b"/>
              <a:pathLst>
                <a:path w="1374" h="3747" extrusionOk="0">
                  <a:moveTo>
                    <a:pt x="128" y="0"/>
                  </a:moveTo>
                  <a:cubicBezTo>
                    <a:pt x="89" y="0"/>
                    <a:pt x="51" y="38"/>
                    <a:pt x="51" y="114"/>
                  </a:cubicBezTo>
                  <a:cubicBezTo>
                    <a:pt x="0" y="775"/>
                    <a:pt x="102" y="1436"/>
                    <a:pt x="407" y="1995"/>
                  </a:cubicBezTo>
                  <a:cubicBezTo>
                    <a:pt x="509" y="2300"/>
                    <a:pt x="661" y="2656"/>
                    <a:pt x="814" y="2910"/>
                  </a:cubicBezTo>
                  <a:cubicBezTo>
                    <a:pt x="865" y="3215"/>
                    <a:pt x="1068" y="3520"/>
                    <a:pt x="1271" y="3724"/>
                  </a:cubicBezTo>
                  <a:cubicBezTo>
                    <a:pt x="1288" y="3741"/>
                    <a:pt x="1305" y="3746"/>
                    <a:pt x="1320" y="3746"/>
                  </a:cubicBezTo>
                  <a:cubicBezTo>
                    <a:pt x="1350" y="3746"/>
                    <a:pt x="1373" y="3724"/>
                    <a:pt x="1373" y="3724"/>
                  </a:cubicBezTo>
                  <a:cubicBezTo>
                    <a:pt x="1373" y="3419"/>
                    <a:pt x="1271" y="3114"/>
                    <a:pt x="1119" y="2860"/>
                  </a:cubicBezTo>
                  <a:cubicBezTo>
                    <a:pt x="966" y="2555"/>
                    <a:pt x="865" y="2300"/>
                    <a:pt x="712" y="1995"/>
                  </a:cubicBezTo>
                  <a:cubicBezTo>
                    <a:pt x="407" y="1436"/>
                    <a:pt x="255" y="775"/>
                    <a:pt x="204" y="114"/>
                  </a:cubicBezTo>
                  <a:cubicBezTo>
                    <a:pt x="204" y="38"/>
                    <a:pt x="16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4"/>
            <p:cNvSpPr/>
            <p:nvPr/>
          </p:nvSpPr>
          <p:spPr>
            <a:xfrm>
              <a:off x="-2645000" y="4459100"/>
              <a:ext cx="88750" cy="65425"/>
            </a:xfrm>
            <a:custGeom>
              <a:avLst/>
              <a:gdLst/>
              <a:ahLst/>
              <a:cxnLst/>
              <a:rect l="l" t="t" r="r" b="b"/>
              <a:pathLst>
                <a:path w="3550" h="2617" extrusionOk="0">
                  <a:moveTo>
                    <a:pt x="3440" y="1"/>
                  </a:moveTo>
                  <a:cubicBezTo>
                    <a:pt x="3428" y="1"/>
                    <a:pt x="3416" y="5"/>
                    <a:pt x="3406" y="14"/>
                  </a:cubicBezTo>
                  <a:cubicBezTo>
                    <a:pt x="2949" y="523"/>
                    <a:pt x="2441" y="980"/>
                    <a:pt x="1831" y="1387"/>
                  </a:cubicBezTo>
                  <a:cubicBezTo>
                    <a:pt x="1576" y="1590"/>
                    <a:pt x="1271" y="1794"/>
                    <a:pt x="1017" y="1946"/>
                  </a:cubicBezTo>
                  <a:cubicBezTo>
                    <a:pt x="712" y="2150"/>
                    <a:pt x="356" y="2353"/>
                    <a:pt x="51" y="2505"/>
                  </a:cubicBezTo>
                  <a:cubicBezTo>
                    <a:pt x="0" y="2505"/>
                    <a:pt x="0" y="2607"/>
                    <a:pt x="51" y="2607"/>
                  </a:cubicBezTo>
                  <a:cubicBezTo>
                    <a:pt x="97" y="2614"/>
                    <a:pt x="143" y="2617"/>
                    <a:pt x="189" y="2617"/>
                  </a:cubicBezTo>
                  <a:cubicBezTo>
                    <a:pt x="498" y="2617"/>
                    <a:pt x="802" y="2473"/>
                    <a:pt x="1068" y="2251"/>
                  </a:cubicBezTo>
                  <a:cubicBezTo>
                    <a:pt x="1373" y="2048"/>
                    <a:pt x="1678" y="1845"/>
                    <a:pt x="1983" y="1641"/>
                  </a:cubicBezTo>
                  <a:cubicBezTo>
                    <a:pt x="2542" y="1235"/>
                    <a:pt x="3101" y="675"/>
                    <a:pt x="3508" y="116"/>
                  </a:cubicBezTo>
                  <a:cubicBezTo>
                    <a:pt x="3549" y="75"/>
                    <a:pt x="3491" y="1"/>
                    <a:pt x="3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4"/>
            <p:cNvSpPr/>
            <p:nvPr/>
          </p:nvSpPr>
          <p:spPr>
            <a:xfrm>
              <a:off x="-2642450" y="4524275"/>
              <a:ext cx="135950" cy="24925"/>
            </a:xfrm>
            <a:custGeom>
              <a:avLst/>
              <a:gdLst/>
              <a:ahLst/>
              <a:cxnLst/>
              <a:rect l="l" t="t" r="r" b="b"/>
              <a:pathLst>
                <a:path w="5438" h="997" extrusionOk="0">
                  <a:moveTo>
                    <a:pt x="102" y="0"/>
                  </a:moveTo>
                  <a:cubicBezTo>
                    <a:pt x="0" y="0"/>
                    <a:pt x="0" y="51"/>
                    <a:pt x="51" y="102"/>
                  </a:cubicBezTo>
                  <a:cubicBezTo>
                    <a:pt x="813" y="610"/>
                    <a:pt x="1678" y="915"/>
                    <a:pt x="2644" y="966"/>
                  </a:cubicBezTo>
                  <a:cubicBezTo>
                    <a:pt x="2827" y="986"/>
                    <a:pt x="3012" y="996"/>
                    <a:pt x="3197" y="996"/>
                  </a:cubicBezTo>
                  <a:cubicBezTo>
                    <a:pt x="3941" y="996"/>
                    <a:pt x="4697" y="834"/>
                    <a:pt x="5389" y="508"/>
                  </a:cubicBezTo>
                  <a:cubicBezTo>
                    <a:pt x="5429" y="508"/>
                    <a:pt x="5438" y="443"/>
                    <a:pt x="5413" y="443"/>
                  </a:cubicBezTo>
                  <a:cubicBezTo>
                    <a:pt x="5407" y="443"/>
                    <a:pt x="5399" y="447"/>
                    <a:pt x="5389" y="458"/>
                  </a:cubicBezTo>
                  <a:cubicBezTo>
                    <a:pt x="4626" y="669"/>
                    <a:pt x="3864" y="775"/>
                    <a:pt x="3130" y="775"/>
                  </a:cubicBezTo>
                  <a:cubicBezTo>
                    <a:pt x="2984" y="775"/>
                    <a:pt x="2838" y="771"/>
                    <a:pt x="2694" y="763"/>
                  </a:cubicBezTo>
                  <a:cubicBezTo>
                    <a:pt x="1779" y="610"/>
                    <a:pt x="915" y="356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4"/>
            <p:cNvSpPr/>
            <p:nvPr/>
          </p:nvSpPr>
          <p:spPr>
            <a:xfrm>
              <a:off x="-2395675" y="4221450"/>
              <a:ext cx="89550" cy="19600"/>
            </a:xfrm>
            <a:custGeom>
              <a:avLst/>
              <a:gdLst/>
              <a:ahLst/>
              <a:cxnLst/>
              <a:rect l="l" t="t" r="r" b="b"/>
              <a:pathLst>
                <a:path w="3582" h="784" extrusionOk="0">
                  <a:moveTo>
                    <a:pt x="3481" y="0"/>
                  </a:moveTo>
                  <a:cubicBezTo>
                    <a:pt x="3469" y="0"/>
                    <a:pt x="3458" y="4"/>
                    <a:pt x="3448" y="14"/>
                  </a:cubicBezTo>
                  <a:cubicBezTo>
                    <a:pt x="2991" y="370"/>
                    <a:pt x="2431" y="522"/>
                    <a:pt x="1872" y="573"/>
                  </a:cubicBezTo>
                  <a:cubicBezTo>
                    <a:pt x="1567" y="548"/>
                    <a:pt x="1275" y="535"/>
                    <a:pt x="983" y="535"/>
                  </a:cubicBezTo>
                  <a:cubicBezTo>
                    <a:pt x="690" y="535"/>
                    <a:pt x="398" y="548"/>
                    <a:pt x="93" y="573"/>
                  </a:cubicBezTo>
                  <a:cubicBezTo>
                    <a:pt x="1" y="573"/>
                    <a:pt x="34" y="783"/>
                    <a:pt x="156" y="783"/>
                  </a:cubicBezTo>
                  <a:cubicBezTo>
                    <a:pt x="168" y="783"/>
                    <a:pt x="181" y="781"/>
                    <a:pt x="195" y="777"/>
                  </a:cubicBezTo>
                  <a:cubicBezTo>
                    <a:pt x="363" y="749"/>
                    <a:pt x="532" y="740"/>
                    <a:pt x="700" y="740"/>
                  </a:cubicBezTo>
                  <a:cubicBezTo>
                    <a:pt x="973" y="740"/>
                    <a:pt x="1246" y="763"/>
                    <a:pt x="1519" y="763"/>
                  </a:cubicBezTo>
                  <a:cubicBezTo>
                    <a:pt x="1688" y="763"/>
                    <a:pt x="1856" y="754"/>
                    <a:pt x="2025" y="726"/>
                  </a:cubicBezTo>
                  <a:cubicBezTo>
                    <a:pt x="2533" y="675"/>
                    <a:pt x="3092" y="421"/>
                    <a:pt x="3499" y="116"/>
                  </a:cubicBezTo>
                  <a:cubicBezTo>
                    <a:pt x="3581" y="75"/>
                    <a:pt x="3530" y="0"/>
                    <a:pt x="3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4"/>
            <p:cNvSpPr/>
            <p:nvPr/>
          </p:nvSpPr>
          <p:spPr>
            <a:xfrm>
              <a:off x="-2399375" y="4198075"/>
              <a:ext cx="82975" cy="44325"/>
            </a:xfrm>
            <a:custGeom>
              <a:avLst/>
              <a:gdLst/>
              <a:ahLst/>
              <a:cxnLst/>
              <a:rect l="l" t="t" r="r" b="b"/>
              <a:pathLst>
                <a:path w="3319" h="1773" extrusionOk="0">
                  <a:moveTo>
                    <a:pt x="3163" y="1"/>
                  </a:moveTo>
                  <a:cubicBezTo>
                    <a:pt x="3138" y="1"/>
                    <a:pt x="3111" y="10"/>
                    <a:pt x="3088" y="34"/>
                  </a:cubicBezTo>
                  <a:cubicBezTo>
                    <a:pt x="2630" y="390"/>
                    <a:pt x="2173" y="695"/>
                    <a:pt x="1614" y="898"/>
                  </a:cubicBezTo>
                  <a:cubicBezTo>
                    <a:pt x="1359" y="1000"/>
                    <a:pt x="1105" y="1051"/>
                    <a:pt x="851" y="1152"/>
                  </a:cubicBezTo>
                  <a:cubicBezTo>
                    <a:pt x="546" y="1254"/>
                    <a:pt x="292" y="1407"/>
                    <a:pt x="88" y="1559"/>
                  </a:cubicBezTo>
                  <a:cubicBezTo>
                    <a:pt x="1" y="1647"/>
                    <a:pt x="64" y="1773"/>
                    <a:pt x="149" y="1773"/>
                  </a:cubicBezTo>
                  <a:cubicBezTo>
                    <a:pt x="162" y="1773"/>
                    <a:pt x="176" y="1769"/>
                    <a:pt x="190" y="1762"/>
                  </a:cubicBezTo>
                  <a:cubicBezTo>
                    <a:pt x="292" y="1712"/>
                    <a:pt x="444" y="1661"/>
                    <a:pt x="546" y="1559"/>
                  </a:cubicBezTo>
                  <a:cubicBezTo>
                    <a:pt x="698" y="1508"/>
                    <a:pt x="851" y="1407"/>
                    <a:pt x="1004" y="1356"/>
                  </a:cubicBezTo>
                  <a:cubicBezTo>
                    <a:pt x="1258" y="1254"/>
                    <a:pt x="1563" y="1203"/>
                    <a:pt x="1868" y="1051"/>
                  </a:cubicBezTo>
                  <a:cubicBezTo>
                    <a:pt x="2325" y="847"/>
                    <a:pt x="2834" y="542"/>
                    <a:pt x="3240" y="187"/>
                  </a:cubicBezTo>
                  <a:cubicBezTo>
                    <a:pt x="3318" y="109"/>
                    <a:pt x="3247" y="1"/>
                    <a:pt x="3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4"/>
            <p:cNvSpPr/>
            <p:nvPr/>
          </p:nvSpPr>
          <p:spPr>
            <a:xfrm>
              <a:off x="-2402250" y="4183325"/>
              <a:ext cx="68150" cy="56275"/>
            </a:xfrm>
            <a:custGeom>
              <a:avLst/>
              <a:gdLst/>
              <a:ahLst/>
              <a:cxnLst/>
              <a:rect l="l" t="t" r="r" b="b"/>
              <a:pathLst>
                <a:path w="2726" h="2251" extrusionOk="0">
                  <a:moveTo>
                    <a:pt x="2580" y="0"/>
                  </a:moveTo>
                  <a:cubicBezTo>
                    <a:pt x="2565" y="0"/>
                    <a:pt x="2552" y="4"/>
                    <a:pt x="2542" y="14"/>
                  </a:cubicBezTo>
                  <a:cubicBezTo>
                    <a:pt x="2135" y="472"/>
                    <a:pt x="1678" y="827"/>
                    <a:pt x="1169" y="1183"/>
                  </a:cubicBezTo>
                  <a:cubicBezTo>
                    <a:pt x="966" y="1387"/>
                    <a:pt x="712" y="1539"/>
                    <a:pt x="458" y="1692"/>
                  </a:cubicBezTo>
                  <a:cubicBezTo>
                    <a:pt x="356" y="1742"/>
                    <a:pt x="305" y="1844"/>
                    <a:pt x="203" y="1946"/>
                  </a:cubicBezTo>
                  <a:cubicBezTo>
                    <a:pt x="102" y="1997"/>
                    <a:pt x="51" y="2098"/>
                    <a:pt x="0" y="2200"/>
                  </a:cubicBezTo>
                  <a:cubicBezTo>
                    <a:pt x="0" y="2251"/>
                    <a:pt x="0" y="2251"/>
                    <a:pt x="51" y="2251"/>
                  </a:cubicBezTo>
                  <a:cubicBezTo>
                    <a:pt x="153" y="2149"/>
                    <a:pt x="254" y="2047"/>
                    <a:pt x="356" y="1997"/>
                  </a:cubicBezTo>
                  <a:cubicBezTo>
                    <a:pt x="458" y="1946"/>
                    <a:pt x="610" y="1895"/>
                    <a:pt x="712" y="1793"/>
                  </a:cubicBezTo>
                  <a:cubicBezTo>
                    <a:pt x="915" y="1641"/>
                    <a:pt x="1169" y="1488"/>
                    <a:pt x="1373" y="1336"/>
                  </a:cubicBezTo>
                  <a:cubicBezTo>
                    <a:pt x="1830" y="980"/>
                    <a:pt x="2288" y="573"/>
                    <a:pt x="2644" y="116"/>
                  </a:cubicBezTo>
                  <a:cubicBezTo>
                    <a:pt x="2726" y="75"/>
                    <a:pt x="2642" y="0"/>
                    <a:pt x="2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4"/>
            <p:cNvSpPr/>
            <p:nvPr/>
          </p:nvSpPr>
          <p:spPr>
            <a:xfrm>
              <a:off x="-2399725" y="4153375"/>
              <a:ext cx="33975" cy="86225"/>
            </a:xfrm>
            <a:custGeom>
              <a:avLst/>
              <a:gdLst/>
              <a:ahLst/>
              <a:cxnLst/>
              <a:rect l="l" t="t" r="r" b="b"/>
              <a:pathLst>
                <a:path w="1359" h="3449" extrusionOk="0">
                  <a:moveTo>
                    <a:pt x="1233" y="1"/>
                  </a:moveTo>
                  <a:cubicBezTo>
                    <a:pt x="1209" y="1"/>
                    <a:pt x="1185" y="13"/>
                    <a:pt x="1170" y="43"/>
                  </a:cubicBezTo>
                  <a:cubicBezTo>
                    <a:pt x="865" y="551"/>
                    <a:pt x="662" y="1110"/>
                    <a:pt x="509" y="1670"/>
                  </a:cubicBezTo>
                  <a:cubicBezTo>
                    <a:pt x="458" y="1975"/>
                    <a:pt x="357" y="2229"/>
                    <a:pt x="255" y="2534"/>
                  </a:cubicBezTo>
                  <a:cubicBezTo>
                    <a:pt x="255" y="2686"/>
                    <a:pt x="204" y="2788"/>
                    <a:pt x="153" y="2940"/>
                  </a:cubicBezTo>
                  <a:cubicBezTo>
                    <a:pt x="102" y="3093"/>
                    <a:pt x="1" y="3195"/>
                    <a:pt x="52" y="3347"/>
                  </a:cubicBezTo>
                  <a:cubicBezTo>
                    <a:pt x="52" y="3398"/>
                    <a:pt x="153" y="3449"/>
                    <a:pt x="204" y="3449"/>
                  </a:cubicBezTo>
                  <a:cubicBezTo>
                    <a:pt x="306" y="3398"/>
                    <a:pt x="357" y="3296"/>
                    <a:pt x="407" y="3144"/>
                  </a:cubicBezTo>
                  <a:cubicBezTo>
                    <a:pt x="458" y="3042"/>
                    <a:pt x="509" y="2890"/>
                    <a:pt x="560" y="2737"/>
                  </a:cubicBezTo>
                  <a:cubicBezTo>
                    <a:pt x="662" y="2483"/>
                    <a:pt x="712" y="2178"/>
                    <a:pt x="814" y="1873"/>
                  </a:cubicBezTo>
                  <a:cubicBezTo>
                    <a:pt x="916" y="1263"/>
                    <a:pt x="1119" y="704"/>
                    <a:pt x="1323" y="144"/>
                  </a:cubicBezTo>
                  <a:cubicBezTo>
                    <a:pt x="1358" y="73"/>
                    <a:pt x="1293" y="1"/>
                    <a:pt x="1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4"/>
            <p:cNvSpPr/>
            <p:nvPr/>
          </p:nvSpPr>
          <p:spPr>
            <a:xfrm>
              <a:off x="-2401000" y="4154325"/>
              <a:ext cx="12250" cy="83375"/>
            </a:xfrm>
            <a:custGeom>
              <a:avLst/>
              <a:gdLst/>
              <a:ahLst/>
              <a:cxnLst/>
              <a:rect l="l" t="t" r="r" b="b"/>
              <a:pathLst>
                <a:path w="490" h="3335" extrusionOk="0">
                  <a:moveTo>
                    <a:pt x="392" y="0"/>
                  </a:moveTo>
                  <a:cubicBezTo>
                    <a:pt x="360" y="0"/>
                    <a:pt x="325" y="17"/>
                    <a:pt x="306" y="56"/>
                  </a:cubicBezTo>
                  <a:lnTo>
                    <a:pt x="357" y="56"/>
                  </a:lnTo>
                  <a:cubicBezTo>
                    <a:pt x="153" y="564"/>
                    <a:pt x="52" y="1072"/>
                    <a:pt x="1" y="1581"/>
                  </a:cubicBezTo>
                  <a:cubicBezTo>
                    <a:pt x="1" y="1886"/>
                    <a:pt x="1" y="2140"/>
                    <a:pt x="52" y="2445"/>
                  </a:cubicBezTo>
                  <a:lnTo>
                    <a:pt x="52" y="2852"/>
                  </a:lnTo>
                  <a:cubicBezTo>
                    <a:pt x="52" y="3004"/>
                    <a:pt x="52" y="3106"/>
                    <a:pt x="52" y="3258"/>
                  </a:cubicBezTo>
                  <a:cubicBezTo>
                    <a:pt x="77" y="3309"/>
                    <a:pt x="115" y="3335"/>
                    <a:pt x="147" y="3335"/>
                  </a:cubicBezTo>
                  <a:cubicBezTo>
                    <a:pt x="179" y="3335"/>
                    <a:pt x="204" y="3309"/>
                    <a:pt x="204" y="3258"/>
                  </a:cubicBezTo>
                  <a:cubicBezTo>
                    <a:pt x="255" y="3106"/>
                    <a:pt x="255" y="3004"/>
                    <a:pt x="204" y="2852"/>
                  </a:cubicBezTo>
                  <a:cubicBezTo>
                    <a:pt x="204" y="2750"/>
                    <a:pt x="204" y="2597"/>
                    <a:pt x="204" y="2445"/>
                  </a:cubicBezTo>
                  <a:cubicBezTo>
                    <a:pt x="204" y="2191"/>
                    <a:pt x="153" y="1886"/>
                    <a:pt x="153" y="1632"/>
                  </a:cubicBezTo>
                  <a:cubicBezTo>
                    <a:pt x="153" y="1123"/>
                    <a:pt x="255" y="615"/>
                    <a:pt x="458" y="106"/>
                  </a:cubicBezTo>
                  <a:cubicBezTo>
                    <a:pt x="490" y="44"/>
                    <a:pt x="444" y="0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54"/>
            <p:cNvSpPr/>
            <p:nvPr/>
          </p:nvSpPr>
          <p:spPr>
            <a:xfrm>
              <a:off x="-2416250" y="4155600"/>
              <a:ext cx="19100" cy="87500"/>
            </a:xfrm>
            <a:custGeom>
              <a:avLst/>
              <a:gdLst/>
              <a:ahLst/>
              <a:cxnLst/>
              <a:rect l="l" t="t" r="r" b="b"/>
              <a:pathLst>
                <a:path w="764" h="3500" extrusionOk="0">
                  <a:moveTo>
                    <a:pt x="239" y="0"/>
                  </a:moveTo>
                  <a:cubicBezTo>
                    <a:pt x="207" y="0"/>
                    <a:pt x="173" y="17"/>
                    <a:pt x="153" y="55"/>
                  </a:cubicBezTo>
                  <a:cubicBezTo>
                    <a:pt x="1" y="615"/>
                    <a:pt x="1" y="1225"/>
                    <a:pt x="153" y="1784"/>
                  </a:cubicBezTo>
                  <a:cubicBezTo>
                    <a:pt x="255" y="2038"/>
                    <a:pt x="357" y="2343"/>
                    <a:pt x="408" y="2648"/>
                  </a:cubicBezTo>
                  <a:cubicBezTo>
                    <a:pt x="458" y="2801"/>
                    <a:pt x="458" y="2953"/>
                    <a:pt x="509" y="3106"/>
                  </a:cubicBezTo>
                  <a:cubicBezTo>
                    <a:pt x="458" y="3207"/>
                    <a:pt x="509" y="3360"/>
                    <a:pt x="560" y="3461"/>
                  </a:cubicBezTo>
                  <a:cubicBezTo>
                    <a:pt x="586" y="3487"/>
                    <a:pt x="611" y="3500"/>
                    <a:pt x="636" y="3500"/>
                  </a:cubicBezTo>
                  <a:cubicBezTo>
                    <a:pt x="662" y="3500"/>
                    <a:pt x="687" y="3487"/>
                    <a:pt x="713" y="3461"/>
                  </a:cubicBezTo>
                  <a:cubicBezTo>
                    <a:pt x="763" y="3360"/>
                    <a:pt x="763" y="3207"/>
                    <a:pt x="713" y="3106"/>
                  </a:cubicBezTo>
                  <a:cubicBezTo>
                    <a:pt x="713" y="2953"/>
                    <a:pt x="713" y="2851"/>
                    <a:pt x="662" y="2699"/>
                  </a:cubicBezTo>
                  <a:cubicBezTo>
                    <a:pt x="611" y="2445"/>
                    <a:pt x="560" y="2140"/>
                    <a:pt x="458" y="1835"/>
                  </a:cubicBezTo>
                  <a:cubicBezTo>
                    <a:pt x="255" y="1276"/>
                    <a:pt x="204" y="716"/>
                    <a:pt x="306" y="106"/>
                  </a:cubicBezTo>
                  <a:cubicBezTo>
                    <a:pt x="337" y="43"/>
                    <a:pt x="291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4"/>
            <p:cNvSpPr/>
            <p:nvPr/>
          </p:nvSpPr>
          <p:spPr>
            <a:xfrm>
              <a:off x="-2434025" y="4165675"/>
              <a:ext cx="40675" cy="80400"/>
            </a:xfrm>
            <a:custGeom>
              <a:avLst/>
              <a:gdLst/>
              <a:ahLst/>
              <a:cxnLst/>
              <a:rect l="l" t="t" r="r" b="b"/>
              <a:pathLst>
                <a:path w="1627" h="3216" extrusionOk="0">
                  <a:moveTo>
                    <a:pt x="125" y="0"/>
                  </a:moveTo>
                  <a:cubicBezTo>
                    <a:pt x="68" y="0"/>
                    <a:pt x="0" y="30"/>
                    <a:pt x="0" y="59"/>
                  </a:cubicBezTo>
                  <a:cubicBezTo>
                    <a:pt x="51" y="669"/>
                    <a:pt x="254" y="1228"/>
                    <a:pt x="509" y="1737"/>
                  </a:cubicBezTo>
                  <a:cubicBezTo>
                    <a:pt x="661" y="1991"/>
                    <a:pt x="814" y="2194"/>
                    <a:pt x="1017" y="2448"/>
                  </a:cubicBezTo>
                  <a:cubicBezTo>
                    <a:pt x="1119" y="2550"/>
                    <a:pt x="1169" y="2652"/>
                    <a:pt x="1220" y="2753"/>
                  </a:cubicBezTo>
                  <a:cubicBezTo>
                    <a:pt x="1322" y="2906"/>
                    <a:pt x="1322" y="3008"/>
                    <a:pt x="1373" y="3160"/>
                  </a:cubicBezTo>
                  <a:cubicBezTo>
                    <a:pt x="1412" y="3199"/>
                    <a:pt x="1458" y="3216"/>
                    <a:pt x="1500" y="3216"/>
                  </a:cubicBezTo>
                  <a:cubicBezTo>
                    <a:pt x="1569" y="3216"/>
                    <a:pt x="1627" y="3172"/>
                    <a:pt x="1627" y="3109"/>
                  </a:cubicBezTo>
                  <a:cubicBezTo>
                    <a:pt x="1576" y="2855"/>
                    <a:pt x="1474" y="2601"/>
                    <a:pt x="1322" y="2398"/>
                  </a:cubicBezTo>
                  <a:cubicBezTo>
                    <a:pt x="1169" y="2143"/>
                    <a:pt x="966" y="1940"/>
                    <a:pt x="814" y="1737"/>
                  </a:cubicBezTo>
                  <a:cubicBezTo>
                    <a:pt x="509" y="1228"/>
                    <a:pt x="254" y="669"/>
                    <a:pt x="204" y="59"/>
                  </a:cubicBezTo>
                  <a:cubicBezTo>
                    <a:pt x="204" y="16"/>
                    <a:pt x="167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54"/>
            <p:cNvSpPr/>
            <p:nvPr/>
          </p:nvSpPr>
          <p:spPr>
            <a:xfrm>
              <a:off x="-2407000" y="4236875"/>
              <a:ext cx="104925" cy="21825"/>
            </a:xfrm>
            <a:custGeom>
              <a:avLst/>
              <a:gdLst/>
              <a:ahLst/>
              <a:cxnLst/>
              <a:rect l="l" t="t" r="r" b="b"/>
              <a:pathLst>
                <a:path w="4197" h="873" extrusionOk="0">
                  <a:moveTo>
                    <a:pt x="151" y="0"/>
                  </a:moveTo>
                  <a:cubicBezTo>
                    <a:pt x="30" y="0"/>
                    <a:pt x="1" y="210"/>
                    <a:pt x="139" y="210"/>
                  </a:cubicBezTo>
                  <a:cubicBezTo>
                    <a:pt x="945" y="501"/>
                    <a:pt x="1853" y="872"/>
                    <a:pt x="2721" y="872"/>
                  </a:cubicBezTo>
                  <a:cubicBezTo>
                    <a:pt x="3222" y="872"/>
                    <a:pt x="3709" y="749"/>
                    <a:pt x="4155" y="414"/>
                  </a:cubicBezTo>
                  <a:cubicBezTo>
                    <a:pt x="4196" y="373"/>
                    <a:pt x="4171" y="298"/>
                    <a:pt x="4106" y="298"/>
                  </a:cubicBezTo>
                  <a:cubicBezTo>
                    <a:pt x="4091" y="298"/>
                    <a:pt x="4073" y="302"/>
                    <a:pt x="4054" y="312"/>
                  </a:cubicBezTo>
                  <a:cubicBezTo>
                    <a:pt x="3676" y="542"/>
                    <a:pt x="3266" y="629"/>
                    <a:pt x="2844" y="629"/>
                  </a:cubicBezTo>
                  <a:cubicBezTo>
                    <a:pt x="1959" y="629"/>
                    <a:pt x="1016" y="248"/>
                    <a:pt x="190" y="7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54"/>
            <p:cNvSpPr/>
            <p:nvPr/>
          </p:nvSpPr>
          <p:spPr>
            <a:xfrm>
              <a:off x="-2462000" y="4163975"/>
              <a:ext cx="61700" cy="77750"/>
            </a:xfrm>
            <a:custGeom>
              <a:avLst/>
              <a:gdLst/>
              <a:ahLst/>
              <a:cxnLst/>
              <a:rect l="l" t="t" r="r" b="b"/>
              <a:pathLst>
                <a:path w="2468" h="3110" extrusionOk="0">
                  <a:moveTo>
                    <a:pt x="331" y="0"/>
                  </a:moveTo>
                  <a:cubicBezTo>
                    <a:pt x="293" y="0"/>
                    <a:pt x="255" y="25"/>
                    <a:pt x="255" y="76"/>
                  </a:cubicBezTo>
                  <a:cubicBezTo>
                    <a:pt x="1" y="1449"/>
                    <a:pt x="1323" y="2415"/>
                    <a:pt x="2288" y="3076"/>
                  </a:cubicBezTo>
                  <a:cubicBezTo>
                    <a:pt x="2313" y="3100"/>
                    <a:pt x="2337" y="3110"/>
                    <a:pt x="2359" y="3110"/>
                  </a:cubicBezTo>
                  <a:cubicBezTo>
                    <a:pt x="2427" y="3110"/>
                    <a:pt x="2467" y="3013"/>
                    <a:pt x="2390" y="2974"/>
                  </a:cubicBezTo>
                  <a:lnTo>
                    <a:pt x="2390" y="2923"/>
                  </a:lnTo>
                  <a:cubicBezTo>
                    <a:pt x="1882" y="2567"/>
                    <a:pt x="1424" y="2211"/>
                    <a:pt x="1018" y="1754"/>
                  </a:cubicBezTo>
                  <a:cubicBezTo>
                    <a:pt x="662" y="1246"/>
                    <a:pt x="407" y="686"/>
                    <a:pt x="407" y="76"/>
                  </a:cubicBezTo>
                  <a:cubicBezTo>
                    <a:pt x="407" y="25"/>
                    <a:pt x="369" y="0"/>
                    <a:pt x="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4"/>
            <p:cNvSpPr/>
            <p:nvPr/>
          </p:nvSpPr>
          <p:spPr>
            <a:xfrm>
              <a:off x="-2487400" y="4296775"/>
              <a:ext cx="109975" cy="47050"/>
            </a:xfrm>
            <a:custGeom>
              <a:avLst/>
              <a:gdLst/>
              <a:ahLst/>
              <a:cxnLst/>
              <a:rect l="l" t="t" r="r" b="b"/>
              <a:pathLst>
                <a:path w="4399" h="1882" extrusionOk="0">
                  <a:moveTo>
                    <a:pt x="4270" y="0"/>
                  </a:moveTo>
                  <a:cubicBezTo>
                    <a:pt x="4262" y="8"/>
                    <a:pt x="4254" y="15"/>
                    <a:pt x="4246" y="22"/>
                  </a:cubicBezTo>
                  <a:lnTo>
                    <a:pt x="4246" y="22"/>
                  </a:lnTo>
                  <a:cubicBezTo>
                    <a:pt x="4239" y="26"/>
                    <a:pt x="4232" y="32"/>
                    <a:pt x="4226" y="41"/>
                  </a:cubicBezTo>
                  <a:lnTo>
                    <a:pt x="4226" y="41"/>
                  </a:lnTo>
                  <a:cubicBezTo>
                    <a:pt x="3679" y="533"/>
                    <a:pt x="3084" y="973"/>
                    <a:pt x="2440" y="1220"/>
                  </a:cubicBezTo>
                  <a:cubicBezTo>
                    <a:pt x="2084" y="1373"/>
                    <a:pt x="1678" y="1424"/>
                    <a:pt x="1271" y="1475"/>
                  </a:cubicBezTo>
                  <a:lnTo>
                    <a:pt x="661" y="1576"/>
                  </a:lnTo>
                  <a:cubicBezTo>
                    <a:pt x="458" y="1576"/>
                    <a:pt x="254" y="1627"/>
                    <a:pt x="102" y="1729"/>
                  </a:cubicBezTo>
                  <a:cubicBezTo>
                    <a:pt x="0" y="1729"/>
                    <a:pt x="0" y="1831"/>
                    <a:pt x="102" y="1881"/>
                  </a:cubicBezTo>
                  <a:cubicBezTo>
                    <a:pt x="254" y="1881"/>
                    <a:pt x="458" y="1881"/>
                    <a:pt x="610" y="1831"/>
                  </a:cubicBezTo>
                  <a:lnTo>
                    <a:pt x="1322" y="1729"/>
                  </a:lnTo>
                  <a:cubicBezTo>
                    <a:pt x="1729" y="1678"/>
                    <a:pt x="2135" y="1576"/>
                    <a:pt x="2542" y="1424"/>
                  </a:cubicBezTo>
                  <a:cubicBezTo>
                    <a:pt x="3203" y="1119"/>
                    <a:pt x="3813" y="712"/>
                    <a:pt x="4321" y="153"/>
                  </a:cubicBezTo>
                  <a:cubicBezTo>
                    <a:pt x="4398" y="114"/>
                    <a:pt x="4329" y="17"/>
                    <a:pt x="4269" y="17"/>
                  </a:cubicBezTo>
                  <a:cubicBezTo>
                    <a:pt x="4262" y="17"/>
                    <a:pt x="4256" y="18"/>
                    <a:pt x="4250" y="21"/>
                  </a:cubicBezTo>
                  <a:lnTo>
                    <a:pt x="4250" y="21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4"/>
            <p:cNvSpPr/>
            <p:nvPr/>
          </p:nvSpPr>
          <p:spPr>
            <a:xfrm>
              <a:off x="-2484875" y="4273550"/>
              <a:ext cx="93825" cy="69000"/>
            </a:xfrm>
            <a:custGeom>
              <a:avLst/>
              <a:gdLst/>
              <a:ahLst/>
              <a:cxnLst/>
              <a:rect l="l" t="t" r="r" b="b"/>
              <a:pathLst>
                <a:path w="3753" h="2760" extrusionOk="0">
                  <a:moveTo>
                    <a:pt x="3616" y="1"/>
                  </a:moveTo>
                  <a:cubicBezTo>
                    <a:pt x="3598" y="1"/>
                    <a:pt x="3579" y="5"/>
                    <a:pt x="3559" y="14"/>
                  </a:cubicBezTo>
                  <a:cubicBezTo>
                    <a:pt x="3051" y="472"/>
                    <a:pt x="2492" y="980"/>
                    <a:pt x="1933" y="1387"/>
                  </a:cubicBezTo>
                  <a:cubicBezTo>
                    <a:pt x="1322" y="1794"/>
                    <a:pt x="763" y="2200"/>
                    <a:pt x="102" y="2505"/>
                  </a:cubicBezTo>
                  <a:cubicBezTo>
                    <a:pt x="1" y="2607"/>
                    <a:pt x="102" y="2760"/>
                    <a:pt x="204" y="2760"/>
                  </a:cubicBezTo>
                  <a:cubicBezTo>
                    <a:pt x="865" y="2455"/>
                    <a:pt x="1526" y="2099"/>
                    <a:pt x="2034" y="1641"/>
                  </a:cubicBezTo>
                  <a:cubicBezTo>
                    <a:pt x="2644" y="1184"/>
                    <a:pt x="3153" y="675"/>
                    <a:pt x="3712" y="116"/>
                  </a:cubicBezTo>
                  <a:cubicBezTo>
                    <a:pt x="3753" y="75"/>
                    <a:pt x="3694" y="1"/>
                    <a:pt x="3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4"/>
            <p:cNvSpPr/>
            <p:nvPr/>
          </p:nvSpPr>
          <p:spPr>
            <a:xfrm>
              <a:off x="-2488675" y="4243575"/>
              <a:ext cx="54275" cy="100350"/>
            </a:xfrm>
            <a:custGeom>
              <a:avLst/>
              <a:gdLst/>
              <a:ahLst/>
              <a:cxnLst/>
              <a:rect l="l" t="t" r="r" b="b"/>
              <a:pathLst>
                <a:path w="2171" h="4014" extrusionOk="0">
                  <a:moveTo>
                    <a:pt x="2090" y="1"/>
                  </a:moveTo>
                  <a:cubicBezTo>
                    <a:pt x="2070" y="1"/>
                    <a:pt x="2049" y="13"/>
                    <a:pt x="2034" y="44"/>
                  </a:cubicBezTo>
                  <a:cubicBezTo>
                    <a:pt x="1576" y="603"/>
                    <a:pt x="1169" y="1213"/>
                    <a:pt x="763" y="1874"/>
                  </a:cubicBezTo>
                  <a:cubicBezTo>
                    <a:pt x="610" y="2179"/>
                    <a:pt x="458" y="2484"/>
                    <a:pt x="305" y="2840"/>
                  </a:cubicBezTo>
                  <a:cubicBezTo>
                    <a:pt x="254" y="3043"/>
                    <a:pt x="204" y="3196"/>
                    <a:pt x="153" y="3399"/>
                  </a:cubicBezTo>
                  <a:cubicBezTo>
                    <a:pt x="51" y="3552"/>
                    <a:pt x="0" y="3755"/>
                    <a:pt x="0" y="3908"/>
                  </a:cubicBezTo>
                  <a:cubicBezTo>
                    <a:pt x="0" y="3971"/>
                    <a:pt x="59" y="4014"/>
                    <a:pt x="115" y="4014"/>
                  </a:cubicBezTo>
                  <a:cubicBezTo>
                    <a:pt x="150" y="4014"/>
                    <a:pt x="184" y="3997"/>
                    <a:pt x="204" y="3959"/>
                  </a:cubicBezTo>
                  <a:cubicBezTo>
                    <a:pt x="254" y="3806"/>
                    <a:pt x="305" y="3654"/>
                    <a:pt x="356" y="3501"/>
                  </a:cubicBezTo>
                  <a:cubicBezTo>
                    <a:pt x="407" y="3348"/>
                    <a:pt x="458" y="3145"/>
                    <a:pt x="559" y="2993"/>
                  </a:cubicBezTo>
                  <a:cubicBezTo>
                    <a:pt x="661" y="2637"/>
                    <a:pt x="814" y="2281"/>
                    <a:pt x="1017" y="1976"/>
                  </a:cubicBezTo>
                  <a:cubicBezTo>
                    <a:pt x="1322" y="1315"/>
                    <a:pt x="1729" y="705"/>
                    <a:pt x="2135" y="95"/>
                  </a:cubicBezTo>
                  <a:cubicBezTo>
                    <a:pt x="2170" y="60"/>
                    <a:pt x="2133" y="1"/>
                    <a:pt x="20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4"/>
            <p:cNvSpPr/>
            <p:nvPr/>
          </p:nvSpPr>
          <p:spPr>
            <a:xfrm>
              <a:off x="-2489950" y="4225775"/>
              <a:ext cx="35600" cy="114875"/>
            </a:xfrm>
            <a:custGeom>
              <a:avLst/>
              <a:gdLst/>
              <a:ahLst/>
              <a:cxnLst/>
              <a:rect l="l" t="t" r="r" b="b"/>
              <a:pathLst>
                <a:path w="1424" h="4595" extrusionOk="0">
                  <a:moveTo>
                    <a:pt x="1306" y="1"/>
                  </a:moveTo>
                  <a:cubicBezTo>
                    <a:pt x="1286" y="1"/>
                    <a:pt x="1271" y="13"/>
                    <a:pt x="1271" y="44"/>
                  </a:cubicBezTo>
                  <a:lnTo>
                    <a:pt x="1220" y="95"/>
                  </a:lnTo>
                  <a:cubicBezTo>
                    <a:pt x="865" y="756"/>
                    <a:pt x="560" y="1519"/>
                    <a:pt x="356" y="2230"/>
                  </a:cubicBezTo>
                  <a:cubicBezTo>
                    <a:pt x="255" y="2637"/>
                    <a:pt x="153" y="3044"/>
                    <a:pt x="102" y="3400"/>
                  </a:cubicBezTo>
                  <a:cubicBezTo>
                    <a:pt x="51" y="3552"/>
                    <a:pt x="51" y="3755"/>
                    <a:pt x="51" y="3908"/>
                  </a:cubicBezTo>
                  <a:cubicBezTo>
                    <a:pt x="0" y="4111"/>
                    <a:pt x="0" y="4315"/>
                    <a:pt x="51" y="4518"/>
                  </a:cubicBezTo>
                  <a:cubicBezTo>
                    <a:pt x="77" y="4569"/>
                    <a:pt x="128" y="4594"/>
                    <a:pt x="178" y="4594"/>
                  </a:cubicBezTo>
                  <a:cubicBezTo>
                    <a:pt x="229" y="4594"/>
                    <a:pt x="280" y="4569"/>
                    <a:pt x="305" y="4518"/>
                  </a:cubicBezTo>
                  <a:cubicBezTo>
                    <a:pt x="356" y="4366"/>
                    <a:pt x="407" y="4162"/>
                    <a:pt x="407" y="4010"/>
                  </a:cubicBezTo>
                  <a:cubicBezTo>
                    <a:pt x="407" y="3806"/>
                    <a:pt x="458" y="3603"/>
                    <a:pt x="458" y="3349"/>
                  </a:cubicBezTo>
                  <a:cubicBezTo>
                    <a:pt x="560" y="2993"/>
                    <a:pt x="610" y="2637"/>
                    <a:pt x="712" y="2281"/>
                  </a:cubicBezTo>
                  <a:cubicBezTo>
                    <a:pt x="915" y="1570"/>
                    <a:pt x="1119" y="807"/>
                    <a:pt x="1424" y="95"/>
                  </a:cubicBezTo>
                  <a:cubicBezTo>
                    <a:pt x="1424" y="60"/>
                    <a:pt x="1351" y="1"/>
                    <a:pt x="1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4"/>
            <p:cNvSpPr/>
            <p:nvPr/>
          </p:nvSpPr>
          <p:spPr>
            <a:xfrm>
              <a:off x="-2500125" y="4233450"/>
              <a:ext cx="17825" cy="111400"/>
            </a:xfrm>
            <a:custGeom>
              <a:avLst/>
              <a:gdLst/>
              <a:ahLst/>
              <a:cxnLst/>
              <a:rect l="l" t="t" r="r" b="b"/>
              <a:pathLst>
                <a:path w="713" h="4456" extrusionOk="0">
                  <a:moveTo>
                    <a:pt x="574" y="0"/>
                  </a:moveTo>
                  <a:cubicBezTo>
                    <a:pt x="548" y="0"/>
                    <a:pt x="524" y="13"/>
                    <a:pt x="509" y="42"/>
                  </a:cubicBezTo>
                  <a:cubicBezTo>
                    <a:pt x="52" y="1008"/>
                    <a:pt x="1" y="2127"/>
                    <a:pt x="255" y="3194"/>
                  </a:cubicBezTo>
                  <a:cubicBezTo>
                    <a:pt x="357" y="3550"/>
                    <a:pt x="407" y="3957"/>
                    <a:pt x="357" y="4313"/>
                  </a:cubicBezTo>
                  <a:cubicBezTo>
                    <a:pt x="357" y="4401"/>
                    <a:pt x="442" y="4456"/>
                    <a:pt x="524" y="4456"/>
                  </a:cubicBezTo>
                  <a:cubicBezTo>
                    <a:pt x="583" y="4456"/>
                    <a:pt x="640" y="4427"/>
                    <a:pt x="662" y="4364"/>
                  </a:cubicBezTo>
                  <a:cubicBezTo>
                    <a:pt x="712" y="4008"/>
                    <a:pt x="662" y="3652"/>
                    <a:pt x="560" y="3347"/>
                  </a:cubicBezTo>
                  <a:cubicBezTo>
                    <a:pt x="458" y="2991"/>
                    <a:pt x="407" y="2635"/>
                    <a:pt x="357" y="2279"/>
                  </a:cubicBezTo>
                  <a:cubicBezTo>
                    <a:pt x="306" y="1568"/>
                    <a:pt x="407" y="805"/>
                    <a:pt x="712" y="144"/>
                  </a:cubicBezTo>
                  <a:cubicBezTo>
                    <a:pt x="712" y="72"/>
                    <a:pt x="636" y="0"/>
                    <a:pt x="5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4"/>
            <p:cNvSpPr/>
            <p:nvPr/>
          </p:nvSpPr>
          <p:spPr>
            <a:xfrm>
              <a:off x="-2517900" y="4244000"/>
              <a:ext cx="35100" cy="103875"/>
            </a:xfrm>
            <a:custGeom>
              <a:avLst/>
              <a:gdLst/>
              <a:ahLst/>
              <a:cxnLst/>
              <a:rect l="l" t="t" r="r" b="b"/>
              <a:pathLst>
                <a:path w="1404" h="4155" extrusionOk="0">
                  <a:moveTo>
                    <a:pt x="304" y="0"/>
                  </a:moveTo>
                  <a:cubicBezTo>
                    <a:pt x="261" y="0"/>
                    <a:pt x="222" y="22"/>
                    <a:pt x="203" y="78"/>
                  </a:cubicBezTo>
                  <a:cubicBezTo>
                    <a:pt x="0" y="739"/>
                    <a:pt x="0" y="1451"/>
                    <a:pt x="203" y="2111"/>
                  </a:cubicBezTo>
                  <a:cubicBezTo>
                    <a:pt x="407" y="2772"/>
                    <a:pt x="813" y="3382"/>
                    <a:pt x="1068" y="4043"/>
                  </a:cubicBezTo>
                  <a:cubicBezTo>
                    <a:pt x="1087" y="4121"/>
                    <a:pt x="1143" y="4154"/>
                    <a:pt x="1203" y="4154"/>
                  </a:cubicBezTo>
                  <a:cubicBezTo>
                    <a:pt x="1300" y="4154"/>
                    <a:pt x="1404" y="4067"/>
                    <a:pt x="1373" y="3942"/>
                  </a:cubicBezTo>
                  <a:cubicBezTo>
                    <a:pt x="1169" y="3331"/>
                    <a:pt x="915" y="2721"/>
                    <a:pt x="610" y="2162"/>
                  </a:cubicBezTo>
                  <a:cubicBezTo>
                    <a:pt x="356" y="1501"/>
                    <a:pt x="305" y="841"/>
                    <a:pt x="458" y="129"/>
                  </a:cubicBezTo>
                  <a:cubicBezTo>
                    <a:pt x="458" y="65"/>
                    <a:pt x="376" y="0"/>
                    <a:pt x="3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4"/>
            <p:cNvSpPr/>
            <p:nvPr/>
          </p:nvSpPr>
          <p:spPr>
            <a:xfrm>
              <a:off x="-2488675" y="4317100"/>
              <a:ext cx="136775" cy="34350"/>
            </a:xfrm>
            <a:custGeom>
              <a:avLst/>
              <a:gdLst/>
              <a:ahLst/>
              <a:cxnLst/>
              <a:rect l="l" t="t" r="r" b="b"/>
              <a:pathLst>
                <a:path w="5471" h="1374" extrusionOk="0">
                  <a:moveTo>
                    <a:pt x="5287" y="1"/>
                  </a:moveTo>
                  <a:cubicBezTo>
                    <a:pt x="4576" y="458"/>
                    <a:pt x="3762" y="814"/>
                    <a:pt x="2949" y="967"/>
                  </a:cubicBezTo>
                  <a:cubicBezTo>
                    <a:pt x="2491" y="1018"/>
                    <a:pt x="2046" y="1043"/>
                    <a:pt x="1602" y="1043"/>
                  </a:cubicBezTo>
                  <a:cubicBezTo>
                    <a:pt x="1157" y="1043"/>
                    <a:pt x="712" y="1018"/>
                    <a:pt x="254" y="967"/>
                  </a:cubicBezTo>
                  <a:cubicBezTo>
                    <a:pt x="51" y="967"/>
                    <a:pt x="0" y="1272"/>
                    <a:pt x="204" y="1272"/>
                  </a:cubicBezTo>
                  <a:cubicBezTo>
                    <a:pt x="661" y="1323"/>
                    <a:pt x="1119" y="1373"/>
                    <a:pt x="1576" y="1373"/>
                  </a:cubicBezTo>
                  <a:cubicBezTo>
                    <a:pt x="2085" y="1373"/>
                    <a:pt x="2542" y="1373"/>
                    <a:pt x="3000" y="1323"/>
                  </a:cubicBezTo>
                  <a:cubicBezTo>
                    <a:pt x="3864" y="1119"/>
                    <a:pt x="4677" y="713"/>
                    <a:pt x="5389" y="204"/>
                  </a:cubicBezTo>
                  <a:cubicBezTo>
                    <a:pt x="5471" y="163"/>
                    <a:pt x="5421" y="24"/>
                    <a:pt x="5345" y="24"/>
                  </a:cubicBezTo>
                  <a:cubicBezTo>
                    <a:pt x="5327" y="24"/>
                    <a:pt x="5307" y="32"/>
                    <a:pt x="5287" y="52"/>
                  </a:cubicBezTo>
                  <a:lnTo>
                    <a:pt x="52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4"/>
            <p:cNvSpPr/>
            <p:nvPr/>
          </p:nvSpPr>
          <p:spPr>
            <a:xfrm>
              <a:off x="-2487075" y="4341100"/>
              <a:ext cx="124250" cy="28275"/>
            </a:xfrm>
            <a:custGeom>
              <a:avLst/>
              <a:gdLst/>
              <a:ahLst/>
              <a:cxnLst/>
              <a:rect l="l" t="t" r="r" b="b"/>
              <a:pathLst>
                <a:path w="4970" h="1131" extrusionOk="0">
                  <a:moveTo>
                    <a:pt x="152" y="0"/>
                  </a:moveTo>
                  <a:cubicBezTo>
                    <a:pt x="30" y="0"/>
                    <a:pt x="1" y="215"/>
                    <a:pt x="140" y="261"/>
                  </a:cubicBezTo>
                  <a:cubicBezTo>
                    <a:pt x="546" y="413"/>
                    <a:pt x="902" y="617"/>
                    <a:pt x="1258" y="820"/>
                  </a:cubicBezTo>
                  <a:cubicBezTo>
                    <a:pt x="1665" y="973"/>
                    <a:pt x="2122" y="1074"/>
                    <a:pt x="2529" y="1125"/>
                  </a:cubicBezTo>
                  <a:cubicBezTo>
                    <a:pt x="2591" y="1129"/>
                    <a:pt x="2654" y="1131"/>
                    <a:pt x="2716" y="1131"/>
                  </a:cubicBezTo>
                  <a:cubicBezTo>
                    <a:pt x="3517" y="1131"/>
                    <a:pt x="4305" y="831"/>
                    <a:pt x="4918" y="312"/>
                  </a:cubicBezTo>
                  <a:cubicBezTo>
                    <a:pt x="4969" y="261"/>
                    <a:pt x="4918" y="210"/>
                    <a:pt x="4867" y="210"/>
                  </a:cubicBezTo>
                  <a:cubicBezTo>
                    <a:pt x="4182" y="576"/>
                    <a:pt x="3414" y="777"/>
                    <a:pt x="2638" y="777"/>
                  </a:cubicBezTo>
                  <a:cubicBezTo>
                    <a:pt x="2551" y="777"/>
                    <a:pt x="2464" y="774"/>
                    <a:pt x="2376" y="769"/>
                  </a:cubicBezTo>
                  <a:cubicBezTo>
                    <a:pt x="1665" y="566"/>
                    <a:pt x="902" y="312"/>
                    <a:pt x="190" y="7"/>
                  </a:cubicBezTo>
                  <a:cubicBezTo>
                    <a:pt x="177" y="2"/>
                    <a:pt x="164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4"/>
            <p:cNvSpPr/>
            <p:nvPr/>
          </p:nvSpPr>
          <p:spPr>
            <a:xfrm>
              <a:off x="-2953825" y="3982225"/>
              <a:ext cx="54675" cy="89625"/>
            </a:xfrm>
            <a:custGeom>
              <a:avLst/>
              <a:gdLst/>
              <a:ahLst/>
              <a:cxnLst/>
              <a:rect l="l" t="t" r="r" b="b"/>
              <a:pathLst>
                <a:path w="2187" h="3585" extrusionOk="0">
                  <a:moveTo>
                    <a:pt x="2104" y="0"/>
                  </a:moveTo>
                  <a:cubicBezTo>
                    <a:pt x="2059" y="0"/>
                    <a:pt x="2008" y="26"/>
                    <a:pt x="1983" y="77"/>
                  </a:cubicBezTo>
                  <a:lnTo>
                    <a:pt x="2034" y="77"/>
                  </a:lnTo>
                  <a:cubicBezTo>
                    <a:pt x="1881" y="738"/>
                    <a:pt x="1627" y="1398"/>
                    <a:pt x="1271" y="1958"/>
                  </a:cubicBezTo>
                  <a:cubicBezTo>
                    <a:pt x="1068" y="2263"/>
                    <a:pt x="864" y="2568"/>
                    <a:pt x="610" y="2771"/>
                  </a:cubicBezTo>
                  <a:cubicBezTo>
                    <a:pt x="509" y="2924"/>
                    <a:pt x="407" y="3025"/>
                    <a:pt x="254" y="3178"/>
                  </a:cubicBezTo>
                  <a:cubicBezTo>
                    <a:pt x="153" y="3279"/>
                    <a:pt x="0" y="3330"/>
                    <a:pt x="0" y="3483"/>
                  </a:cubicBezTo>
                  <a:cubicBezTo>
                    <a:pt x="0" y="3534"/>
                    <a:pt x="51" y="3584"/>
                    <a:pt x="102" y="3584"/>
                  </a:cubicBezTo>
                  <a:cubicBezTo>
                    <a:pt x="254" y="3584"/>
                    <a:pt x="356" y="3432"/>
                    <a:pt x="458" y="3330"/>
                  </a:cubicBezTo>
                  <a:cubicBezTo>
                    <a:pt x="559" y="3279"/>
                    <a:pt x="712" y="3076"/>
                    <a:pt x="864" y="2974"/>
                  </a:cubicBezTo>
                  <a:cubicBezTo>
                    <a:pt x="1068" y="2669"/>
                    <a:pt x="1271" y="2415"/>
                    <a:pt x="1474" y="2059"/>
                  </a:cubicBezTo>
                  <a:cubicBezTo>
                    <a:pt x="1830" y="1449"/>
                    <a:pt x="2084" y="788"/>
                    <a:pt x="2186" y="77"/>
                  </a:cubicBezTo>
                  <a:cubicBezTo>
                    <a:pt x="2186" y="26"/>
                    <a:pt x="2148" y="0"/>
                    <a:pt x="2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4"/>
            <p:cNvSpPr/>
            <p:nvPr/>
          </p:nvSpPr>
          <p:spPr>
            <a:xfrm>
              <a:off x="-2953650" y="3983100"/>
              <a:ext cx="29075" cy="83925"/>
            </a:xfrm>
            <a:custGeom>
              <a:avLst/>
              <a:gdLst/>
              <a:ahLst/>
              <a:cxnLst/>
              <a:rect l="l" t="t" r="r" b="b"/>
              <a:pathLst>
                <a:path w="1163" h="3357" extrusionOk="0">
                  <a:moveTo>
                    <a:pt x="1026" y="0"/>
                  </a:moveTo>
                  <a:cubicBezTo>
                    <a:pt x="978" y="0"/>
                    <a:pt x="930" y="29"/>
                    <a:pt x="908" y="93"/>
                  </a:cubicBezTo>
                  <a:lnTo>
                    <a:pt x="959" y="93"/>
                  </a:lnTo>
                  <a:cubicBezTo>
                    <a:pt x="857" y="703"/>
                    <a:pt x="756" y="1262"/>
                    <a:pt x="603" y="1821"/>
                  </a:cubicBezTo>
                  <a:cubicBezTo>
                    <a:pt x="552" y="2075"/>
                    <a:pt x="451" y="2279"/>
                    <a:pt x="400" y="2533"/>
                  </a:cubicBezTo>
                  <a:cubicBezTo>
                    <a:pt x="247" y="2736"/>
                    <a:pt x="146" y="2939"/>
                    <a:pt x="44" y="3143"/>
                  </a:cubicBezTo>
                  <a:cubicBezTo>
                    <a:pt x="0" y="3231"/>
                    <a:pt x="70" y="3356"/>
                    <a:pt x="155" y="3356"/>
                  </a:cubicBezTo>
                  <a:cubicBezTo>
                    <a:pt x="169" y="3356"/>
                    <a:pt x="183" y="3353"/>
                    <a:pt x="197" y="3346"/>
                  </a:cubicBezTo>
                  <a:cubicBezTo>
                    <a:pt x="552" y="2939"/>
                    <a:pt x="756" y="2482"/>
                    <a:pt x="807" y="1974"/>
                  </a:cubicBezTo>
                  <a:cubicBezTo>
                    <a:pt x="959" y="1313"/>
                    <a:pt x="1061" y="753"/>
                    <a:pt x="1162" y="143"/>
                  </a:cubicBezTo>
                  <a:cubicBezTo>
                    <a:pt x="1162" y="55"/>
                    <a:pt x="1094" y="0"/>
                    <a:pt x="1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4"/>
            <p:cNvSpPr/>
            <p:nvPr/>
          </p:nvSpPr>
          <p:spPr>
            <a:xfrm>
              <a:off x="-2996650" y="3999050"/>
              <a:ext cx="47925" cy="71525"/>
            </a:xfrm>
            <a:custGeom>
              <a:avLst/>
              <a:gdLst/>
              <a:ahLst/>
              <a:cxnLst/>
              <a:rect l="l" t="t" r="r" b="b"/>
              <a:pathLst>
                <a:path w="1917" h="2861" extrusionOk="0">
                  <a:moveTo>
                    <a:pt x="162" y="0"/>
                  </a:moveTo>
                  <a:cubicBezTo>
                    <a:pt x="88" y="0"/>
                    <a:pt x="0" y="95"/>
                    <a:pt x="36" y="166"/>
                  </a:cubicBezTo>
                  <a:cubicBezTo>
                    <a:pt x="239" y="624"/>
                    <a:pt x="493" y="1132"/>
                    <a:pt x="798" y="1590"/>
                  </a:cubicBezTo>
                  <a:cubicBezTo>
                    <a:pt x="951" y="1793"/>
                    <a:pt x="1103" y="1996"/>
                    <a:pt x="1205" y="2200"/>
                  </a:cubicBezTo>
                  <a:lnTo>
                    <a:pt x="1459" y="2556"/>
                  </a:lnTo>
                  <a:cubicBezTo>
                    <a:pt x="1561" y="2657"/>
                    <a:pt x="1612" y="2810"/>
                    <a:pt x="1713" y="2861"/>
                  </a:cubicBezTo>
                  <a:cubicBezTo>
                    <a:pt x="1815" y="2861"/>
                    <a:pt x="1917" y="2861"/>
                    <a:pt x="1917" y="2759"/>
                  </a:cubicBezTo>
                  <a:cubicBezTo>
                    <a:pt x="1866" y="2606"/>
                    <a:pt x="1815" y="2505"/>
                    <a:pt x="1713" y="2403"/>
                  </a:cubicBezTo>
                  <a:lnTo>
                    <a:pt x="1510" y="2098"/>
                  </a:lnTo>
                  <a:cubicBezTo>
                    <a:pt x="1357" y="1844"/>
                    <a:pt x="1205" y="1641"/>
                    <a:pt x="1052" y="1437"/>
                  </a:cubicBezTo>
                  <a:cubicBezTo>
                    <a:pt x="747" y="980"/>
                    <a:pt x="493" y="522"/>
                    <a:pt x="239" y="65"/>
                  </a:cubicBezTo>
                  <a:cubicBezTo>
                    <a:pt x="224" y="18"/>
                    <a:pt x="194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54"/>
            <p:cNvSpPr/>
            <p:nvPr/>
          </p:nvSpPr>
          <p:spPr>
            <a:xfrm>
              <a:off x="-3022100" y="4011050"/>
              <a:ext cx="73125" cy="61150"/>
            </a:xfrm>
            <a:custGeom>
              <a:avLst/>
              <a:gdLst/>
              <a:ahLst/>
              <a:cxnLst/>
              <a:rect l="l" t="t" r="r" b="b"/>
              <a:pathLst>
                <a:path w="2925" h="2446" extrusionOk="0">
                  <a:moveTo>
                    <a:pt x="126" y="0"/>
                  </a:moveTo>
                  <a:cubicBezTo>
                    <a:pt x="67" y="0"/>
                    <a:pt x="1" y="72"/>
                    <a:pt x="37" y="144"/>
                  </a:cubicBezTo>
                  <a:lnTo>
                    <a:pt x="37" y="195"/>
                  </a:lnTo>
                  <a:cubicBezTo>
                    <a:pt x="291" y="703"/>
                    <a:pt x="647" y="1161"/>
                    <a:pt x="1104" y="1516"/>
                  </a:cubicBezTo>
                  <a:cubicBezTo>
                    <a:pt x="1359" y="1669"/>
                    <a:pt x="1613" y="1872"/>
                    <a:pt x="1918" y="2025"/>
                  </a:cubicBezTo>
                  <a:cubicBezTo>
                    <a:pt x="2172" y="2177"/>
                    <a:pt x="2477" y="2330"/>
                    <a:pt x="2833" y="2431"/>
                  </a:cubicBezTo>
                  <a:cubicBezTo>
                    <a:pt x="2843" y="2441"/>
                    <a:pt x="2852" y="2445"/>
                    <a:pt x="2861" y="2445"/>
                  </a:cubicBezTo>
                  <a:cubicBezTo>
                    <a:pt x="2899" y="2445"/>
                    <a:pt x="2925" y="2371"/>
                    <a:pt x="2884" y="2330"/>
                  </a:cubicBezTo>
                  <a:cubicBezTo>
                    <a:pt x="2630" y="2126"/>
                    <a:pt x="2375" y="1923"/>
                    <a:pt x="2121" y="1821"/>
                  </a:cubicBezTo>
                  <a:cubicBezTo>
                    <a:pt x="1867" y="1669"/>
                    <a:pt x="1562" y="1516"/>
                    <a:pt x="1359" y="1313"/>
                  </a:cubicBezTo>
                  <a:cubicBezTo>
                    <a:pt x="850" y="957"/>
                    <a:pt x="494" y="550"/>
                    <a:pt x="189" y="42"/>
                  </a:cubicBezTo>
                  <a:cubicBezTo>
                    <a:pt x="175" y="12"/>
                    <a:pt x="151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54"/>
            <p:cNvSpPr/>
            <p:nvPr/>
          </p:nvSpPr>
          <p:spPr>
            <a:xfrm>
              <a:off x="-3029850" y="4039725"/>
              <a:ext cx="78575" cy="35625"/>
            </a:xfrm>
            <a:custGeom>
              <a:avLst/>
              <a:gdLst/>
              <a:ahLst/>
              <a:cxnLst/>
              <a:rect l="l" t="t" r="r" b="b"/>
              <a:pathLst>
                <a:path w="3143" h="1425" extrusionOk="0">
                  <a:moveTo>
                    <a:pt x="139" y="0"/>
                  </a:moveTo>
                  <a:cubicBezTo>
                    <a:pt x="61" y="0"/>
                    <a:pt x="0" y="83"/>
                    <a:pt x="42" y="166"/>
                  </a:cubicBezTo>
                  <a:cubicBezTo>
                    <a:pt x="449" y="522"/>
                    <a:pt x="906" y="827"/>
                    <a:pt x="1414" y="979"/>
                  </a:cubicBezTo>
                  <a:cubicBezTo>
                    <a:pt x="1669" y="1081"/>
                    <a:pt x="1974" y="1132"/>
                    <a:pt x="2228" y="1234"/>
                  </a:cubicBezTo>
                  <a:lnTo>
                    <a:pt x="2685" y="1386"/>
                  </a:lnTo>
                  <a:cubicBezTo>
                    <a:pt x="2762" y="1412"/>
                    <a:pt x="2838" y="1424"/>
                    <a:pt x="2908" y="1424"/>
                  </a:cubicBezTo>
                  <a:cubicBezTo>
                    <a:pt x="2978" y="1424"/>
                    <a:pt x="3041" y="1412"/>
                    <a:pt x="3092" y="1386"/>
                  </a:cubicBezTo>
                  <a:cubicBezTo>
                    <a:pt x="3143" y="1386"/>
                    <a:pt x="3143" y="1335"/>
                    <a:pt x="3143" y="1284"/>
                  </a:cubicBezTo>
                  <a:cubicBezTo>
                    <a:pt x="2990" y="1081"/>
                    <a:pt x="2685" y="1030"/>
                    <a:pt x="2431" y="979"/>
                  </a:cubicBezTo>
                  <a:cubicBezTo>
                    <a:pt x="2177" y="878"/>
                    <a:pt x="1872" y="827"/>
                    <a:pt x="1618" y="725"/>
                  </a:cubicBezTo>
                  <a:cubicBezTo>
                    <a:pt x="1059" y="624"/>
                    <a:pt x="601" y="369"/>
                    <a:pt x="194" y="14"/>
                  </a:cubicBezTo>
                  <a:cubicBezTo>
                    <a:pt x="176" y="4"/>
                    <a:pt x="157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54"/>
            <p:cNvSpPr/>
            <p:nvPr/>
          </p:nvSpPr>
          <p:spPr>
            <a:xfrm>
              <a:off x="-2955100" y="3980200"/>
              <a:ext cx="15275" cy="91650"/>
            </a:xfrm>
            <a:custGeom>
              <a:avLst/>
              <a:gdLst/>
              <a:ahLst/>
              <a:cxnLst/>
              <a:rect l="l" t="t" r="r" b="b"/>
              <a:pathLst>
                <a:path w="611" h="3666" extrusionOk="0">
                  <a:moveTo>
                    <a:pt x="305" y="56"/>
                  </a:moveTo>
                  <a:lnTo>
                    <a:pt x="305" y="107"/>
                  </a:lnTo>
                  <a:cubicBezTo>
                    <a:pt x="305" y="98"/>
                    <a:pt x="306" y="90"/>
                    <a:pt x="308" y="82"/>
                  </a:cubicBezTo>
                  <a:lnTo>
                    <a:pt x="308" y="82"/>
                  </a:lnTo>
                  <a:cubicBezTo>
                    <a:pt x="307" y="73"/>
                    <a:pt x="306" y="65"/>
                    <a:pt x="305" y="56"/>
                  </a:cubicBezTo>
                  <a:close/>
                  <a:moveTo>
                    <a:pt x="374" y="1"/>
                  </a:moveTo>
                  <a:cubicBezTo>
                    <a:pt x="348" y="1"/>
                    <a:pt x="316" y="33"/>
                    <a:pt x="308" y="82"/>
                  </a:cubicBezTo>
                  <a:lnTo>
                    <a:pt x="308" y="82"/>
                  </a:lnTo>
                  <a:cubicBezTo>
                    <a:pt x="356" y="685"/>
                    <a:pt x="356" y="1336"/>
                    <a:pt x="305" y="1937"/>
                  </a:cubicBezTo>
                  <a:cubicBezTo>
                    <a:pt x="255" y="2191"/>
                    <a:pt x="204" y="2496"/>
                    <a:pt x="204" y="2801"/>
                  </a:cubicBezTo>
                  <a:cubicBezTo>
                    <a:pt x="153" y="3106"/>
                    <a:pt x="102" y="3310"/>
                    <a:pt x="0" y="3564"/>
                  </a:cubicBezTo>
                  <a:cubicBezTo>
                    <a:pt x="0" y="3615"/>
                    <a:pt x="51" y="3665"/>
                    <a:pt x="102" y="3665"/>
                  </a:cubicBezTo>
                  <a:cubicBezTo>
                    <a:pt x="305" y="3513"/>
                    <a:pt x="407" y="3259"/>
                    <a:pt x="458" y="3005"/>
                  </a:cubicBezTo>
                  <a:cubicBezTo>
                    <a:pt x="509" y="2700"/>
                    <a:pt x="509" y="2395"/>
                    <a:pt x="560" y="2039"/>
                  </a:cubicBezTo>
                  <a:cubicBezTo>
                    <a:pt x="610" y="1378"/>
                    <a:pt x="610" y="717"/>
                    <a:pt x="407" y="56"/>
                  </a:cubicBezTo>
                  <a:cubicBezTo>
                    <a:pt x="407" y="17"/>
                    <a:pt x="392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54"/>
            <p:cNvSpPr/>
            <p:nvPr/>
          </p:nvSpPr>
          <p:spPr>
            <a:xfrm>
              <a:off x="-2958925" y="3989225"/>
              <a:ext cx="87725" cy="87700"/>
            </a:xfrm>
            <a:custGeom>
              <a:avLst/>
              <a:gdLst/>
              <a:ahLst/>
              <a:cxnLst/>
              <a:rect l="l" t="t" r="r" b="b"/>
              <a:pathLst>
                <a:path w="3509" h="3508" extrusionOk="0">
                  <a:moveTo>
                    <a:pt x="3458" y="0"/>
                  </a:moveTo>
                  <a:lnTo>
                    <a:pt x="3509" y="51"/>
                  </a:lnTo>
                  <a:cubicBezTo>
                    <a:pt x="3509" y="0"/>
                    <a:pt x="3458" y="0"/>
                    <a:pt x="3458" y="0"/>
                  </a:cubicBezTo>
                  <a:close/>
                  <a:moveTo>
                    <a:pt x="3509" y="51"/>
                  </a:moveTo>
                  <a:lnTo>
                    <a:pt x="3509" y="51"/>
                  </a:lnTo>
                  <a:cubicBezTo>
                    <a:pt x="3153" y="763"/>
                    <a:pt x="2695" y="1474"/>
                    <a:pt x="2085" y="2034"/>
                  </a:cubicBezTo>
                  <a:cubicBezTo>
                    <a:pt x="1780" y="2339"/>
                    <a:pt x="1475" y="2593"/>
                    <a:pt x="1119" y="2796"/>
                  </a:cubicBezTo>
                  <a:cubicBezTo>
                    <a:pt x="967" y="2898"/>
                    <a:pt x="763" y="2999"/>
                    <a:pt x="611" y="3101"/>
                  </a:cubicBezTo>
                  <a:cubicBezTo>
                    <a:pt x="408" y="3203"/>
                    <a:pt x="204" y="3304"/>
                    <a:pt x="52" y="3406"/>
                  </a:cubicBezTo>
                  <a:cubicBezTo>
                    <a:pt x="1" y="3406"/>
                    <a:pt x="1" y="3508"/>
                    <a:pt x="52" y="3508"/>
                  </a:cubicBezTo>
                  <a:cubicBezTo>
                    <a:pt x="458" y="3406"/>
                    <a:pt x="865" y="3254"/>
                    <a:pt x="1221" y="2999"/>
                  </a:cubicBezTo>
                  <a:cubicBezTo>
                    <a:pt x="2288" y="2339"/>
                    <a:pt x="3102" y="1271"/>
                    <a:pt x="3509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54"/>
            <p:cNvSpPr/>
            <p:nvPr/>
          </p:nvSpPr>
          <p:spPr>
            <a:xfrm>
              <a:off x="-3101250" y="4702825"/>
              <a:ext cx="44500" cy="106150"/>
            </a:xfrm>
            <a:custGeom>
              <a:avLst/>
              <a:gdLst/>
              <a:ahLst/>
              <a:cxnLst/>
              <a:rect l="l" t="t" r="r" b="b"/>
              <a:pathLst>
                <a:path w="1780" h="4246" extrusionOk="0">
                  <a:moveTo>
                    <a:pt x="1652" y="1"/>
                  </a:moveTo>
                  <a:cubicBezTo>
                    <a:pt x="1614" y="1"/>
                    <a:pt x="1576" y="26"/>
                    <a:pt x="1576" y="77"/>
                  </a:cubicBezTo>
                  <a:cubicBezTo>
                    <a:pt x="1576" y="839"/>
                    <a:pt x="1373" y="1602"/>
                    <a:pt x="1119" y="2314"/>
                  </a:cubicBezTo>
                  <a:cubicBezTo>
                    <a:pt x="966" y="2619"/>
                    <a:pt x="763" y="2974"/>
                    <a:pt x="559" y="3279"/>
                  </a:cubicBezTo>
                  <a:cubicBezTo>
                    <a:pt x="458" y="3432"/>
                    <a:pt x="356" y="3585"/>
                    <a:pt x="254" y="3737"/>
                  </a:cubicBezTo>
                  <a:cubicBezTo>
                    <a:pt x="153" y="3890"/>
                    <a:pt x="0" y="3991"/>
                    <a:pt x="0" y="4144"/>
                  </a:cubicBezTo>
                  <a:cubicBezTo>
                    <a:pt x="0" y="4195"/>
                    <a:pt x="51" y="4245"/>
                    <a:pt x="102" y="4245"/>
                  </a:cubicBezTo>
                  <a:cubicBezTo>
                    <a:pt x="305" y="4245"/>
                    <a:pt x="407" y="3991"/>
                    <a:pt x="509" y="3890"/>
                  </a:cubicBezTo>
                  <a:cubicBezTo>
                    <a:pt x="610" y="3737"/>
                    <a:pt x="712" y="3585"/>
                    <a:pt x="814" y="3432"/>
                  </a:cubicBezTo>
                  <a:cubicBezTo>
                    <a:pt x="1017" y="3076"/>
                    <a:pt x="1169" y="2720"/>
                    <a:pt x="1322" y="2364"/>
                  </a:cubicBezTo>
                  <a:cubicBezTo>
                    <a:pt x="1627" y="1653"/>
                    <a:pt x="1779" y="890"/>
                    <a:pt x="1729" y="77"/>
                  </a:cubicBezTo>
                  <a:cubicBezTo>
                    <a:pt x="1729" y="26"/>
                    <a:pt x="1691" y="1"/>
                    <a:pt x="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54"/>
            <p:cNvSpPr/>
            <p:nvPr/>
          </p:nvSpPr>
          <p:spPr>
            <a:xfrm>
              <a:off x="-3103475" y="4708550"/>
              <a:ext cx="18775" cy="94550"/>
            </a:xfrm>
            <a:custGeom>
              <a:avLst/>
              <a:gdLst/>
              <a:ahLst/>
              <a:cxnLst/>
              <a:rect l="l" t="t" r="r" b="b"/>
              <a:pathLst>
                <a:path w="751" h="3782" extrusionOk="0">
                  <a:moveTo>
                    <a:pt x="623" y="0"/>
                  </a:moveTo>
                  <a:cubicBezTo>
                    <a:pt x="559" y="0"/>
                    <a:pt x="496" y="51"/>
                    <a:pt x="496" y="153"/>
                  </a:cubicBezTo>
                  <a:lnTo>
                    <a:pt x="496" y="102"/>
                  </a:lnTo>
                  <a:cubicBezTo>
                    <a:pt x="496" y="763"/>
                    <a:pt x="496" y="1373"/>
                    <a:pt x="445" y="2034"/>
                  </a:cubicBezTo>
                  <a:cubicBezTo>
                    <a:pt x="394" y="2288"/>
                    <a:pt x="394" y="2593"/>
                    <a:pt x="343" y="2847"/>
                  </a:cubicBezTo>
                  <a:cubicBezTo>
                    <a:pt x="242" y="3101"/>
                    <a:pt x="140" y="3356"/>
                    <a:pt x="38" y="3610"/>
                  </a:cubicBezTo>
                  <a:cubicBezTo>
                    <a:pt x="0" y="3724"/>
                    <a:pt x="77" y="3781"/>
                    <a:pt x="160" y="3781"/>
                  </a:cubicBezTo>
                  <a:cubicBezTo>
                    <a:pt x="188" y="3781"/>
                    <a:pt x="216" y="3775"/>
                    <a:pt x="242" y="3762"/>
                  </a:cubicBezTo>
                  <a:cubicBezTo>
                    <a:pt x="547" y="3254"/>
                    <a:pt x="750" y="2695"/>
                    <a:pt x="699" y="2135"/>
                  </a:cubicBezTo>
                  <a:cubicBezTo>
                    <a:pt x="750" y="1475"/>
                    <a:pt x="750" y="814"/>
                    <a:pt x="750" y="153"/>
                  </a:cubicBezTo>
                  <a:cubicBezTo>
                    <a:pt x="750" y="51"/>
                    <a:pt x="687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54"/>
            <p:cNvSpPr/>
            <p:nvPr/>
          </p:nvSpPr>
          <p:spPr>
            <a:xfrm>
              <a:off x="-3159375" y="4735475"/>
              <a:ext cx="63225" cy="70950"/>
            </a:xfrm>
            <a:custGeom>
              <a:avLst/>
              <a:gdLst/>
              <a:ahLst/>
              <a:cxnLst/>
              <a:rect l="l" t="t" r="r" b="b"/>
              <a:pathLst>
                <a:path w="2529" h="2838" extrusionOk="0">
                  <a:moveTo>
                    <a:pt x="172" y="1"/>
                  </a:moveTo>
                  <a:cubicBezTo>
                    <a:pt x="96" y="1"/>
                    <a:pt x="1" y="84"/>
                    <a:pt x="38" y="194"/>
                  </a:cubicBezTo>
                  <a:cubicBezTo>
                    <a:pt x="343" y="703"/>
                    <a:pt x="698" y="1160"/>
                    <a:pt x="1105" y="1618"/>
                  </a:cubicBezTo>
                  <a:cubicBezTo>
                    <a:pt x="1309" y="1821"/>
                    <a:pt x="1512" y="2024"/>
                    <a:pt x="1715" y="2228"/>
                  </a:cubicBezTo>
                  <a:lnTo>
                    <a:pt x="2020" y="2584"/>
                  </a:lnTo>
                  <a:cubicBezTo>
                    <a:pt x="2071" y="2685"/>
                    <a:pt x="2224" y="2787"/>
                    <a:pt x="2325" y="2838"/>
                  </a:cubicBezTo>
                  <a:cubicBezTo>
                    <a:pt x="2427" y="2838"/>
                    <a:pt x="2529" y="2787"/>
                    <a:pt x="2478" y="2685"/>
                  </a:cubicBezTo>
                  <a:cubicBezTo>
                    <a:pt x="2427" y="2584"/>
                    <a:pt x="2376" y="2482"/>
                    <a:pt x="2274" y="2380"/>
                  </a:cubicBezTo>
                  <a:lnTo>
                    <a:pt x="1919" y="2075"/>
                  </a:lnTo>
                  <a:lnTo>
                    <a:pt x="1359" y="1414"/>
                  </a:lnTo>
                  <a:cubicBezTo>
                    <a:pt x="953" y="1008"/>
                    <a:pt x="597" y="550"/>
                    <a:pt x="241" y="42"/>
                  </a:cubicBezTo>
                  <a:cubicBezTo>
                    <a:pt x="227" y="13"/>
                    <a:pt x="20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4"/>
            <p:cNvSpPr/>
            <p:nvPr/>
          </p:nvSpPr>
          <p:spPr>
            <a:xfrm>
              <a:off x="-3186925" y="4754525"/>
              <a:ext cx="89500" cy="54450"/>
            </a:xfrm>
            <a:custGeom>
              <a:avLst/>
              <a:gdLst/>
              <a:ahLst/>
              <a:cxnLst/>
              <a:rect l="l" t="t" r="r" b="b"/>
              <a:pathLst>
                <a:path w="3580" h="2178" extrusionOk="0">
                  <a:moveTo>
                    <a:pt x="152" y="0"/>
                  </a:moveTo>
                  <a:cubicBezTo>
                    <a:pt x="81" y="0"/>
                    <a:pt x="0" y="72"/>
                    <a:pt x="72" y="144"/>
                  </a:cubicBezTo>
                  <a:cubicBezTo>
                    <a:pt x="479" y="703"/>
                    <a:pt x="987" y="1110"/>
                    <a:pt x="1546" y="1415"/>
                  </a:cubicBezTo>
                  <a:cubicBezTo>
                    <a:pt x="1851" y="1567"/>
                    <a:pt x="2156" y="1720"/>
                    <a:pt x="2512" y="1872"/>
                  </a:cubicBezTo>
                  <a:cubicBezTo>
                    <a:pt x="2817" y="1974"/>
                    <a:pt x="3173" y="2076"/>
                    <a:pt x="3529" y="2177"/>
                  </a:cubicBezTo>
                  <a:cubicBezTo>
                    <a:pt x="3580" y="2177"/>
                    <a:pt x="3580" y="2076"/>
                    <a:pt x="3529" y="2025"/>
                  </a:cubicBezTo>
                  <a:cubicBezTo>
                    <a:pt x="3224" y="1872"/>
                    <a:pt x="2970" y="1720"/>
                    <a:pt x="2665" y="1618"/>
                  </a:cubicBezTo>
                  <a:cubicBezTo>
                    <a:pt x="2309" y="1466"/>
                    <a:pt x="2004" y="1364"/>
                    <a:pt x="1699" y="1211"/>
                  </a:cubicBezTo>
                  <a:cubicBezTo>
                    <a:pt x="1140" y="906"/>
                    <a:pt x="631" y="500"/>
                    <a:pt x="225" y="42"/>
                  </a:cubicBezTo>
                  <a:cubicBezTo>
                    <a:pt x="210" y="12"/>
                    <a:pt x="182" y="0"/>
                    <a:pt x="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4"/>
            <p:cNvSpPr/>
            <p:nvPr/>
          </p:nvSpPr>
          <p:spPr>
            <a:xfrm>
              <a:off x="-3188600" y="4785825"/>
              <a:ext cx="91175" cy="26650"/>
            </a:xfrm>
            <a:custGeom>
              <a:avLst/>
              <a:gdLst/>
              <a:ahLst/>
              <a:cxnLst/>
              <a:rect l="l" t="t" r="r" b="b"/>
              <a:pathLst>
                <a:path w="3647" h="1066" extrusionOk="0">
                  <a:moveTo>
                    <a:pt x="148" y="0"/>
                  </a:moveTo>
                  <a:cubicBezTo>
                    <a:pt x="64" y="0"/>
                    <a:pt x="1" y="119"/>
                    <a:pt x="88" y="163"/>
                  </a:cubicBezTo>
                  <a:cubicBezTo>
                    <a:pt x="546" y="519"/>
                    <a:pt x="1105" y="773"/>
                    <a:pt x="1715" y="824"/>
                  </a:cubicBezTo>
                  <a:cubicBezTo>
                    <a:pt x="2020" y="875"/>
                    <a:pt x="2325" y="925"/>
                    <a:pt x="2681" y="976"/>
                  </a:cubicBezTo>
                  <a:lnTo>
                    <a:pt x="3240" y="1027"/>
                  </a:lnTo>
                  <a:cubicBezTo>
                    <a:pt x="3291" y="1052"/>
                    <a:pt x="3354" y="1065"/>
                    <a:pt x="3418" y="1065"/>
                  </a:cubicBezTo>
                  <a:cubicBezTo>
                    <a:pt x="3482" y="1065"/>
                    <a:pt x="3545" y="1052"/>
                    <a:pt x="3596" y="1027"/>
                  </a:cubicBezTo>
                  <a:cubicBezTo>
                    <a:pt x="3647" y="976"/>
                    <a:pt x="3647" y="925"/>
                    <a:pt x="3596" y="875"/>
                  </a:cubicBezTo>
                  <a:cubicBezTo>
                    <a:pt x="3443" y="671"/>
                    <a:pt x="3037" y="671"/>
                    <a:pt x="2783" y="671"/>
                  </a:cubicBezTo>
                  <a:cubicBezTo>
                    <a:pt x="2528" y="620"/>
                    <a:pt x="2172" y="620"/>
                    <a:pt x="1817" y="570"/>
                  </a:cubicBezTo>
                  <a:cubicBezTo>
                    <a:pt x="1257" y="519"/>
                    <a:pt x="698" y="315"/>
                    <a:pt x="190" y="10"/>
                  </a:cubicBezTo>
                  <a:cubicBezTo>
                    <a:pt x="176" y="3"/>
                    <a:pt x="161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4"/>
            <p:cNvSpPr/>
            <p:nvPr/>
          </p:nvSpPr>
          <p:spPr>
            <a:xfrm>
              <a:off x="-3111425" y="4708025"/>
              <a:ext cx="17825" cy="100200"/>
            </a:xfrm>
            <a:custGeom>
              <a:avLst/>
              <a:gdLst/>
              <a:ahLst/>
              <a:cxnLst/>
              <a:rect l="l" t="t" r="r" b="b"/>
              <a:pathLst>
                <a:path w="713" h="4008" extrusionOk="0">
                  <a:moveTo>
                    <a:pt x="121" y="0"/>
                  </a:moveTo>
                  <a:cubicBezTo>
                    <a:pt x="77" y="0"/>
                    <a:pt x="1" y="36"/>
                    <a:pt x="1" y="72"/>
                  </a:cubicBezTo>
                  <a:cubicBezTo>
                    <a:pt x="204" y="733"/>
                    <a:pt x="306" y="1394"/>
                    <a:pt x="306" y="2055"/>
                  </a:cubicBezTo>
                  <a:cubicBezTo>
                    <a:pt x="306" y="2360"/>
                    <a:pt x="306" y="2665"/>
                    <a:pt x="356" y="3021"/>
                  </a:cubicBezTo>
                  <a:cubicBezTo>
                    <a:pt x="356" y="3326"/>
                    <a:pt x="356" y="3631"/>
                    <a:pt x="306" y="3936"/>
                  </a:cubicBezTo>
                  <a:cubicBezTo>
                    <a:pt x="306" y="3972"/>
                    <a:pt x="331" y="4008"/>
                    <a:pt x="364" y="4008"/>
                  </a:cubicBezTo>
                  <a:cubicBezTo>
                    <a:pt x="377" y="4008"/>
                    <a:pt x="392" y="4001"/>
                    <a:pt x="407" y="3987"/>
                  </a:cubicBezTo>
                  <a:cubicBezTo>
                    <a:pt x="611" y="3732"/>
                    <a:pt x="712" y="3427"/>
                    <a:pt x="661" y="3071"/>
                  </a:cubicBezTo>
                  <a:cubicBezTo>
                    <a:pt x="661" y="2716"/>
                    <a:pt x="661" y="2411"/>
                    <a:pt x="611" y="2055"/>
                  </a:cubicBezTo>
                  <a:cubicBezTo>
                    <a:pt x="560" y="1343"/>
                    <a:pt x="407" y="682"/>
                    <a:pt x="153" y="21"/>
                  </a:cubicBezTo>
                  <a:cubicBezTo>
                    <a:pt x="153" y="6"/>
                    <a:pt x="140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4"/>
            <p:cNvSpPr/>
            <p:nvPr/>
          </p:nvSpPr>
          <p:spPr>
            <a:xfrm>
              <a:off x="-3106350" y="4705800"/>
              <a:ext cx="81375" cy="109525"/>
            </a:xfrm>
            <a:custGeom>
              <a:avLst/>
              <a:gdLst/>
              <a:ahLst/>
              <a:cxnLst/>
              <a:rect l="l" t="t" r="r" b="b"/>
              <a:pathLst>
                <a:path w="3255" h="4381" extrusionOk="0">
                  <a:moveTo>
                    <a:pt x="3223" y="1"/>
                  </a:moveTo>
                  <a:cubicBezTo>
                    <a:pt x="3213" y="1"/>
                    <a:pt x="3204" y="17"/>
                    <a:pt x="3204" y="59"/>
                  </a:cubicBezTo>
                  <a:lnTo>
                    <a:pt x="3204" y="9"/>
                  </a:lnTo>
                  <a:cubicBezTo>
                    <a:pt x="2949" y="924"/>
                    <a:pt x="2594" y="1737"/>
                    <a:pt x="2034" y="2449"/>
                  </a:cubicBezTo>
                  <a:cubicBezTo>
                    <a:pt x="1780" y="2805"/>
                    <a:pt x="1475" y="3160"/>
                    <a:pt x="1119" y="3466"/>
                  </a:cubicBezTo>
                  <a:cubicBezTo>
                    <a:pt x="763" y="3771"/>
                    <a:pt x="408" y="3974"/>
                    <a:pt x="52" y="4279"/>
                  </a:cubicBezTo>
                  <a:cubicBezTo>
                    <a:pt x="1" y="4330"/>
                    <a:pt x="52" y="4381"/>
                    <a:pt x="103" y="4381"/>
                  </a:cubicBezTo>
                  <a:cubicBezTo>
                    <a:pt x="560" y="4177"/>
                    <a:pt x="916" y="3974"/>
                    <a:pt x="1221" y="3669"/>
                  </a:cubicBezTo>
                  <a:cubicBezTo>
                    <a:pt x="1577" y="3364"/>
                    <a:pt x="1933" y="3008"/>
                    <a:pt x="2187" y="2601"/>
                  </a:cubicBezTo>
                  <a:cubicBezTo>
                    <a:pt x="2746" y="1839"/>
                    <a:pt x="3153" y="975"/>
                    <a:pt x="3254" y="59"/>
                  </a:cubicBezTo>
                  <a:cubicBezTo>
                    <a:pt x="3254" y="30"/>
                    <a:pt x="3237" y="1"/>
                    <a:pt x="3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4"/>
            <p:cNvSpPr/>
            <p:nvPr/>
          </p:nvSpPr>
          <p:spPr>
            <a:xfrm>
              <a:off x="-3074575" y="4793050"/>
              <a:ext cx="43250" cy="104875"/>
            </a:xfrm>
            <a:custGeom>
              <a:avLst/>
              <a:gdLst/>
              <a:ahLst/>
              <a:cxnLst/>
              <a:rect l="l" t="t" r="r" b="b"/>
              <a:pathLst>
                <a:path w="1730" h="4195" extrusionOk="0">
                  <a:moveTo>
                    <a:pt x="1653" y="1"/>
                  </a:moveTo>
                  <a:cubicBezTo>
                    <a:pt x="1615" y="1"/>
                    <a:pt x="1577" y="26"/>
                    <a:pt x="1577" y="77"/>
                  </a:cubicBezTo>
                  <a:cubicBezTo>
                    <a:pt x="1526" y="840"/>
                    <a:pt x="1373" y="1551"/>
                    <a:pt x="1068" y="2263"/>
                  </a:cubicBezTo>
                  <a:cubicBezTo>
                    <a:pt x="916" y="2619"/>
                    <a:pt x="763" y="2975"/>
                    <a:pt x="560" y="3280"/>
                  </a:cubicBezTo>
                  <a:cubicBezTo>
                    <a:pt x="458" y="3432"/>
                    <a:pt x="357" y="3585"/>
                    <a:pt x="255" y="3737"/>
                  </a:cubicBezTo>
                  <a:cubicBezTo>
                    <a:pt x="153" y="3839"/>
                    <a:pt x="1" y="3941"/>
                    <a:pt x="1" y="4144"/>
                  </a:cubicBezTo>
                  <a:cubicBezTo>
                    <a:pt x="1" y="4195"/>
                    <a:pt x="52" y="4195"/>
                    <a:pt x="102" y="4195"/>
                  </a:cubicBezTo>
                  <a:cubicBezTo>
                    <a:pt x="255" y="4195"/>
                    <a:pt x="357" y="3992"/>
                    <a:pt x="458" y="3839"/>
                  </a:cubicBezTo>
                  <a:cubicBezTo>
                    <a:pt x="560" y="3737"/>
                    <a:pt x="712" y="3534"/>
                    <a:pt x="814" y="3382"/>
                  </a:cubicBezTo>
                  <a:cubicBezTo>
                    <a:pt x="1018" y="3077"/>
                    <a:pt x="1170" y="2721"/>
                    <a:pt x="1323" y="2365"/>
                  </a:cubicBezTo>
                  <a:cubicBezTo>
                    <a:pt x="1628" y="1653"/>
                    <a:pt x="1729" y="840"/>
                    <a:pt x="1729" y="77"/>
                  </a:cubicBezTo>
                  <a:cubicBezTo>
                    <a:pt x="1729" y="26"/>
                    <a:pt x="1691" y="1"/>
                    <a:pt x="16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4"/>
            <p:cNvSpPr/>
            <p:nvPr/>
          </p:nvSpPr>
          <p:spPr>
            <a:xfrm>
              <a:off x="-3076750" y="4798450"/>
              <a:ext cx="18725" cy="94175"/>
            </a:xfrm>
            <a:custGeom>
              <a:avLst/>
              <a:gdLst/>
              <a:ahLst/>
              <a:cxnLst/>
              <a:rect l="l" t="t" r="r" b="b"/>
              <a:pathLst>
                <a:path w="749" h="3767" extrusionOk="0">
                  <a:moveTo>
                    <a:pt x="622" y="1"/>
                  </a:moveTo>
                  <a:cubicBezTo>
                    <a:pt x="558" y="1"/>
                    <a:pt x="494" y="39"/>
                    <a:pt x="494" y="115"/>
                  </a:cubicBezTo>
                  <a:cubicBezTo>
                    <a:pt x="494" y="725"/>
                    <a:pt x="494" y="1386"/>
                    <a:pt x="444" y="1996"/>
                  </a:cubicBezTo>
                  <a:cubicBezTo>
                    <a:pt x="393" y="2301"/>
                    <a:pt x="393" y="2606"/>
                    <a:pt x="342" y="2861"/>
                  </a:cubicBezTo>
                  <a:cubicBezTo>
                    <a:pt x="240" y="3115"/>
                    <a:pt x="139" y="3369"/>
                    <a:pt x="37" y="3623"/>
                  </a:cubicBezTo>
                  <a:cubicBezTo>
                    <a:pt x="1" y="3695"/>
                    <a:pt x="67" y="3767"/>
                    <a:pt x="144" y="3767"/>
                  </a:cubicBezTo>
                  <a:cubicBezTo>
                    <a:pt x="176" y="3767"/>
                    <a:pt x="211" y="3755"/>
                    <a:pt x="240" y="3725"/>
                  </a:cubicBezTo>
                  <a:cubicBezTo>
                    <a:pt x="545" y="3267"/>
                    <a:pt x="749" y="2708"/>
                    <a:pt x="698" y="2149"/>
                  </a:cubicBezTo>
                  <a:cubicBezTo>
                    <a:pt x="749" y="1488"/>
                    <a:pt x="749" y="776"/>
                    <a:pt x="749" y="115"/>
                  </a:cubicBezTo>
                  <a:cubicBezTo>
                    <a:pt x="749" y="39"/>
                    <a:pt x="685" y="1"/>
                    <a:pt x="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4"/>
            <p:cNvSpPr/>
            <p:nvPr/>
          </p:nvSpPr>
          <p:spPr>
            <a:xfrm>
              <a:off x="-3133600" y="4825725"/>
              <a:ext cx="62875" cy="70950"/>
            </a:xfrm>
            <a:custGeom>
              <a:avLst/>
              <a:gdLst/>
              <a:ahLst/>
              <a:cxnLst/>
              <a:rect l="l" t="t" r="r" b="b"/>
              <a:pathLst>
                <a:path w="2515" h="2838" extrusionOk="0">
                  <a:moveTo>
                    <a:pt x="177" y="0"/>
                  </a:moveTo>
                  <a:cubicBezTo>
                    <a:pt x="86" y="0"/>
                    <a:pt x="1" y="84"/>
                    <a:pt x="74" y="194"/>
                  </a:cubicBezTo>
                  <a:cubicBezTo>
                    <a:pt x="379" y="651"/>
                    <a:pt x="735" y="1159"/>
                    <a:pt x="1142" y="1566"/>
                  </a:cubicBezTo>
                  <a:cubicBezTo>
                    <a:pt x="1345" y="1820"/>
                    <a:pt x="1498" y="2024"/>
                    <a:pt x="1701" y="2227"/>
                  </a:cubicBezTo>
                  <a:lnTo>
                    <a:pt x="2006" y="2532"/>
                  </a:lnTo>
                  <a:cubicBezTo>
                    <a:pt x="2108" y="2685"/>
                    <a:pt x="2209" y="2735"/>
                    <a:pt x="2362" y="2837"/>
                  </a:cubicBezTo>
                  <a:cubicBezTo>
                    <a:pt x="2463" y="2837"/>
                    <a:pt x="2514" y="2786"/>
                    <a:pt x="2514" y="2685"/>
                  </a:cubicBezTo>
                  <a:cubicBezTo>
                    <a:pt x="2463" y="2532"/>
                    <a:pt x="2362" y="2430"/>
                    <a:pt x="2260" y="2380"/>
                  </a:cubicBezTo>
                  <a:lnTo>
                    <a:pt x="1955" y="2024"/>
                  </a:lnTo>
                  <a:cubicBezTo>
                    <a:pt x="1752" y="1820"/>
                    <a:pt x="1548" y="1617"/>
                    <a:pt x="1345" y="1414"/>
                  </a:cubicBezTo>
                  <a:cubicBezTo>
                    <a:pt x="938" y="1007"/>
                    <a:pt x="583" y="549"/>
                    <a:pt x="278" y="41"/>
                  </a:cubicBezTo>
                  <a:cubicBezTo>
                    <a:pt x="249" y="13"/>
                    <a:pt x="213" y="0"/>
                    <a:pt x="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4"/>
            <p:cNvSpPr/>
            <p:nvPr/>
          </p:nvSpPr>
          <p:spPr>
            <a:xfrm>
              <a:off x="-3159425" y="4843700"/>
              <a:ext cx="88700" cy="54225"/>
            </a:xfrm>
            <a:custGeom>
              <a:avLst/>
              <a:gdLst/>
              <a:ahLst/>
              <a:cxnLst/>
              <a:rect l="l" t="t" r="r" b="b"/>
              <a:pathLst>
                <a:path w="3548" h="2169" extrusionOk="0">
                  <a:moveTo>
                    <a:pt x="167" y="0"/>
                  </a:moveTo>
                  <a:cubicBezTo>
                    <a:pt x="81" y="0"/>
                    <a:pt x="1" y="108"/>
                    <a:pt x="40" y="186"/>
                  </a:cubicBezTo>
                  <a:cubicBezTo>
                    <a:pt x="446" y="695"/>
                    <a:pt x="904" y="1101"/>
                    <a:pt x="1514" y="1457"/>
                  </a:cubicBezTo>
                  <a:cubicBezTo>
                    <a:pt x="1819" y="1610"/>
                    <a:pt x="2124" y="1711"/>
                    <a:pt x="2429" y="1864"/>
                  </a:cubicBezTo>
                  <a:cubicBezTo>
                    <a:pt x="2785" y="2016"/>
                    <a:pt x="3090" y="2067"/>
                    <a:pt x="3446" y="2169"/>
                  </a:cubicBezTo>
                  <a:cubicBezTo>
                    <a:pt x="3547" y="2169"/>
                    <a:pt x="3547" y="2067"/>
                    <a:pt x="3496" y="2016"/>
                  </a:cubicBezTo>
                  <a:cubicBezTo>
                    <a:pt x="3242" y="1864"/>
                    <a:pt x="2937" y="1711"/>
                    <a:pt x="2632" y="1610"/>
                  </a:cubicBezTo>
                  <a:cubicBezTo>
                    <a:pt x="2327" y="1508"/>
                    <a:pt x="2022" y="1356"/>
                    <a:pt x="1666" y="1203"/>
                  </a:cubicBezTo>
                  <a:cubicBezTo>
                    <a:pt x="1107" y="949"/>
                    <a:pt x="599" y="542"/>
                    <a:pt x="243" y="34"/>
                  </a:cubicBezTo>
                  <a:cubicBezTo>
                    <a:pt x="219" y="10"/>
                    <a:pt x="193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4"/>
            <p:cNvSpPr/>
            <p:nvPr/>
          </p:nvSpPr>
          <p:spPr>
            <a:xfrm>
              <a:off x="-3163050" y="4875950"/>
              <a:ext cx="91050" cy="25800"/>
            </a:xfrm>
            <a:custGeom>
              <a:avLst/>
              <a:gdLst/>
              <a:ahLst/>
              <a:cxnLst/>
              <a:rect l="l" t="t" r="r" b="b"/>
              <a:pathLst>
                <a:path w="3642" h="1032" extrusionOk="0">
                  <a:moveTo>
                    <a:pt x="128" y="1"/>
                  </a:moveTo>
                  <a:cubicBezTo>
                    <a:pt x="52" y="1"/>
                    <a:pt x="1" y="75"/>
                    <a:pt x="83" y="116"/>
                  </a:cubicBezTo>
                  <a:lnTo>
                    <a:pt x="83" y="167"/>
                  </a:lnTo>
                  <a:cubicBezTo>
                    <a:pt x="540" y="472"/>
                    <a:pt x="1100" y="726"/>
                    <a:pt x="1710" y="828"/>
                  </a:cubicBezTo>
                  <a:cubicBezTo>
                    <a:pt x="2015" y="879"/>
                    <a:pt x="2320" y="879"/>
                    <a:pt x="2676" y="930"/>
                  </a:cubicBezTo>
                  <a:lnTo>
                    <a:pt x="3235" y="1031"/>
                  </a:lnTo>
                  <a:cubicBezTo>
                    <a:pt x="3336" y="1031"/>
                    <a:pt x="3489" y="1031"/>
                    <a:pt x="3591" y="981"/>
                  </a:cubicBezTo>
                  <a:cubicBezTo>
                    <a:pt x="3641" y="930"/>
                    <a:pt x="3641" y="879"/>
                    <a:pt x="3591" y="879"/>
                  </a:cubicBezTo>
                  <a:cubicBezTo>
                    <a:pt x="3438" y="676"/>
                    <a:pt x="3031" y="676"/>
                    <a:pt x="2777" y="625"/>
                  </a:cubicBezTo>
                  <a:cubicBezTo>
                    <a:pt x="2523" y="625"/>
                    <a:pt x="2167" y="574"/>
                    <a:pt x="1811" y="523"/>
                  </a:cubicBezTo>
                  <a:cubicBezTo>
                    <a:pt x="1252" y="472"/>
                    <a:pt x="693" y="320"/>
                    <a:pt x="185" y="15"/>
                  </a:cubicBezTo>
                  <a:cubicBezTo>
                    <a:pt x="165" y="5"/>
                    <a:pt x="14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4"/>
            <p:cNvSpPr/>
            <p:nvPr/>
          </p:nvSpPr>
          <p:spPr>
            <a:xfrm>
              <a:off x="-3085625" y="4798250"/>
              <a:ext cx="17425" cy="100200"/>
            </a:xfrm>
            <a:custGeom>
              <a:avLst/>
              <a:gdLst/>
              <a:ahLst/>
              <a:cxnLst/>
              <a:rect l="l" t="t" r="r" b="b"/>
              <a:pathLst>
                <a:path w="697" h="4008" extrusionOk="0">
                  <a:moveTo>
                    <a:pt x="107" y="1"/>
                  </a:moveTo>
                  <a:cubicBezTo>
                    <a:pt x="66" y="1"/>
                    <a:pt x="0" y="37"/>
                    <a:pt x="36" y="73"/>
                  </a:cubicBezTo>
                  <a:cubicBezTo>
                    <a:pt x="189" y="733"/>
                    <a:pt x="290" y="1394"/>
                    <a:pt x="341" y="2055"/>
                  </a:cubicBezTo>
                  <a:cubicBezTo>
                    <a:pt x="341" y="2360"/>
                    <a:pt x="341" y="2665"/>
                    <a:pt x="392" y="3021"/>
                  </a:cubicBezTo>
                  <a:cubicBezTo>
                    <a:pt x="392" y="3326"/>
                    <a:pt x="341" y="3631"/>
                    <a:pt x="341" y="3936"/>
                  </a:cubicBezTo>
                  <a:cubicBezTo>
                    <a:pt x="341" y="3972"/>
                    <a:pt x="367" y="4008"/>
                    <a:pt x="399" y="4008"/>
                  </a:cubicBezTo>
                  <a:cubicBezTo>
                    <a:pt x="413" y="4008"/>
                    <a:pt x="428" y="4002"/>
                    <a:pt x="443" y="3987"/>
                  </a:cubicBezTo>
                  <a:cubicBezTo>
                    <a:pt x="646" y="3733"/>
                    <a:pt x="697" y="3428"/>
                    <a:pt x="646" y="3072"/>
                  </a:cubicBezTo>
                  <a:cubicBezTo>
                    <a:pt x="646" y="2767"/>
                    <a:pt x="646" y="2411"/>
                    <a:pt x="595" y="2055"/>
                  </a:cubicBezTo>
                  <a:cubicBezTo>
                    <a:pt x="595" y="1343"/>
                    <a:pt x="443" y="683"/>
                    <a:pt x="138" y="22"/>
                  </a:cubicBezTo>
                  <a:cubicBezTo>
                    <a:pt x="138" y="7"/>
                    <a:pt x="125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4"/>
            <p:cNvSpPr/>
            <p:nvPr/>
          </p:nvSpPr>
          <p:spPr>
            <a:xfrm>
              <a:off x="-3079400" y="4795275"/>
              <a:ext cx="81100" cy="109350"/>
            </a:xfrm>
            <a:custGeom>
              <a:avLst/>
              <a:gdLst/>
              <a:ahLst/>
              <a:cxnLst/>
              <a:rect l="l" t="t" r="r" b="b"/>
              <a:pathLst>
                <a:path w="3244" h="4374" extrusionOk="0">
                  <a:moveTo>
                    <a:pt x="3212" y="1"/>
                  </a:moveTo>
                  <a:cubicBezTo>
                    <a:pt x="3193" y="1"/>
                    <a:pt x="3168" y="14"/>
                    <a:pt x="3142" y="39"/>
                  </a:cubicBezTo>
                  <a:cubicBezTo>
                    <a:pt x="2939" y="903"/>
                    <a:pt x="2532" y="1717"/>
                    <a:pt x="2024" y="2479"/>
                  </a:cubicBezTo>
                  <a:cubicBezTo>
                    <a:pt x="1719" y="2835"/>
                    <a:pt x="1414" y="3140"/>
                    <a:pt x="1109" y="3445"/>
                  </a:cubicBezTo>
                  <a:cubicBezTo>
                    <a:pt x="753" y="3750"/>
                    <a:pt x="397" y="4004"/>
                    <a:pt x="41" y="4258"/>
                  </a:cubicBezTo>
                  <a:cubicBezTo>
                    <a:pt x="0" y="4300"/>
                    <a:pt x="26" y="4374"/>
                    <a:pt x="64" y="4374"/>
                  </a:cubicBezTo>
                  <a:cubicBezTo>
                    <a:pt x="73" y="4374"/>
                    <a:pt x="82" y="4370"/>
                    <a:pt x="92" y="4360"/>
                  </a:cubicBezTo>
                  <a:cubicBezTo>
                    <a:pt x="499" y="4208"/>
                    <a:pt x="905" y="3953"/>
                    <a:pt x="1211" y="3648"/>
                  </a:cubicBezTo>
                  <a:cubicBezTo>
                    <a:pt x="1566" y="3343"/>
                    <a:pt x="1871" y="3038"/>
                    <a:pt x="2176" y="2632"/>
                  </a:cubicBezTo>
                  <a:cubicBezTo>
                    <a:pt x="2736" y="1869"/>
                    <a:pt x="3091" y="1005"/>
                    <a:pt x="3244" y="39"/>
                  </a:cubicBezTo>
                  <a:cubicBezTo>
                    <a:pt x="3244" y="14"/>
                    <a:pt x="3231" y="1"/>
                    <a:pt x="3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4"/>
            <p:cNvSpPr/>
            <p:nvPr/>
          </p:nvSpPr>
          <p:spPr>
            <a:xfrm>
              <a:off x="-2948050" y="4103475"/>
              <a:ext cx="58575" cy="71075"/>
            </a:xfrm>
            <a:custGeom>
              <a:avLst/>
              <a:gdLst/>
              <a:ahLst/>
              <a:cxnLst/>
              <a:rect l="l" t="t" r="r" b="b"/>
              <a:pathLst>
                <a:path w="2343" h="2843" extrusionOk="0">
                  <a:moveTo>
                    <a:pt x="2256" y="1"/>
                  </a:moveTo>
                  <a:cubicBezTo>
                    <a:pt x="2232" y="1"/>
                    <a:pt x="2209" y="17"/>
                    <a:pt x="2209" y="56"/>
                  </a:cubicBezTo>
                  <a:cubicBezTo>
                    <a:pt x="2006" y="615"/>
                    <a:pt x="1752" y="1124"/>
                    <a:pt x="1345" y="1530"/>
                  </a:cubicBezTo>
                  <a:cubicBezTo>
                    <a:pt x="888" y="1886"/>
                    <a:pt x="430" y="2242"/>
                    <a:pt x="74" y="2649"/>
                  </a:cubicBezTo>
                  <a:cubicBezTo>
                    <a:pt x="1" y="2759"/>
                    <a:pt x="86" y="2842"/>
                    <a:pt x="158" y="2842"/>
                  </a:cubicBezTo>
                  <a:cubicBezTo>
                    <a:pt x="186" y="2842"/>
                    <a:pt x="213" y="2830"/>
                    <a:pt x="227" y="2801"/>
                  </a:cubicBezTo>
                  <a:cubicBezTo>
                    <a:pt x="633" y="2293"/>
                    <a:pt x="1193" y="2039"/>
                    <a:pt x="1548" y="1581"/>
                  </a:cubicBezTo>
                  <a:cubicBezTo>
                    <a:pt x="1904" y="1124"/>
                    <a:pt x="2209" y="615"/>
                    <a:pt x="2311" y="107"/>
                  </a:cubicBezTo>
                  <a:cubicBezTo>
                    <a:pt x="2342" y="44"/>
                    <a:pt x="2296" y="1"/>
                    <a:pt x="2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4"/>
            <p:cNvSpPr/>
            <p:nvPr/>
          </p:nvSpPr>
          <p:spPr>
            <a:xfrm>
              <a:off x="-2949525" y="4093325"/>
              <a:ext cx="36375" cy="84125"/>
            </a:xfrm>
            <a:custGeom>
              <a:avLst/>
              <a:gdLst/>
              <a:ahLst/>
              <a:cxnLst/>
              <a:rect l="l" t="t" r="r" b="b"/>
              <a:pathLst>
                <a:path w="1455" h="3365" extrusionOk="0">
                  <a:moveTo>
                    <a:pt x="1318" y="0"/>
                  </a:moveTo>
                  <a:cubicBezTo>
                    <a:pt x="1281" y="0"/>
                    <a:pt x="1252" y="17"/>
                    <a:pt x="1252" y="55"/>
                  </a:cubicBezTo>
                  <a:cubicBezTo>
                    <a:pt x="1150" y="666"/>
                    <a:pt x="947" y="1225"/>
                    <a:pt x="692" y="1733"/>
                  </a:cubicBezTo>
                  <a:cubicBezTo>
                    <a:pt x="540" y="1987"/>
                    <a:pt x="387" y="2191"/>
                    <a:pt x="286" y="2445"/>
                  </a:cubicBezTo>
                  <a:cubicBezTo>
                    <a:pt x="133" y="2699"/>
                    <a:pt x="32" y="2953"/>
                    <a:pt x="32" y="3258"/>
                  </a:cubicBezTo>
                  <a:cubicBezTo>
                    <a:pt x="0" y="3321"/>
                    <a:pt x="66" y="3364"/>
                    <a:pt x="133" y="3364"/>
                  </a:cubicBezTo>
                  <a:cubicBezTo>
                    <a:pt x="174" y="3364"/>
                    <a:pt x="215" y="3348"/>
                    <a:pt x="235" y="3309"/>
                  </a:cubicBezTo>
                  <a:cubicBezTo>
                    <a:pt x="286" y="3156"/>
                    <a:pt x="337" y="3055"/>
                    <a:pt x="387" y="2902"/>
                  </a:cubicBezTo>
                  <a:cubicBezTo>
                    <a:pt x="438" y="2750"/>
                    <a:pt x="489" y="2597"/>
                    <a:pt x="540" y="2496"/>
                  </a:cubicBezTo>
                  <a:cubicBezTo>
                    <a:pt x="692" y="2241"/>
                    <a:pt x="845" y="1987"/>
                    <a:pt x="947" y="1733"/>
                  </a:cubicBezTo>
                  <a:cubicBezTo>
                    <a:pt x="1201" y="1225"/>
                    <a:pt x="1404" y="666"/>
                    <a:pt x="1455" y="106"/>
                  </a:cubicBezTo>
                  <a:cubicBezTo>
                    <a:pt x="1455" y="43"/>
                    <a:pt x="1377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54"/>
            <p:cNvSpPr/>
            <p:nvPr/>
          </p:nvSpPr>
          <p:spPr>
            <a:xfrm>
              <a:off x="-2953825" y="4093750"/>
              <a:ext cx="16550" cy="84850"/>
            </a:xfrm>
            <a:custGeom>
              <a:avLst/>
              <a:gdLst/>
              <a:ahLst/>
              <a:cxnLst/>
              <a:rect l="l" t="t" r="r" b="b"/>
              <a:pathLst>
                <a:path w="662" h="3394" extrusionOk="0">
                  <a:moveTo>
                    <a:pt x="585" y="0"/>
                  </a:moveTo>
                  <a:cubicBezTo>
                    <a:pt x="547" y="0"/>
                    <a:pt x="509" y="13"/>
                    <a:pt x="509" y="38"/>
                  </a:cubicBezTo>
                  <a:cubicBezTo>
                    <a:pt x="509" y="649"/>
                    <a:pt x="407" y="1208"/>
                    <a:pt x="305" y="1818"/>
                  </a:cubicBezTo>
                  <a:cubicBezTo>
                    <a:pt x="204" y="2072"/>
                    <a:pt x="153" y="2377"/>
                    <a:pt x="51" y="2631"/>
                  </a:cubicBezTo>
                  <a:cubicBezTo>
                    <a:pt x="51" y="2733"/>
                    <a:pt x="51" y="2885"/>
                    <a:pt x="51" y="2987"/>
                  </a:cubicBezTo>
                  <a:cubicBezTo>
                    <a:pt x="0" y="3139"/>
                    <a:pt x="0" y="3241"/>
                    <a:pt x="51" y="3394"/>
                  </a:cubicBezTo>
                  <a:lnTo>
                    <a:pt x="102" y="3394"/>
                  </a:lnTo>
                  <a:cubicBezTo>
                    <a:pt x="102" y="3241"/>
                    <a:pt x="102" y="3089"/>
                    <a:pt x="153" y="2936"/>
                  </a:cubicBezTo>
                  <a:cubicBezTo>
                    <a:pt x="204" y="2834"/>
                    <a:pt x="254" y="2682"/>
                    <a:pt x="305" y="2580"/>
                  </a:cubicBezTo>
                  <a:cubicBezTo>
                    <a:pt x="356" y="2275"/>
                    <a:pt x="458" y="2021"/>
                    <a:pt x="509" y="1767"/>
                  </a:cubicBezTo>
                  <a:cubicBezTo>
                    <a:pt x="610" y="1208"/>
                    <a:pt x="661" y="598"/>
                    <a:pt x="661" y="38"/>
                  </a:cubicBezTo>
                  <a:cubicBezTo>
                    <a:pt x="661" y="13"/>
                    <a:pt x="623" y="0"/>
                    <a:pt x="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54"/>
            <p:cNvSpPr/>
            <p:nvPr/>
          </p:nvSpPr>
          <p:spPr>
            <a:xfrm>
              <a:off x="-2983075" y="4090775"/>
              <a:ext cx="38175" cy="84025"/>
            </a:xfrm>
            <a:custGeom>
              <a:avLst/>
              <a:gdLst/>
              <a:ahLst/>
              <a:cxnLst/>
              <a:rect l="l" t="t" r="r" b="b"/>
              <a:pathLst>
                <a:path w="1527" h="3361" extrusionOk="0">
                  <a:moveTo>
                    <a:pt x="104" y="0"/>
                  </a:moveTo>
                  <a:cubicBezTo>
                    <a:pt x="59" y="0"/>
                    <a:pt x="1" y="44"/>
                    <a:pt x="1" y="107"/>
                  </a:cubicBezTo>
                  <a:cubicBezTo>
                    <a:pt x="103" y="717"/>
                    <a:pt x="306" y="1276"/>
                    <a:pt x="560" y="1784"/>
                  </a:cubicBezTo>
                  <a:cubicBezTo>
                    <a:pt x="713" y="2038"/>
                    <a:pt x="814" y="2293"/>
                    <a:pt x="916" y="2598"/>
                  </a:cubicBezTo>
                  <a:lnTo>
                    <a:pt x="1119" y="3004"/>
                  </a:lnTo>
                  <a:cubicBezTo>
                    <a:pt x="1170" y="3106"/>
                    <a:pt x="1170" y="3258"/>
                    <a:pt x="1323" y="3360"/>
                  </a:cubicBezTo>
                  <a:cubicBezTo>
                    <a:pt x="1374" y="3360"/>
                    <a:pt x="1424" y="3360"/>
                    <a:pt x="1475" y="3309"/>
                  </a:cubicBezTo>
                  <a:cubicBezTo>
                    <a:pt x="1526" y="3208"/>
                    <a:pt x="1526" y="3055"/>
                    <a:pt x="1475" y="2953"/>
                  </a:cubicBezTo>
                  <a:cubicBezTo>
                    <a:pt x="1424" y="2801"/>
                    <a:pt x="1374" y="2648"/>
                    <a:pt x="1323" y="2496"/>
                  </a:cubicBezTo>
                  <a:cubicBezTo>
                    <a:pt x="1170" y="2242"/>
                    <a:pt x="1069" y="1988"/>
                    <a:pt x="916" y="1733"/>
                  </a:cubicBezTo>
                  <a:cubicBezTo>
                    <a:pt x="611" y="1174"/>
                    <a:pt x="357" y="666"/>
                    <a:pt x="153" y="56"/>
                  </a:cubicBezTo>
                  <a:cubicBezTo>
                    <a:pt x="153" y="17"/>
                    <a:pt x="13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54"/>
            <p:cNvSpPr/>
            <p:nvPr/>
          </p:nvSpPr>
          <p:spPr>
            <a:xfrm>
              <a:off x="-3000325" y="4106575"/>
              <a:ext cx="52525" cy="67450"/>
            </a:xfrm>
            <a:custGeom>
              <a:avLst/>
              <a:gdLst/>
              <a:ahLst/>
              <a:cxnLst/>
              <a:rect l="l" t="t" r="r" b="b"/>
              <a:pathLst>
                <a:path w="2101" h="2698" extrusionOk="0">
                  <a:moveTo>
                    <a:pt x="89" y="0"/>
                  </a:moveTo>
                  <a:cubicBezTo>
                    <a:pt x="40" y="0"/>
                    <a:pt x="0" y="25"/>
                    <a:pt x="30" y="85"/>
                  </a:cubicBezTo>
                  <a:cubicBezTo>
                    <a:pt x="183" y="593"/>
                    <a:pt x="437" y="1101"/>
                    <a:pt x="793" y="1508"/>
                  </a:cubicBezTo>
                  <a:cubicBezTo>
                    <a:pt x="996" y="1711"/>
                    <a:pt x="1199" y="1915"/>
                    <a:pt x="1352" y="2067"/>
                  </a:cubicBezTo>
                  <a:lnTo>
                    <a:pt x="1657" y="2372"/>
                  </a:lnTo>
                  <a:cubicBezTo>
                    <a:pt x="1759" y="2525"/>
                    <a:pt x="1860" y="2626"/>
                    <a:pt x="1962" y="2677"/>
                  </a:cubicBezTo>
                  <a:cubicBezTo>
                    <a:pt x="1976" y="2691"/>
                    <a:pt x="1993" y="2697"/>
                    <a:pt x="2010" y="2697"/>
                  </a:cubicBezTo>
                  <a:cubicBezTo>
                    <a:pt x="2056" y="2697"/>
                    <a:pt x="2101" y="2650"/>
                    <a:pt x="2064" y="2576"/>
                  </a:cubicBezTo>
                  <a:cubicBezTo>
                    <a:pt x="2013" y="2474"/>
                    <a:pt x="1962" y="2372"/>
                    <a:pt x="1860" y="2321"/>
                  </a:cubicBezTo>
                  <a:cubicBezTo>
                    <a:pt x="1809" y="2220"/>
                    <a:pt x="1708" y="2118"/>
                    <a:pt x="1606" y="2016"/>
                  </a:cubicBezTo>
                  <a:cubicBezTo>
                    <a:pt x="1403" y="1813"/>
                    <a:pt x="1199" y="1661"/>
                    <a:pt x="996" y="1457"/>
                  </a:cubicBezTo>
                  <a:cubicBezTo>
                    <a:pt x="640" y="1051"/>
                    <a:pt x="386" y="593"/>
                    <a:pt x="183" y="34"/>
                  </a:cubicBezTo>
                  <a:cubicBezTo>
                    <a:pt x="162" y="13"/>
                    <a:pt x="123" y="0"/>
                    <a:pt x="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54"/>
            <p:cNvSpPr/>
            <p:nvPr/>
          </p:nvSpPr>
          <p:spPr>
            <a:xfrm>
              <a:off x="-3014450" y="4120300"/>
              <a:ext cx="68150" cy="60100"/>
            </a:xfrm>
            <a:custGeom>
              <a:avLst/>
              <a:gdLst/>
              <a:ahLst/>
              <a:cxnLst/>
              <a:rect l="l" t="t" r="r" b="b"/>
              <a:pathLst>
                <a:path w="2726" h="2404" extrusionOk="0">
                  <a:moveTo>
                    <a:pt x="121" y="1"/>
                  </a:moveTo>
                  <a:cubicBezTo>
                    <a:pt x="63" y="1"/>
                    <a:pt x="1" y="60"/>
                    <a:pt x="36" y="95"/>
                  </a:cubicBezTo>
                  <a:cubicBezTo>
                    <a:pt x="290" y="603"/>
                    <a:pt x="646" y="1061"/>
                    <a:pt x="1154" y="1366"/>
                  </a:cubicBezTo>
                  <a:cubicBezTo>
                    <a:pt x="1408" y="1518"/>
                    <a:pt x="1612" y="1671"/>
                    <a:pt x="1866" y="1823"/>
                  </a:cubicBezTo>
                  <a:cubicBezTo>
                    <a:pt x="2019" y="1925"/>
                    <a:pt x="2120" y="2027"/>
                    <a:pt x="2273" y="2128"/>
                  </a:cubicBezTo>
                  <a:cubicBezTo>
                    <a:pt x="2374" y="2230"/>
                    <a:pt x="2476" y="2382"/>
                    <a:pt x="2578" y="2382"/>
                  </a:cubicBezTo>
                  <a:cubicBezTo>
                    <a:pt x="2622" y="2397"/>
                    <a:pt x="2654" y="2404"/>
                    <a:pt x="2675" y="2404"/>
                  </a:cubicBezTo>
                  <a:cubicBezTo>
                    <a:pt x="2726" y="2404"/>
                    <a:pt x="2715" y="2368"/>
                    <a:pt x="2679" y="2332"/>
                  </a:cubicBezTo>
                  <a:cubicBezTo>
                    <a:pt x="2679" y="2230"/>
                    <a:pt x="2578" y="2077"/>
                    <a:pt x="2476" y="1976"/>
                  </a:cubicBezTo>
                  <a:cubicBezTo>
                    <a:pt x="2374" y="1874"/>
                    <a:pt x="2273" y="1772"/>
                    <a:pt x="2120" y="1722"/>
                  </a:cubicBezTo>
                  <a:cubicBezTo>
                    <a:pt x="1917" y="1518"/>
                    <a:pt x="1663" y="1366"/>
                    <a:pt x="1408" y="1213"/>
                  </a:cubicBezTo>
                  <a:cubicBezTo>
                    <a:pt x="900" y="908"/>
                    <a:pt x="493" y="502"/>
                    <a:pt x="188" y="44"/>
                  </a:cubicBezTo>
                  <a:cubicBezTo>
                    <a:pt x="173" y="13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54"/>
            <p:cNvSpPr/>
            <p:nvPr/>
          </p:nvSpPr>
          <p:spPr>
            <a:xfrm>
              <a:off x="-3024250" y="4141950"/>
              <a:ext cx="82975" cy="38175"/>
            </a:xfrm>
            <a:custGeom>
              <a:avLst/>
              <a:gdLst/>
              <a:ahLst/>
              <a:cxnLst/>
              <a:rect l="l" t="t" r="r" b="b"/>
              <a:pathLst>
                <a:path w="3319" h="1527" extrusionOk="0">
                  <a:moveTo>
                    <a:pt x="112" y="0"/>
                  </a:moveTo>
                  <a:cubicBezTo>
                    <a:pt x="55" y="0"/>
                    <a:pt x="0" y="72"/>
                    <a:pt x="72" y="144"/>
                  </a:cubicBezTo>
                  <a:cubicBezTo>
                    <a:pt x="479" y="551"/>
                    <a:pt x="936" y="856"/>
                    <a:pt x="1495" y="1008"/>
                  </a:cubicBezTo>
                  <a:cubicBezTo>
                    <a:pt x="1750" y="1110"/>
                    <a:pt x="2055" y="1161"/>
                    <a:pt x="2309" y="1211"/>
                  </a:cubicBezTo>
                  <a:cubicBezTo>
                    <a:pt x="2461" y="1262"/>
                    <a:pt x="2563" y="1313"/>
                    <a:pt x="2716" y="1313"/>
                  </a:cubicBezTo>
                  <a:cubicBezTo>
                    <a:pt x="2868" y="1364"/>
                    <a:pt x="2970" y="1466"/>
                    <a:pt x="3122" y="1516"/>
                  </a:cubicBezTo>
                  <a:cubicBezTo>
                    <a:pt x="3136" y="1523"/>
                    <a:pt x="3150" y="1527"/>
                    <a:pt x="3164" y="1527"/>
                  </a:cubicBezTo>
                  <a:cubicBezTo>
                    <a:pt x="3249" y="1527"/>
                    <a:pt x="3319" y="1401"/>
                    <a:pt x="3275" y="1313"/>
                  </a:cubicBezTo>
                  <a:cubicBezTo>
                    <a:pt x="3071" y="1161"/>
                    <a:pt x="2817" y="1059"/>
                    <a:pt x="2563" y="1008"/>
                  </a:cubicBezTo>
                  <a:cubicBezTo>
                    <a:pt x="2258" y="957"/>
                    <a:pt x="2004" y="906"/>
                    <a:pt x="1750" y="805"/>
                  </a:cubicBezTo>
                  <a:cubicBezTo>
                    <a:pt x="1140" y="652"/>
                    <a:pt x="631" y="398"/>
                    <a:pt x="174" y="42"/>
                  </a:cubicBezTo>
                  <a:cubicBezTo>
                    <a:pt x="159" y="12"/>
                    <a:pt x="135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54"/>
            <p:cNvSpPr/>
            <p:nvPr/>
          </p:nvSpPr>
          <p:spPr>
            <a:xfrm>
              <a:off x="-2956100" y="4116200"/>
              <a:ext cx="83625" cy="66425"/>
            </a:xfrm>
            <a:custGeom>
              <a:avLst/>
              <a:gdLst/>
              <a:ahLst/>
              <a:cxnLst/>
              <a:rect l="l" t="t" r="r" b="b"/>
              <a:pathLst>
                <a:path w="3345" h="2657" extrusionOk="0">
                  <a:moveTo>
                    <a:pt x="3264" y="0"/>
                  </a:moveTo>
                  <a:cubicBezTo>
                    <a:pt x="3238" y="0"/>
                    <a:pt x="3212" y="17"/>
                    <a:pt x="3192" y="56"/>
                  </a:cubicBezTo>
                  <a:cubicBezTo>
                    <a:pt x="2836" y="1428"/>
                    <a:pt x="1260" y="1886"/>
                    <a:pt x="91" y="2394"/>
                  </a:cubicBezTo>
                  <a:cubicBezTo>
                    <a:pt x="1" y="2485"/>
                    <a:pt x="72" y="2656"/>
                    <a:pt x="160" y="2656"/>
                  </a:cubicBezTo>
                  <a:cubicBezTo>
                    <a:pt x="171" y="2656"/>
                    <a:pt x="182" y="2654"/>
                    <a:pt x="193" y="2648"/>
                  </a:cubicBezTo>
                  <a:cubicBezTo>
                    <a:pt x="1413" y="2140"/>
                    <a:pt x="3091" y="1631"/>
                    <a:pt x="3345" y="106"/>
                  </a:cubicBezTo>
                  <a:cubicBezTo>
                    <a:pt x="3345" y="44"/>
                    <a:pt x="3306" y="0"/>
                    <a:pt x="3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54"/>
            <p:cNvSpPr/>
            <p:nvPr/>
          </p:nvSpPr>
          <p:spPr>
            <a:xfrm>
              <a:off x="-3041175" y="4155200"/>
              <a:ext cx="91175" cy="28475"/>
            </a:xfrm>
            <a:custGeom>
              <a:avLst/>
              <a:gdLst/>
              <a:ahLst/>
              <a:cxnLst/>
              <a:rect l="l" t="t" r="r" b="b"/>
              <a:pathLst>
                <a:path w="3647" h="1139" extrusionOk="0">
                  <a:moveTo>
                    <a:pt x="91" y="1"/>
                  </a:moveTo>
                  <a:cubicBezTo>
                    <a:pt x="45" y="1"/>
                    <a:pt x="0" y="48"/>
                    <a:pt x="37" y="122"/>
                  </a:cubicBezTo>
                  <a:cubicBezTo>
                    <a:pt x="512" y="936"/>
                    <a:pt x="1393" y="1139"/>
                    <a:pt x="2289" y="1139"/>
                  </a:cubicBezTo>
                  <a:cubicBezTo>
                    <a:pt x="2737" y="1139"/>
                    <a:pt x="3189" y="1088"/>
                    <a:pt x="3596" y="1037"/>
                  </a:cubicBezTo>
                  <a:cubicBezTo>
                    <a:pt x="3647" y="1037"/>
                    <a:pt x="3647" y="885"/>
                    <a:pt x="3596" y="885"/>
                  </a:cubicBezTo>
                  <a:lnTo>
                    <a:pt x="3545" y="885"/>
                  </a:lnTo>
                  <a:cubicBezTo>
                    <a:pt x="3271" y="906"/>
                    <a:pt x="2998" y="918"/>
                    <a:pt x="2724" y="918"/>
                  </a:cubicBezTo>
                  <a:cubicBezTo>
                    <a:pt x="2337" y="918"/>
                    <a:pt x="1950" y="894"/>
                    <a:pt x="1562" y="834"/>
                  </a:cubicBezTo>
                  <a:cubicBezTo>
                    <a:pt x="1003" y="732"/>
                    <a:pt x="546" y="427"/>
                    <a:pt x="139" y="21"/>
                  </a:cubicBezTo>
                  <a:cubicBezTo>
                    <a:pt x="125" y="7"/>
                    <a:pt x="108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54"/>
            <p:cNvSpPr/>
            <p:nvPr/>
          </p:nvSpPr>
          <p:spPr>
            <a:xfrm>
              <a:off x="-2947475" y="4205900"/>
              <a:ext cx="53400" cy="105375"/>
            </a:xfrm>
            <a:custGeom>
              <a:avLst/>
              <a:gdLst/>
              <a:ahLst/>
              <a:cxnLst/>
              <a:rect l="l" t="t" r="r" b="b"/>
              <a:pathLst>
                <a:path w="2136" h="4215" extrusionOk="0">
                  <a:moveTo>
                    <a:pt x="2059" y="1"/>
                  </a:moveTo>
                  <a:cubicBezTo>
                    <a:pt x="2021" y="1"/>
                    <a:pt x="1983" y="26"/>
                    <a:pt x="1983" y="77"/>
                  </a:cubicBezTo>
                  <a:cubicBezTo>
                    <a:pt x="1932" y="839"/>
                    <a:pt x="1729" y="1602"/>
                    <a:pt x="1424" y="2263"/>
                  </a:cubicBezTo>
                  <a:cubicBezTo>
                    <a:pt x="1170" y="2619"/>
                    <a:pt x="966" y="2924"/>
                    <a:pt x="712" y="3229"/>
                  </a:cubicBezTo>
                  <a:lnTo>
                    <a:pt x="305" y="3686"/>
                  </a:lnTo>
                  <a:cubicBezTo>
                    <a:pt x="153" y="3788"/>
                    <a:pt x="102" y="3940"/>
                    <a:pt x="0" y="4093"/>
                  </a:cubicBezTo>
                  <a:cubicBezTo>
                    <a:pt x="0" y="4167"/>
                    <a:pt x="55" y="4215"/>
                    <a:pt x="104" y="4215"/>
                  </a:cubicBezTo>
                  <a:cubicBezTo>
                    <a:pt x="122" y="4215"/>
                    <a:pt x="139" y="4208"/>
                    <a:pt x="153" y="4195"/>
                  </a:cubicBezTo>
                  <a:cubicBezTo>
                    <a:pt x="305" y="4093"/>
                    <a:pt x="458" y="3940"/>
                    <a:pt x="560" y="3788"/>
                  </a:cubicBezTo>
                  <a:lnTo>
                    <a:pt x="966" y="3280"/>
                  </a:lnTo>
                  <a:cubicBezTo>
                    <a:pt x="1220" y="2975"/>
                    <a:pt x="1475" y="2619"/>
                    <a:pt x="1678" y="2314"/>
                  </a:cubicBezTo>
                  <a:cubicBezTo>
                    <a:pt x="1983" y="1602"/>
                    <a:pt x="2136" y="839"/>
                    <a:pt x="2136" y="77"/>
                  </a:cubicBezTo>
                  <a:cubicBezTo>
                    <a:pt x="2136" y="26"/>
                    <a:pt x="2097" y="1"/>
                    <a:pt x="20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54"/>
            <p:cNvSpPr/>
            <p:nvPr/>
          </p:nvSpPr>
          <p:spPr>
            <a:xfrm>
              <a:off x="-2947475" y="4198275"/>
              <a:ext cx="27975" cy="109750"/>
            </a:xfrm>
            <a:custGeom>
              <a:avLst/>
              <a:gdLst/>
              <a:ahLst/>
              <a:cxnLst/>
              <a:rect l="l" t="t" r="r" b="b"/>
              <a:pathLst>
                <a:path w="1119" h="4390" extrusionOk="0">
                  <a:moveTo>
                    <a:pt x="1043" y="1"/>
                  </a:moveTo>
                  <a:cubicBezTo>
                    <a:pt x="1004" y="1"/>
                    <a:pt x="966" y="26"/>
                    <a:pt x="966" y="77"/>
                  </a:cubicBezTo>
                  <a:lnTo>
                    <a:pt x="966" y="26"/>
                  </a:lnTo>
                  <a:cubicBezTo>
                    <a:pt x="865" y="789"/>
                    <a:pt x="763" y="1500"/>
                    <a:pt x="610" y="2161"/>
                  </a:cubicBezTo>
                  <a:cubicBezTo>
                    <a:pt x="458" y="2873"/>
                    <a:pt x="255" y="3585"/>
                    <a:pt x="0" y="4245"/>
                  </a:cubicBezTo>
                  <a:cubicBezTo>
                    <a:pt x="0" y="4317"/>
                    <a:pt x="77" y="4389"/>
                    <a:pt x="157" y="4389"/>
                  </a:cubicBezTo>
                  <a:cubicBezTo>
                    <a:pt x="191" y="4389"/>
                    <a:pt x="225" y="4377"/>
                    <a:pt x="255" y="4347"/>
                  </a:cubicBezTo>
                  <a:cubicBezTo>
                    <a:pt x="915" y="3076"/>
                    <a:pt x="1017" y="1500"/>
                    <a:pt x="1119" y="77"/>
                  </a:cubicBezTo>
                  <a:cubicBezTo>
                    <a:pt x="1119" y="26"/>
                    <a:pt x="1081" y="1"/>
                    <a:pt x="10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54"/>
            <p:cNvSpPr/>
            <p:nvPr/>
          </p:nvSpPr>
          <p:spPr>
            <a:xfrm>
              <a:off x="-2974800" y="4203350"/>
              <a:ext cx="31150" cy="109750"/>
            </a:xfrm>
            <a:custGeom>
              <a:avLst/>
              <a:gdLst/>
              <a:ahLst/>
              <a:cxnLst/>
              <a:rect l="l" t="t" r="r" b="b"/>
              <a:pathLst>
                <a:path w="1246" h="4390" extrusionOk="0">
                  <a:moveTo>
                    <a:pt x="58" y="1"/>
                  </a:moveTo>
                  <a:cubicBezTo>
                    <a:pt x="26" y="1"/>
                    <a:pt x="0" y="26"/>
                    <a:pt x="26" y="77"/>
                  </a:cubicBezTo>
                  <a:cubicBezTo>
                    <a:pt x="26" y="840"/>
                    <a:pt x="128" y="1551"/>
                    <a:pt x="280" y="2314"/>
                  </a:cubicBezTo>
                  <a:cubicBezTo>
                    <a:pt x="382" y="2670"/>
                    <a:pt x="483" y="3026"/>
                    <a:pt x="636" y="3432"/>
                  </a:cubicBezTo>
                  <a:cubicBezTo>
                    <a:pt x="687" y="3737"/>
                    <a:pt x="839" y="4042"/>
                    <a:pt x="1043" y="4347"/>
                  </a:cubicBezTo>
                  <a:cubicBezTo>
                    <a:pt x="1072" y="4377"/>
                    <a:pt x="1102" y="4390"/>
                    <a:pt x="1129" y="4390"/>
                  </a:cubicBezTo>
                  <a:cubicBezTo>
                    <a:pt x="1195" y="4390"/>
                    <a:pt x="1246" y="4318"/>
                    <a:pt x="1246" y="4246"/>
                  </a:cubicBezTo>
                  <a:cubicBezTo>
                    <a:pt x="1144" y="4093"/>
                    <a:pt x="1093" y="3941"/>
                    <a:pt x="1043" y="3788"/>
                  </a:cubicBezTo>
                  <a:cubicBezTo>
                    <a:pt x="941" y="3585"/>
                    <a:pt x="890" y="3432"/>
                    <a:pt x="839" y="3280"/>
                  </a:cubicBezTo>
                  <a:cubicBezTo>
                    <a:pt x="687" y="2924"/>
                    <a:pt x="585" y="2568"/>
                    <a:pt x="534" y="2263"/>
                  </a:cubicBezTo>
                  <a:cubicBezTo>
                    <a:pt x="331" y="1551"/>
                    <a:pt x="178" y="789"/>
                    <a:pt x="128" y="77"/>
                  </a:cubicBezTo>
                  <a:cubicBezTo>
                    <a:pt x="128" y="26"/>
                    <a:pt x="89" y="1"/>
                    <a:pt x="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54"/>
            <p:cNvSpPr/>
            <p:nvPr/>
          </p:nvSpPr>
          <p:spPr>
            <a:xfrm>
              <a:off x="-3002125" y="4205150"/>
              <a:ext cx="55950" cy="105975"/>
            </a:xfrm>
            <a:custGeom>
              <a:avLst/>
              <a:gdLst/>
              <a:ahLst/>
              <a:cxnLst/>
              <a:rect l="l" t="t" r="r" b="b"/>
              <a:pathLst>
                <a:path w="2238" h="4239" extrusionOk="0">
                  <a:moveTo>
                    <a:pt x="81" y="1"/>
                  </a:moveTo>
                  <a:cubicBezTo>
                    <a:pt x="39" y="1"/>
                    <a:pt x="0" y="44"/>
                    <a:pt x="0" y="107"/>
                  </a:cubicBezTo>
                  <a:cubicBezTo>
                    <a:pt x="153" y="869"/>
                    <a:pt x="458" y="1581"/>
                    <a:pt x="763" y="2293"/>
                  </a:cubicBezTo>
                  <a:cubicBezTo>
                    <a:pt x="966" y="2649"/>
                    <a:pt x="1119" y="2954"/>
                    <a:pt x="1322" y="3310"/>
                  </a:cubicBezTo>
                  <a:cubicBezTo>
                    <a:pt x="1424" y="3462"/>
                    <a:pt x="1526" y="3615"/>
                    <a:pt x="1627" y="3767"/>
                  </a:cubicBezTo>
                  <a:cubicBezTo>
                    <a:pt x="1729" y="3970"/>
                    <a:pt x="1881" y="4072"/>
                    <a:pt x="2034" y="4225"/>
                  </a:cubicBezTo>
                  <a:cubicBezTo>
                    <a:pt x="2053" y="4234"/>
                    <a:pt x="2071" y="4238"/>
                    <a:pt x="2089" y="4238"/>
                  </a:cubicBezTo>
                  <a:cubicBezTo>
                    <a:pt x="2169" y="4238"/>
                    <a:pt x="2237" y="4155"/>
                    <a:pt x="2237" y="4072"/>
                  </a:cubicBezTo>
                  <a:cubicBezTo>
                    <a:pt x="2186" y="3869"/>
                    <a:pt x="2085" y="3716"/>
                    <a:pt x="1932" y="3615"/>
                  </a:cubicBezTo>
                  <a:cubicBezTo>
                    <a:pt x="1831" y="3462"/>
                    <a:pt x="1729" y="3259"/>
                    <a:pt x="1627" y="3106"/>
                  </a:cubicBezTo>
                  <a:cubicBezTo>
                    <a:pt x="1424" y="2801"/>
                    <a:pt x="1271" y="2496"/>
                    <a:pt x="1068" y="2140"/>
                  </a:cubicBezTo>
                  <a:cubicBezTo>
                    <a:pt x="712" y="1479"/>
                    <a:pt x="407" y="768"/>
                    <a:pt x="153" y="56"/>
                  </a:cubicBezTo>
                  <a:cubicBezTo>
                    <a:pt x="134" y="17"/>
                    <a:pt x="107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54"/>
            <p:cNvSpPr/>
            <p:nvPr/>
          </p:nvSpPr>
          <p:spPr>
            <a:xfrm>
              <a:off x="-3019275" y="4228775"/>
              <a:ext cx="76050" cy="85100"/>
            </a:xfrm>
            <a:custGeom>
              <a:avLst/>
              <a:gdLst/>
              <a:ahLst/>
              <a:cxnLst/>
              <a:rect l="l" t="t" r="r" b="b"/>
              <a:pathLst>
                <a:path w="3042" h="3404" extrusionOk="0">
                  <a:moveTo>
                    <a:pt x="89" y="1"/>
                  </a:moveTo>
                  <a:cubicBezTo>
                    <a:pt x="38" y="1"/>
                    <a:pt x="0" y="26"/>
                    <a:pt x="26" y="77"/>
                  </a:cubicBezTo>
                  <a:cubicBezTo>
                    <a:pt x="229" y="738"/>
                    <a:pt x="585" y="1348"/>
                    <a:pt x="1093" y="1907"/>
                  </a:cubicBezTo>
                  <a:cubicBezTo>
                    <a:pt x="1296" y="2161"/>
                    <a:pt x="1551" y="2365"/>
                    <a:pt x="1856" y="2568"/>
                  </a:cubicBezTo>
                  <a:cubicBezTo>
                    <a:pt x="2161" y="2771"/>
                    <a:pt x="2466" y="3025"/>
                    <a:pt x="2720" y="3330"/>
                  </a:cubicBezTo>
                  <a:cubicBezTo>
                    <a:pt x="2754" y="3381"/>
                    <a:pt x="2805" y="3404"/>
                    <a:pt x="2854" y="3404"/>
                  </a:cubicBezTo>
                  <a:cubicBezTo>
                    <a:pt x="2951" y="3404"/>
                    <a:pt x="3042" y="3314"/>
                    <a:pt x="2974" y="3178"/>
                  </a:cubicBezTo>
                  <a:cubicBezTo>
                    <a:pt x="2771" y="2873"/>
                    <a:pt x="2517" y="2619"/>
                    <a:pt x="2161" y="2466"/>
                  </a:cubicBezTo>
                  <a:cubicBezTo>
                    <a:pt x="1856" y="2263"/>
                    <a:pt x="1601" y="2060"/>
                    <a:pt x="1347" y="1805"/>
                  </a:cubicBezTo>
                  <a:cubicBezTo>
                    <a:pt x="839" y="1348"/>
                    <a:pt x="483" y="738"/>
                    <a:pt x="229" y="77"/>
                  </a:cubicBezTo>
                  <a:cubicBezTo>
                    <a:pt x="203" y="26"/>
                    <a:pt x="140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54"/>
            <p:cNvSpPr/>
            <p:nvPr/>
          </p:nvSpPr>
          <p:spPr>
            <a:xfrm>
              <a:off x="-3031850" y="4251950"/>
              <a:ext cx="90275" cy="64600"/>
            </a:xfrm>
            <a:custGeom>
              <a:avLst/>
              <a:gdLst/>
              <a:ahLst/>
              <a:cxnLst/>
              <a:rect l="l" t="t" r="r" b="b"/>
              <a:pathLst>
                <a:path w="3611" h="2584" extrusionOk="0">
                  <a:moveTo>
                    <a:pt x="165" y="0"/>
                  </a:moveTo>
                  <a:cubicBezTo>
                    <a:pt x="77" y="0"/>
                    <a:pt x="0" y="96"/>
                    <a:pt x="71" y="167"/>
                  </a:cubicBezTo>
                  <a:cubicBezTo>
                    <a:pt x="325" y="777"/>
                    <a:pt x="783" y="1285"/>
                    <a:pt x="1342" y="1641"/>
                  </a:cubicBezTo>
                  <a:cubicBezTo>
                    <a:pt x="1647" y="1844"/>
                    <a:pt x="1952" y="1997"/>
                    <a:pt x="2308" y="2098"/>
                  </a:cubicBezTo>
                  <a:cubicBezTo>
                    <a:pt x="2664" y="2251"/>
                    <a:pt x="2969" y="2403"/>
                    <a:pt x="3325" y="2556"/>
                  </a:cubicBezTo>
                  <a:cubicBezTo>
                    <a:pt x="3353" y="2575"/>
                    <a:pt x="3382" y="2583"/>
                    <a:pt x="3408" y="2583"/>
                  </a:cubicBezTo>
                  <a:cubicBezTo>
                    <a:pt x="3525" y="2583"/>
                    <a:pt x="3611" y="2426"/>
                    <a:pt x="3528" y="2302"/>
                  </a:cubicBezTo>
                  <a:cubicBezTo>
                    <a:pt x="2918" y="1946"/>
                    <a:pt x="2257" y="1641"/>
                    <a:pt x="1647" y="1438"/>
                  </a:cubicBezTo>
                  <a:cubicBezTo>
                    <a:pt x="1037" y="1082"/>
                    <a:pt x="579" y="624"/>
                    <a:pt x="274" y="65"/>
                  </a:cubicBezTo>
                  <a:cubicBezTo>
                    <a:pt x="243" y="19"/>
                    <a:pt x="203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54"/>
            <p:cNvSpPr/>
            <p:nvPr/>
          </p:nvSpPr>
          <p:spPr>
            <a:xfrm>
              <a:off x="-2948325" y="4205500"/>
              <a:ext cx="87300" cy="109300"/>
            </a:xfrm>
            <a:custGeom>
              <a:avLst/>
              <a:gdLst/>
              <a:ahLst/>
              <a:cxnLst/>
              <a:rect l="l" t="t" r="r" b="b"/>
              <a:pathLst>
                <a:path w="3492" h="4372" extrusionOk="0">
                  <a:moveTo>
                    <a:pt x="3387" y="1"/>
                  </a:moveTo>
                  <a:cubicBezTo>
                    <a:pt x="3348" y="1"/>
                    <a:pt x="3309" y="29"/>
                    <a:pt x="3288" y="93"/>
                  </a:cubicBezTo>
                  <a:cubicBezTo>
                    <a:pt x="3085" y="906"/>
                    <a:pt x="2678" y="1669"/>
                    <a:pt x="2170" y="2330"/>
                  </a:cubicBezTo>
                  <a:cubicBezTo>
                    <a:pt x="1509" y="2991"/>
                    <a:pt x="848" y="3550"/>
                    <a:pt x="136" y="4109"/>
                  </a:cubicBezTo>
                  <a:cubicBezTo>
                    <a:pt x="0" y="4200"/>
                    <a:pt x="147" y="4371"/>
                    <a:pt x="289" y="4371"/>
                  </a:cubicBezTo>
                  <a:cubicBezTo>
                    <a:pt x="306" y="4371"/>
                    <a:pt x="323" y="4369"/>
                    <a:pt x="339" y="4363"/>
                  </a:cubicBezTo>
                  <a:cubicBezTo>
                    <a:pt x="695" y="4058"/>
                    <a:pt x="1102" y="3804"/>
                    <a:pt x="1458" y="3499"/>
                  </a:cubicBezTo>
                  <a:cubicBezTo>
                    <a:pt x="1814" y="3194"/>
                    <a:pt x="2170" y="2838"/>
                    <a:pt x="2475" y="2482"/>
                  </a:cubicBezTo>
                  <a:cubicBezTo>
                    <a:pt x="2932" y="1770"/>
                    <a:pt x="3288" y="957"/>
                    <a:pt x="3491" y="144"/>
                  </a:cubicBezTo>
                  <a:cubicBezTo>
                    <a:pt x="3491" y="55"/>
                    <a:pt x="3440" y="1"/>
                    <a:pt x="3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54"/>
            <p:cNvSpPr/>
            <p:nvPr/>
          </p:nvSpPr>
          <p:spPr>
            <a:xfrm>
              <a:off x="-2945800" y="4233125"/>
              <a:ext cx="96200" cy="80400"/>
            </a:xfrm>
            <a:custGeom>
              <a:avLst/>
              <a:gdLst/>
              <a:ahLst/>
              <a:cxnLst/>
              <a:rect l="l" t="t" r="r" b="b"/>
              <a:pathLst>
                <a:path w="3848" h="3216" extrusionOk="0">
                  <a:moveTo>
                    <a:pt x="3767" y="0"/>
                  </a:moveTo>
                  <a:cubicBezTo>
                    <a:pt x="3742" y="0"/>
                    <a:pt x="3715" y="17"/>
                    <a:pt x="3695" y="55"/>
                  </a:cubicBezTo>
                  <a:lnTo>
                    <a:pt x="3746" y="55"/>
                  </a:lnTo>
                  <a:cubicBezTo>
                    <a:pt x="3594" y="411"/>
                    <a:pt x="3390" y="767"/>
                    <a:pt x="3187" y="1123"/>
                  </a:cubicBezTo>
                  <a:cubicBezTo>
                    <a:pt x="2984" y="1479"/>
                    <a:pt x="2679" y="1784"/>
                    <a:pt x="2323" y="2038"/>
                  </a:cubicBezTo>
                  <a:cubicBezTo>
                    <a:pt x="1611" y="2445"/>
                    <a:pt x="899" y="2750"/>
                    <a:pt x="137" y="3004"/>
                  </a:cubicBezTo>
                  <a:cubicBezTo>
                    <a:pt x="1" y="3049"/>
                    <a:pt x="26" y="3215"/>
                    <a:pt x="141" y="3215"/>
                  </a:cubicBezTo>
                  <a:cubicBezTo>
                    <a:pt x="155" y="3215"/>
                    <a:pt x="171" y="3213"/>
                    <a:pt x="188" y="3207"/>
                  </a:cubicBezTo>
                  <a:cubicBezTo>
                    <a:pt x="594" y="3106"/>
                    <a:pt x="1001" y="3004"/>
                    <a:pt x="1408" y="2851"/>
                  </a:cubicBezTo>
                  <a:cubicBezTo>
                    <a:pt x="1814" y="2750"/>
                    <a:pt x="2221" y="2546"/>
                    <a:pt x="2577" y="2292"/>
                  </a:cubicBezTo>
                  <a:cubicBezTo>
                    <a:pt x="3238" y="1733"/>
                    <a:pt x="3695" y="971"/>
                    <a:pt x="3848" y="106"/>
                  </a:cubicBezTo>
                  <a:cubicBezTo>
                    <a:pt x="3848" y="43"/>
                    <a:pt x="3809" y="0"/>
                    <a:pt x="37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54"/>
            <p:cNvSpPr/>
            <p:nvPr/>
          </p:nvSpPr>
          <p:spPr>
            <a:xfrm>
              <a:off x="-3539350" y="4134325"/>
              <a:ext cx="42875" cy="121175"/>
            </a:xfrm>
            <a:custGeom>
              <a:avLst/>
              <a:gdLst/>
              <a:ahLst/>
              <a:cxnLst/>
              <a:rect l="l" t="t" r="r" b="b"/>
              <a:pathLst>
                <a:path w="1715" h="4847" extrusionOk="0">
                  <a:moveTo>
                    <a:pt x="126" y="0"/>
                  </a:moveTo>
                  <a:cubicBezTo>
                    <a:pt x="66" y="0"/>
                    <a:pt x="1" y="72"/>
                    <a:pt x="37" y="144"/>
                  </a:cubicBezTo>
                  <a:cubicBezTo>
                    <a:pt x="545" y="754"/>
                    <a:pt x="952" y="1466"/>
                    <a:pt x="1206" y="2228"/>
                  </a:cubicBezTo>
                  <a:cubicBezTo>
                    <a:pt x="1307" y="2686"/>
                    <a:pt x="1358" y="3092"/>
                    <a:pt x="1409" y="3499"/>
                  </a:cubicBezTo>
                  <a:cubicBezTo>
                    <a:pt x="1409" y="3753"/>
                    <a:pt x="1409" y="3957"/>
                    <a:pt x="1460" y="4160"/>
                  </a:cubicBezTo>
                  <a:cubicBezTo>
                    <a:pt x="1409" y="4363"/>
                    <a:pt x="1460" y="4567"/>
                    <a:pt x="1511" y="4770"/>
                  </a:cubicBezTo>
                  <a:cubicBezTo>
                    <a:pt x="1536" y="4821"/>
                    <a:pt x="1574" y="4846"/>
                    <a:pt x="1613" y="4846"/>
                  </a:cubicBezTo>
                  <a:cubicBezTo>
                    <a:pt x="1651" y="4846"/>
                    <a:pt x="1689" y="4821"/>
                    <a:pt x="1714" y="4770"/>
                  </a:cubicBezTo>
                  <a:cubicBezTo>
                    <a:pt x="1714" y="4567"/>
                    <a:pt x="1714" y="4363"/>
                    <a:pt x="1714" y="4160"/>
                  </a:cubicBezTo>
                  <a:cubicBezTo>
                    <a:pt x="1714" y="3906"/>
                    <a:pt x="1663" y="3702"/>
                    <a:pt x="1663" y="3448"/>
                  </a:cubicBezTo>
                  <a:cubicBezTo>
                    <a:pt x="1613" y="2127"/>
                    <a:pt x="1104" y="906"/>
                    <a:pt x="189" y="42"/>
                  </a:cubicBezTo>
                  <a:cubicBezTo>
                    <a:pt x="174" y="12"/>
                    <a:pt x="151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54"/>
            <p:cNvSpPr/>
            <p:nvPr/>
          </p:nvSpPr>
          <p:spPr>
            <a:xfrm>
              <a:off x="-3566075" y="4147575"/>
              <a:ext cx="67850" cy="105425"/>
            </a:xfrm>
            <a:custGeom>
              <a:avLst/>
              <a:gdLst/>
              <a:ahLst/>
              <a:cxnLst/>
              <a:rect l="l" t="t" r="r" b="b"/>
              <a:pathLst>
                <a:path w="2714" h="4217" extrusionOk="0">
                  <a:moveTo>
                    <a:pt x="134" y="1"/>
                  </a:moveTo>
                  <a:cubicBezTo>
                    <a:pt x="73" y="1"/>
                    <a:pt x="1" y="48"/>
                    <a:pt x="38" y="122"/>
                  </a:cubicBezTo>
                  <a:cubicBezTo>
                    <a:pt x="496" y="783"/>
                    <a:pt x="953" y="1393"/>
                    <a:pt x="1411" y="2054"/>
                  </a:cubicBezTo>
                  <a:cubicBezTo>
                    <a:pt x="1817" y="2715"/>
                    <a:pt x="2173" y="3427"/>
                    <a:pt x="2478" y="4138"/>
                  </a:cubicBezTo>
                  <a:cubicBezTo>
                    <a:pt x="2497" y="4194"/>
                    <a:pt x="2536" y="4216"/>
                    <a:pt x="2576" y="4216"/>
                  </a:cubicBezTo>
                  <a:cubicBezTo>
                    <a:pt x="2644" y="4216"/>
                    <a:pt x="2714" y="4152"/>
                    <a:pt x="2682" y="4087"/>
                  </a:cubicBezTo>
                  <a:cubicBezTo>
                    <a:pt x="2478" y="3325"/>
                    <a:pt x="2122" y="2562"/>
                    <a:pt x="1614" y="1952"/>
                  </a:cubicBezTo>
                  <a:cubicBezTo>
                    <a:pt x="1156" y="1291"/>
                    <a:pt x="699" y="631"/>
                    <a:pt x="191" y="21"/>
                  </a:cubicBezTo>
                  <a:cubicBezTo>
                    <a:pt x="177" y="7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54"/>
            <p:cNvSpPr/>
            <p:nvPr/>
          </p:nvSpPr>
          <p:spPr>
            <a:xfrm>
              <a:off x="-3601750" y="4192225"/>
              <a:ext cx="105275" cy="67725"/>
            </a:xfrm>
            <a:custGeom>
              <a:avLst/>
              <a:gdLst/>
              <a:ahLst/>
              <a:cxnLst/>
              <a:rect l="l" t="t" r="r" b="b"/>
              <a:pathLst>
                <a:path w="4211" h="2709" extrusionOk="0">
                  <a:moveTo>
                    <a:pt x="110" y="0"/>
                  </a:moveTo>
                  <a:cubicBezTo>
                    <a:pt x="59" y="0"/>
                    <a:pt x="0" y="74"/>
                    <a:pt x="42" y="116"/>
                  </a:cubicBezTo>
                  <a:lnTo>
                    <a:pt x="42" y="65"/>
                  </a:lnTo>
                  <a:cubicBezTo>
                    <a:pt x="601" y="675"/>
                    <a:pt x="1211" y="1183"/>
                    <a:pt x="1923" y="1641"/>
                  </a:cubicBezTo>
                  <a:cubicBezTo>
                    <a:pt x="2278" y="1844"/>
                    <a:pt x="2634" y="2047"/>
                    <a:pt x="2990" y="2251"/>
                  </a:cubicBezTo>
                  <a:lnTo>
                    <a:pt x="3549" y="2505"/>
                  </a:lnTo>
                  <a:cubicBezTo>
                    <a:pt x="3702" y="2607"/>
                    <a:pt x="3905" y="2657"/>
                    <a:pt x="4109" y="2708"/>
                  </a:cubicBezTo>
                  <a:cubicBezTo>
                    <a:pt x="4210" y="2708"/>
                    <a:pt x="4210" y="2556"/>
                    <a:pt x="4159" y="2505"/>
                  </a:cubicBezTo>
                  <a:cubicBezTo>
                    <a:pt x="3956" y="2403"/>
                    <a:pt x="3803" y="2352"/>
                    <a:pt x="3600" y="2301"/>
                  </a:cubicBezTo>
                  <a:lnTo>
                    <a:pt x="3092" y="2047"/>
                  </a:lnTo>
                  <a:cubicBezTo>
                    <a:pt x="2736" y="1844"/>
                    <a:pt x="2380" y="1641"/>
                    <a:pt x="2024" y="1437"/>
                  </a:cubicBezTo>
                  <a:cubicBezTo>
                    <a:pt x="1363" y="1031"/>
                    <a:pt x="702" y="522"/>
                    <a:pt x="143" y="14"/>
                  </a:cubicBezTo>
                  <a:cubicBezTo>
                    <a:pt x="134" y="4"/>
                    <a:pt x="122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54"/>
            <p:cNvSpPr/>
            <p:nvPr/>
          </p:nvSpPr>
          <p:spPr>
            <a:xfrm>
              <a:off x="-3623600" y="4212900"/>
              <a:ext cx="123300" cy="47050"/>
            </a:xfrm>
            <a:custGeom>
              <a:avLst/>
              <a:gdLst/>
              <a:ahLst/>
              <a:cxnLst/>
              <a:rect l="l" t="t" r="r" b="b"/>
              <a:pathLst>
                <a:path w="4932" h="1882" extrusionOk="0">
                  <a:moveTo>
                    <a:pt x="153" y="0"/>
                  </a:moveTo>
                  <a:cubicBezTo>
                    <a:pt x="51" y="0"/>
                    <a:pt x="1" y="102"/>
                    <a:pt x="51" y="153"/>
                  </a:cubicBezTo>
                  <a:lnTo>
                    <a:pt x="102" y="153"/>
                  </a:lnTo>
                  <a:cubicBezTo>
                    <a:pt x="814" y="610"/>
                    <a:pt x="1576" y="1017"/>
                    <a:pt x="2390" y="1271"/>
                  </a:cubicBezTo>
                  <a:cubicBezTo>
                    <a:pt x="2746" y="1424"/>
                    <a:pt x="3152" y="1576"/>
                    <a:pt x="3559" y="1678"/>
                  </a:cubicBezTo>
                  <a:cubicBezTo>
                    <a:pt x="3813" y="1729"/>
                    <a:pt x="4017" y="1780"/>
                    <a:pt x="4220" y="1830"/>
                  </a:cubicBezTo>
                  <a:cubicBezTo>
                    <a:pt x="4423" y="1881"/>
                    <a:pt x="4627" y="1881"/>
                    <a:pt x="4779" y="1881"/>
                  </a:cubicBezTo>
                  <a:cubicBezTo>
                    <a:pt x="4932" y="1830"/>
                    <a:pt x="4932" y="1678"/>
                    <a:pt x="4830" y="1627"/>
                  </a:cubicBezTo>
                  <a:cubicBezTo>
                    <a:pt x="4627" y="1525"/>
                    <a:pt x="4423" y="1474"/>
                    <a:pt x="4220" y="1474"/>
                  </a:cubicBezTo>
                  <a:lnTo>
                    <a:pt x="3610" y="1322"/>
                  </a:lnTo>
                  <a:cubicBezTo>
                    <a:pt x="3254" y="1220"/>
                    <a:pt x="2847" y="1119"/>
                    <a:pt x="2441" y="966"/>
                  </a:cubicBezTo>
                  <a:cubicBezTo>
                    <a:pt x="1678" y="712"/>
                    <a:pt x="865" y="40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54"/>
            <p:cNvSpPr/>
            <p:nvPr/>
          </p:nvSpPr>
          <p:spPr>
            <a:xfrm>
              <a:off x="-3619250" y="4243150"/>
              <a:ext cx="123750" cy="20275"/>
            </a:xfrm>
            <a:custGeom>
              <a:avLst/>
              <a:gdLst/>
              <a:ahLst/>
              <a:cxnLst/>
              <a:rect l="l" t="t" r="r" b="b"/>
              <a:pathLst>
                <a:path w="4950" h="811" extrusionOk="0">
                  <a:moveTo>
                    <a:pt x="141" y="0"/>
                  </a:moveTo>
                  <a:cubicBezTo>
                    <a:pt x="57" y="0"/>
                    <a:pt x="0" y="119"/>
                    <a:pt x="132" y="163"/>
                  </a:cubicBezTo>
                  <a:cubicBezTo>
                    <a:pt x="792" y="519"/>
                    <a:pt x="1504" y="722"/>
                    <a:pt x="2318" y="773"/>
                  </a:cubicBezTo>
                  <a:cubicBezTo>
                    <a:pt x="2495" y="798"/>
                    <a:pt x="2686" y="811"/>
                    <a:pt x="2883" y="811"/>
                  </a:cubicBezTo>
                  <a:cubicBezTo>
                    <a:pt x="3080" y="811"/>
                    <a:pt x="3283" y="798"/>
                    <a:pt x="3487" y="773"/>
                  </a:cubicBezTo>
                  <a:cubicBezTo>
                    <a:pt x="3725" y="713"/>
                    <a:pt x="3963" y="689"/>
                    <a:pt x="4201" y="689"/>
                  </a:cubicBezTo>
                  <a:cubicBezTo>
                    <a:pt x="4370" y="689"/>
                    <a:pt x="4538" y="701"/>
                    <a:pt x="4707" y="722"/>
                  </a:cubicBezTo>
                  <a:cubicBezTo>
                    <a:pt x="4722" y="726"/>
                    <a:pt x="4737" y="728"/>
                    <a:pt x="4751" y="728"/>
                  </a:cubicBezTo>
                  <a:cubicBezTo>
                    <a:pt x="4917" y="728"/>
                    <a:pt x="4949" y="464"/>
                    <a:pt x="4809" y="417"/>
                  </a:cubicBezTo>
                  <a:cubicBezTo>
                    <a:pt x="4605" y="366"/>
                    <a:pt x="4415" y="341"/>
                    <a:pt x="4230" y="341"/>
                  </a:cubicBezTo>
                  <a:cubicBezTo>
                    <a:pt x="4046" y="341"/>
                    <a:pt x="3868" y="366"/>
                    <a:pt x="3690" y="417"/>
                  </a:cubicBezTo>
                  <a:cubicBezTo>
                    <a:pt x="3317" y="498"/>
                    <a:pt x="2939" y="538"/>
                    <a:pt x="2561" y="538"/>
                  </a:cubicBezTo>
                  <a:cubicBezTo>
                    <a:pt x="1753" y="538"/>
                    <a:pt x="944" y="357"/>
                    <a:pt x="182" y="10"/>
                  </a:cubicBezTo>
                  <a:cubicBezTo>
                    <a:pt x="168" y="3"/>
                    <a:pt x="15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54"/>
            <p:cNvSpPr/>
            <p:nvPr/>
          </p:nvSpPr>
          <p:spPr>
            <a:xfrm>
              <a:off x="-3609275" y="4254700"/>
              <a:ext cx="116575" cy="27725"/>
            </a:xfrm>
            <a:custGeom>
              <a:avLst/>
              <a:gdLst/>
              <a:ahLst/>
              <a:cxnLst/>
              <a:rect l="l" t="t" r="r" b="b"/>
              <a:pathLst>
                <a:path w="4663" h="1109" extrusionOk="0">
                  <a:moveTo>
                    <a:pt x="4503" y="0"/>
                  </a:moveTo>
                  <a:cubicBezTo>
                    <a:pt x="4490" y="0"/>
                    <a:pt x="4476" y="2"/>
                    <a:pt x="4460" y="6"/>
                  </a:cubicBezTo>
                  <a:cubicBezTo>
                    <a:pt x="3749" y="108"/>
                    <a:pt x="3088" y="362"/>
                    <a:pt x="2427" y="616"/>
                  </a:cubicBezTo>
                  <a:cubicBezTo>
                    <a:pt x="2071" y="718"/>
                    <a:pt x="1690" y="768"/>
                    <a:pt x="1308" y="768"/>
                  </a:cubicBezTo>
                  <a:cubicBezTo>
                    <a:pt x="927" y="768"/>
                    <a:pt x="546" y="718"/>
                    <a:pt x="190" y="616"/>
                  </a:cubicBezTo>
                  <a:cubicBezTo>
                    <a:pt x="176" y="611"/>
                    <a:pt x="163" y="609"/>
                    <a:pt x="151" y="609"/>
                  </a:cubicBezTo>
                  <a:cubicBezTo>
                    <a:pt x="30" y="609"/>
                    <a:pt x="0" y="824"/>
                    <a:pt x="139" y="870"/>
                  </a:cubicBezTo>
                  <a:cubicBezTo>
                    <a:pt x="584" y="1029"/>
                    <a:pt x="1049" y="1108"/>
                    <a:pt x="1521" y="1108"/>
                  </a:cubicBezTo>
                  <a:cubicBezTo>
                    <a:pt x="1804" y="1108"/>
                    <a:pt x="2090" y="1080"/>
                    <a:pt x="2376" y="1023"/>
                  </a:cubicBezTo>
                  <a:cubicBezTo>
                    <a:pt x="3088" y="870"/>
                    <a:pt x="3799" y="514"/>
                    <a:pt x="4511" y="311"/>
                  </a:cubicBezTo>
                  <a:cubicBezTo>
                    <a:pt x="4652" y="264"/>
                    <a:pt x="4663" y="0"/>
                    <a:pt x="4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54"/>
            <p:cNvSpPr/>
            <p:nvPr/>
          </p:nvSpPr>
          <p:spPr>
            <a:xfrm>
              <a:off x="-3513925" y="4110175"/>
              <a:ext cx="30150" cy="146975"/>
            </a:xfrm>
            <a:custGeom>
              <a:avLst/>
              <a:gdLst/>
              <a:ahLst/>
              <a:cxnLst/>
              <a:rect l="l" t="t" r="r" b="b"/>
              <a:pathLst>
                <a:path w="1206" h="5879" extrusionOk="0">
                  <a:moveTo>
                    <a:pt x="126" y="0"/>
                  </a:moveTo>
                  <a:cubicBezTo>
                    <a:pt x="66" y="0"/>
                    <a:pt x="0" y="72"/>
                    <a:pt x="36" y="144"/>
                  </a:cubicBezTo>
                  <a:cubicBezTo>
                    <a:pt x="494" y="957"/>
                    <a:pt x="748" y="1923"/>
                    <a:pt x="850" y="2889"/>
                  </a:cubicBezTo>
                  <a:cubicBezTo>
                    <a:pt x="850" y="3804"/>
                    <a:pt x="748" y="4770"/>
                    <a:pt x="596" y="5736"/>
                  </a:cubicBezTo>
                  <a:cubicBezTo>
                    <a:pt x="596" y="5825"/>
                    <a:pt x="681" y="5879"/>
                    <a:pt x="763" y="5879"/>
                  </a:cubicBezTo>
                  <a:cubicBezTo>
                    <a:pt x="822" y="5879"/>
                    <a:pt x="879" y="5851"/>
                    <a:pt x="901" y="5787"/>
                  </a:cubicBezTo>
                  <a:cubicBezTo>
                    <a:pt x="1002" y="5278"/>
                    <a:pt x="1053" y="4770"/>
                    <a:pt x="1104" y="4262"/>
                  </a:cubicBezTo>
                  <a:cubicBezTo>
                    <a:pt x="1155" y="3753"/>
                    <a:pt x="1206" y="3245"/>
                    <a:pt x="1155" y="2686"/>
                  </a:cubicBezTo>
                  <a:cubicBezTo>
                    <a:pt x="1053" y="1771"/>
                    <a:pt x="697" y="856"/>
                    <a:pt x="189" y="42"/>
                  </a:cubicBezTo>
                  <a:cubicBezTo>
                    <a:pt x="174" y="13"/>
                    <a:pt x="150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54"/>
            <p:cNvSpPr/>
            <p:nvPr/>
          </p:nvSpPr>
          <p:spPr>
            <a:xfrm>
              <a:off x="-3499950" y="4123400"/>
              <a:ext cx="39050" cy="133025"/>
            </a:xfrm>
            <a:custGeom>
              <a:avLst/>
              <a:gdLst/>
              <a:ahLst/>
              <a:cxnLst/>
              <a:rect l="l" t="t" r="r" b="b"/>
              <a:pathLst>
                <a:path w="1562" h="5321" extrusionOk="0">
                  <a:moveTo>
                    <a:pt x="696" y="1"/>
                  </a:moveTo>
                  <a:cubicBezTo>
                    <a:pt x="651" y="1"/>
                    <a:pt x="611" y="37"/>
                    <a:pt x="647" y="73"/>
                  </a:cubicBezTo>
                  <a:lnTo>
                    <a:pt x="697" y="73"/>
                  </a:lnTo>
                  <a:cubicBezTo>
                    <a:pt x="1053" y="937"/>
                    <a:pt x="1206" y="1852"/>
                    <a:pt x="1053" y="2818"/>
                  </a:cubicBezTo>
                  <a:cubicBezTo>
                    <a:pt x="799" y="3631"/>
                    <a:pt x="443" y="4394"/>
                    <a:pt x="37" y="5105"/>
                  </a:cubicBezTo>
                  <a:cubicBezTo>
                    <a:pt x="1" y="5213"/>
                    <a:pt x="92" y="5321"/>
                    <a:pt x="184" y="5321"/>
                  </a:cubicBezTo>
                  <a:cubicBezTo>
                    <a:pt x="222" y="5321"/>
                    <a:pt x="261" y="5302"/>
                    <a:pt x="291" y="5258"/>
                  </a:cubicBezTo>
                  <a:cubicBezTo>
                    <a:pt x="494" y="4851"/>
                    <a:pt x="748" y="4495"/>
                    <a:pt x="901" y="4089"/>
                  </a:cubicBezTo>
                  <a:cubicBezTo>
                    <a:pt x="1155" y="3682"/>
                    <a:pt x="1307" y="3224"/>
                    <a:pt x="1409" y="2767"/>
                  </a:cubicBezTo>
                  <a:cubicBezTo>
                    <a:pt x="1562" y="1801"/>
                    <a:pt x="1307" y="784"/>
                    <a:pt x="748" y="22"/>
                  </a:cubicBezTo>
                  <a:cubicBezTo>
                    <a:pt x="733" y="7"/>
                    <a:pt x="714" y="1"/>
                    <a:pt x="6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54"/>
            <p:cNvSpPr/>
            <p:nvPr/>
          </p:nvSpPr>
          <p:spPr>
            <a:xfrm>
              <a:off x="-2713625" y="4568400"/>
              <a:ext cx="109075" cy="47400"/>
            </a:xfrm>
            <a:custGeom>
              <a:avLst/>
              <a:gdLst/>
              <a:ahLst/>
              <a:cxnLst/>
              <a:rect l="l" t="t" r="r" b="b"/>
              <a:pathLst>
                <a:path w="4363" h="1896" extrusionOk="0">
                  <a:moveTo>
                    <a:pt x="4252" y="1"/>
                  </a:moveTo>
                  <a:cubicBezTo>
                    <a:pt x="4240" y="1"/>
                    <a:pt x="4229" y="5"/>
                    <a:pt x="4220" y="14"/>
                  </a:cubicBezTo>
                  <a:cubicBezTo>
                    <a:pt x="3711" y="574"/>
                    <a:pt x="3101" y="980"/>
                    <a:pt x="2390" y="1285"/>
                  </a:cubicBezTo>
                  <a:cubicBezTo>
                    <a:pt x="2034" y="1387"/>
                    <a:pt x="1627" y="1489"/>
                    <a:pt x="1271" y="1539"/>
                  </a:cubicBezTo>
                  <a:lnTo>
                    <a:pt x="661" y="1590"/>
                  </a:lnTo>
                  <a:cubicBezTo>
                    <a:pt x="458" y="1641"/>
                    <a:pt x="254" y="1641"/>
                    <a:pt x="51" y="1743"/>
                  </a:cubicBezTo>
                  <a:cubicBezTo>
                    <a:pt x="0" y="1743"/>
                    <a:pt x="0" y="1895"/>
                    <a:pt x="51" y="1895"/>
                  </a:cubicBezTo>
                  <a:cubicBezTo>
                    <a:pt x="254" y="1895"/>
                    <a:pt x="458" y="1895"/>
                    <a:pt x="610" y="1844"/>
                  </a:cubicBezTo>
                  <a:lnTo>
                    <a:pt x="1322" y="1743"/>
                  </a:lnTo>
                  <a:cubicBezTo>
                    <a:pt x="2491" y="1641"/>
                    <a:pt x="3559" y="1082"/>
                    <a:pt x="4321" y="167"/>
                  </a:cubicBezTo>
                  <a:cubicBezTo>
                    <a:pt x="4363" y="84"/>
                    <a:pt x="4303" y="1"/>
                    <a:pt x="4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54"/>
            <p:cNvSpPr/>
            <p:nvPr/>
          </p:nvSpPr>
          <p:spPr>
            <a:xfrm>
              <a:off x="-2710825" y="4545525"/>
              <a:ext cx="92300" cy="69200"/>
            </a:xfrm>
            <a:custGeom>
              <a:avLst/>
              <a:gdLst/>
              <a:ahLst/>
              <a:cxnLst/>
              <a:rect l="l" t="t" r="r" b="b"/>
              <a:pathLst>
                <a:path w="3692" h="2768" extrusionOk="0">
                  <a:moveTo>
                    <a:pt x="3601" y="0"/>
                  </a:moveTo>
                  <a:cubicBezTo>
                    <a:pt x="3585" y="0"/>
                    <a:pt x="3568" y="5"/>
                    <a:pt x="3548" y="14"/>
                  </a:cubicBezTo>
                  <a:cubicBezTo>
                    <a:pt x="2989" y="472"/>
                    <a:pt x="2430" y="980"/>
                    <a:pt x="1871" y="1387"/>
                  </a:cubicBezTo>
                  <a:cubicBezTo>
                    <a:pt x="1312" y="1794"/>
                    <a:pt x="702" y="2200"/>
                    <a:pt x="92" y="2505"/>
                  </a:cubicBezTo>
                  <a:cubicBezTo>
                    <a:pt x="1" y="2596"/>
                    <a:pt x="32" y="2767"/>
                    <a:pt x="111" y="2767"/>
                  </a:cubicBezTo>
                  <a:cubicBezTo>
                    <a:pt x="121" y="2767"/>
                    <a:pt x="131" y="2765"/>
                    <a:pt x="142" y="2759"/>
                  </a:cubicBezTo>
                  <a:cubicBezTo>
                    <a:pt x="854" y="2454"/>
                    <a:pt x="1464" y="2099"/>
                    <a:pt x="2023" y="1641"/>
                  </a:cubicBezTo>
                  <a:cubicBezTo>
                    <a:pt x="2583" y="1184"/>
                    <a:pt x="3142" y="675"/>
                    <a:pt x="3650" y="116"/>
                  </a:cubicBezTo>
                  <a:cubicBezTo>
                    <a:pt x="3691" y="75"/>
                    <a:pt x="3666" y="0"/>
                    <a:pt x="3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54"/>
            <p:cNvSpPr/>
            <p:nvPr/>
          </p:nvSpPr>
          <p:spPr>
            <a:xfrm>
              <a:off x="-2716175" y="4515550"/>
              <a:ext cx="55550" cy="101075"/>
            </a:xfrm>
            <a:custGeom>
              <a:avLst/>
              <a:gdLst/>
              <a:ahLst/>
              <a:cxnLst/>
              <a:rect l="l" t="t" r="r" b="b"/>
              <a:pathLst>
                <a:path w="2222" h="4043" extrusionOk="0">
                  <a:moveTo>
                    <a:pt x="2141" y="1"/>
                  </a:moveTo>
                  <a:cubicBezTo>
                    <a:pt x="2121" y="1"/>
                    <a:pt x="2101" y="13"/>
                    <a:pt x="2085" y="44"/>
                  </a:cubicBezTo>
                  <a:cubicBezTo>
                    <a:pt x="1576" y="603"/>
                    <a:pt x="1170" y="1213"/>
                    <a:pt x="814" y="1874"/>
                  </a:cubicBezTo>
                  <a:cubicBezTo>
                    <a:pt x="661" y="2179"/>
                    <a:pt x="509" y="2535"/>
                    <a:pt x="356" y="2891"/>
                  </a:cubicBezTo>
                  <a:cubicBezTo>
                    <a:pt x="306" y="3043"/>
                    <a:pt x="204" y="3196"/>
                    <a:pt x="153" y="3399"/>
                  </a:cubicBezTo>
                  <a:cubicBezTo>
                    <a:pt x="102" y="3552"/>
                    <a:pt x="51" y="3755"/>
                    <a:pt x="1" y="3958"/>
                  </a:cubicBezTo>
                  <a:cubicBezTo>
                    <a:pt x="1" y="4018"/>
                    <a:pt x="53" y="4043"/>
                    <a:pt x="106" y="4043"/>
                  </a:cubicBezTo>
                  <a:cubicBezTo>
                    <a:pt x="144" y="4043"/>
                    <a:pt x="183" y="4030"/>
                    <a:pt x="204" y="4009"/>
                  </a:cubicBezTo>
                  <a:cubicBezTo>
                    <a:pt x="306" y="3857"/>
                    <a:pt x="356" y="3704"/>
                    <a:pt x="356" y="3552"/>
                  </a:cubicBezTo>
                  <a:lnTo>
                    <a:pt x="560" y="2993"/>
                  </a:lnTo>
                  <a:cubicBezTo>
                    <a:pt x="712" y="2637"/>
                    <a:pt x="865" y="2281"/>
                    <a:pt x="1017" y="1976"/>
                  </a:cubicBezTo>
                  <a:cubicBezTo>
                    <a:pt x="1373" y="1315"/>
                    <a:pt x="1729" y="705"/>
                    <a:pt x="2187" y="95"/>
                  </a:cubicBezTo>
                  <a:cubicBezTo>
                    <a:pt x="2222" y="60"/>
                    <a:pt x="2184" y="1"/>
                    <a:pt x="2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54"/>
            <p:cNvSpPr/>
            <p:nvPr/>
          </p:nvSpPr>
          <p:spPr>
            <a:xfrm>
              <a:off x="-2717450" y="4498725"/>
              <a:ext cx="35625" cy="113900"/>
            </a:xfrm>
            <a:custGeom>
              <a:avLst/>
              <a:gdLst/>
              <a:ahLst/>
              <a:cxnLst/>
              <a:rect l="l" t="t" r="r" b="b"/>
              <a:pathLst>
                <a:path w="1425" h="4556" extrusionOk="0">
                  <a:moveTo>
                    <a:pt x="1344" y="1"/>
                  </a:moveTo>
                  <a:cubicBezTo>
                    <a:pt x="1318" y="1"/>
                    <a:pt x="1291" y="17"/>
                    <a:pt x="1272" y="56"/>
                  </a:cubicBezTo>
                  <a:cubicBezTo>
                    <a:pt x="865" y="717"/>
                    <a:pt x="611" y="1429"/>
                    <a:pt x="357" y="2191"/>
                  </a:cubicBezTo>
                  <a:cubicBezTo>
                    <a:pt x="255" y="2598"/>
                    <a:pt x="204" y="2954"/>
                    <a:pt x="102" y="3361"/>
                  </a:cubicBezTo>
                  <a:lnTo>
                    <a:pt x="52" y="3869"/>
                  </a:lnTo>
                  <a:cubicBezTo>
                    <a:pt x="1" y="4072"/>
                    <a:pt x="1" y="4276"/>
                    <a:pt x="52" y="4479"/>
                  </a:cubicBezTo>
                  <a:cubicBezTo>
                    <a:pt x="77" y="4530"/>
                    <a:pt x="128" y="4555"/>
                    <a:pt x="179" y="4555"/>
                  </a:cubicBezTo>
                  <a:cubicBezTo>
                    <a:pt x="230" y="4555"/>
                    <a:pt x="280" y="4530"/>
                    <a:pt x="306" y="4479"/>
                  </a:cubicBezTo>
                  <a:cubicBezTo>
                    <a:pt x="357" y="4326"/>
                    <a:pt x="407" y="4174"/>
                    <a:pt x="407" y="4021"/>
                  </a:cubicBezTo>
                  <a:cubicBezTo>
                    <a:pt x="407" y="3767"/>
                    <a:pt x="458" y="3564"/>
                    <a:pt x="509" y="3361"/>
                  </a:cubicBezTo>
                  <a:cubicBezTo>
                    <a:pt x="560" y="3005"/>
                    <a:pt x="611" y="2649"/>
                    <a:pt x="712" y="2293"/>
                  </a:cubicBezTo>
                  <a:cubicBezTo>
                    <a:pt x="916" y="1530"/>
                    <a:pt x="1119" y="819"/>
                    <a:pt x="1424" y="107"/>
                  </a:cubicBezTo>
                  <a:cubicBezTo>
                    <a:pt x="1424" y="44"/>
                    <a:pt x="1385" y="1"/>
                    <a:pt x="1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54"/>
            <p:cNvSpPr/>
            <p:nvPr/>
          </p:nvSpPr>
          <p:spPr>
            <a:xfrm>
              <a:off x="-2725075" y="4504150"/>
              <a:ext cx="16550" cy="112450"/>
            </a:xfrm>
            <a:custGeom>
              <a:avLst/>
              <a:gdLst/>
              <a:ahLst/>
              <a:cxnLst/>
              <a:rect l="l" t="t" r="r" b="b"/>
              <a:pathLst>
                <a:path w="662" h="4498" extrusionOk="0">
                  <a:moveTo>
                    <a:pt x="521" y="0"/>
                  </a:moveTo>
                  <a:cubicBezTo>
                    <a:pt x="497" y="0"/>
                    <a:pt x="473" y="13"/>
                    <a:pt x="458" y="43"/>
                  </a:cubicBezTo>
                  <a:lnTo>
                    <a:pt x="458" y="93"/>
                  </a:lnTo>
                  <a:cubicBezTo>
                    <a:pt x="153" y="754"/>
                    <a:pt x="1" y="1466"/>
                    <a:pt x="52" y="2178"/>
                  </a:cubicBezTo>
                  <a:cubicBezTo>
                    <a:pt x="52" y="2534"/>
                    <a:pt x="102" y="2889"/>
                    <a:pt x="153" y="3245"/>
                  </a:cubicBezTo>
                  <a:cubicBezTo>
                    <a:pt x="255" y="3601"/>
                    <a:pt x="306" y="3957"/>
                    <a:pt x="306" y="4364"/>
                  </a:cubicBezTo>
                  <a:cubicBezTo>
                    <a:pt x="306" y="4445"/>
                    <a:pt x="379" y="4498"/>
                    <a:pt x="446" y="4498"/>
                  </a:cubicBezTo>
                  <a:cubicBezTo>
                    <a:pt x="505" y="4498"/>
                    <a:pt x="560" y="4458"/>
                    <a:pt x="560" y="4364"/>
                  </a:cubicBezTo>
                  <a:cubicBezTo>
                    <a:pt x="662" y="4008"/>
                    <a:pt x="611" y="3652"/>
                    <a:pt x="509" y="3347"/>
                  </a:cubicBezTo>
                  <a:cubicBezTo>
                    <a:pt x="407" y="2991"/>
                    <a:pt x="306" y="2635"/>
                    <a:pt x="306" y="2279"/>
                  </a:cubicBezTo>
                  <a:cubicBezTo>
                    <a:pt x="255" y="1568"/>
                    <a:pt x="357" y="805"/>
                    <a:pt x="611" y="144"/>
                  </a:cubicBezTo>
                  <a:cubicBezTo>
                    <a:pt x="647" y="72"/>
                    <a:pt x="581" y="0"/>
                    <a:pt x="5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54"/>
            <p:cNvSpPr/>
            <p:nvPr/>
          </p:nvSpPr>
          <p:spPr>
            <a:xfrm>
              <a:off x="-2744125" y="4516025"/>
              <a:ext cx="33825" cy="103250"/>
            </a:xfrm>
            <a:custGeom>
              <a:avLst/>
              <a:gdLst/>
              <a:ahLst/>
              <a:cxnLst/>
              <a:rect l="l" t="t" r="r" b="b"/>
              <a:pathLst>
                <a:path w="1353" h="4130" extrusionOk="0">
                  <a:moveTo>
                    <a:pt x="246" y="0"/>
                  </a:moveTo>
                  <a:cubicBezTo>
                    <a:pt x="207" y="0"/>
                    <a:pt x="170" y="23"/>
                    <a:pt x="153" y="76"/>
                  </a:cubicBezTo>
                  <a:cubicBezTo>
                    <a:pt x="0" y="737"/>
                    <a:pt x="0" y="1448"/>
                    <a:pt x="153" y="2109"/>
                  </a:cubicBezTo>
                  <a:cubicBezTo>
                    <a:pt x="407" y="2770"/>
                    <a:pt x="763" y="3380"/>
                    <a:pt x="1017" y="4041"/>
                  </a:cubicBezTo>
                  <a:cubicBezTo>
                    <a:pt x="1037" y="4101"/>
                    <a:pt x="1097" y="4130"/>
                    <a:pt x="1158" y="4130"/>
                  </a:cubicBezTo>
                  <a:cubicBezTo>
                    <a:pt x="1253" y="4130"/>
                    <a:pt x="1353" y="4063"/>
                    <a:pt x="1322" y="3939"/>
                  </a:cubicBezTo>
                  <a:cubicBezTo>
                    <a:pt x="1119" y="3329"/>
                    <a:pt x="864" y="2719"/>
                    <a:pt x="559" y="2160"/>
                  </a:cubicBezTo>
                  <a:cubicBezTo>
                    <a:pt x="305" y="1550"/>
                    <a:pt x="254" y="838"/>
                    <a:pt x="407" y="178"/>
                  </a:cubicBezTo>
                  <a:cubicBezTo>
                    <a:pt x="407" y="78"/>
                    <a:pt x="321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54"/>
            <p:cNvSpPr/>
            <p:nvPr/>
          </p:nvSpPr>
          <p:spPr>
            <a:xfrm>
              <a:off x="-2714900" y="4589075"/>
              <a:ext cx="135650" cy="34350"/>
            </a:xfrm>
            <a:custGeom>
              <a:avLst/>
              <a:gdLst/>
              <a:ahLst/>
              <a:cxnLst/>
              <a:rect l="l" t="t" r="r" b="b"/>
              <a:pathLst>
                <a:path w="5426" h="1374" extrusionOk="0">
                  <a:moveTo>
                    <a:pt x="5237" y="1"/>
                  </a:moveTo>
                  <a:cubicBezTo>
                    <a:pt x="4525" y="458"/>
                    <a:pt x="3762" y="814"/>
                    <a:pt x="2949" y="967"/>
                  </a:cubicBezTo>
                  <a:cubicBezTo>
                    <a:pt x="2491" y="1017"/>
                    <a:pt x="2034" y="1043"/>
                    <a:pt x="1576" y="1043"/>
                  </a:cubicBezTo>
                  <a:cubicBezTo>
                    <a:pt x="1119" y="1043"/>
                    <a:pt x="661" y="1017"/>
                    <a:pt x="204" y="967"/>
                  </a:cubicBezTo>
                  <a:cubicBezTo>
                    <a:pt x="51" y="967"/>
                    <a:pt x="0" y="1272"/>
                    <a:pt x="153" y="1272"/>
                  </a:cubicBezTo>
                  <a:cubicBezTo>
                    <a:pt x="610" y="1322"/>
                    <a:pt x="1068" y="1373"/>
                    <a:pt x="1576" y="1373"/>
                  </a:cubicBezTo>
                  <a:cubicBezTo>
                    <a:pt x="2034" y="1373"/>
                    <a:pt x="2491" y="1373"/>
                    <a:pt x="2949" y="1322"/>
                  </a:cubicBezTo>
                  <a:cubicBezTo>
                    <a:pt x="3813" y="1119"/>
                    <a:pt x="4627" y="763"/>
                    <a:pt x="5338" y="204"/>
                  </a:cubicBezTo>
                  <a:cubicBezTo>
                    <a:pt x="5426" y="160"/>
                    <a:pt x="5363" y="41"/>
                    <a:pt x="5279" y="41"/>
                  </a:cubicBezTo>
                  <a:cubicBezTo>
                    <a:pt x="5265" y="41"/>
                    <a:pt x="5251" y="44"/>
                    <a:pt x="5237" y="52"/>
                  </a:cubicBezTo>
                  <a:lnTo>
                    <a:pt x="52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54"/>
            <p:cNvSpPr/>
            <p:nvPr/>
          </p:nvSpPr>
          <p:spPr>
            <a:xfrm>
              <a:off x="-2714550" y="4613050"/>
              <a:ext cx="125500" cy="28300"/>
            </a:xfrm>
            <a:custGeom>
              <a:avLst/>
              <a:gdLst/>
              <a:ahLst/>
              <a:cxnLst/>
              <a:rect l="l" t="t" r="r" b="b"/>
              <a:pathLst>
                <a:path w="5020" h="1132" extrusionOk="0">
                  <a:moveTo>
                    <a:pt x="201" y="1"/>
                  </a:moveTo>
                  <a:cubicBezTo>
                    <a:pt x="72" y="1"/>
                    <a:pt x="0" y="216"/>
                    <a:pt x="139" y="262"/>
                  </a:cubicBezTo>
                  <a:cubicBezTo>
                    <a:pt x="546" y="414"/>
                    <a:pt x="901" y="668"/>
                    <a:pt x="1308" y="821"/>
                  </a:cubicBezTo>
                  <a:cubicBezTo>
                    <a:pt x="1715" y="974"/>
                    <a:pt x="2122" y="1075"/>
                    <a:pt x="2579" y="1126"/>
                  </a:cubicBezTo>
                  <a:cubicBezTo>
                    <a:pt x="2641" y="1130"/>
                    <a:pt x="2704" y="1131"/>
                    <a:pt x="2766" y="1131"/>
                  </a:cubicBezTo>
                  <a:cubicBezTo>
                    <a:pt x="3567" y="1131"/>
                    <a:pt x="4355" y="831"/>
                    <a:pt x="4968" y="313"/>
                  </a:cubicBezTo>
                  <a:cubicBezTo>
                    <a:pt x="5019" y="262"/>
                    <a:pt x="4968" y="211"/>
                    <a:pt x="4867" y="211"/>
                  </a:cubicBezTo>
                  <a:cubicBezTo>
                    <a:pt x="4241" y="613"/>
                    <a:pt x="3498" y="780"/>
                    <a:pt x="2741" y="780"/>
                  </a:cubicBezTo>
                  <a:cubicBezTo>
                    <a:pt x="2636" y="780"/>
                    <a:pt x="2531" y="776"/>
                    <a:pt x="2427" y="770"/>
                  </a:cubicBezTo>
                  <a:cubicBezTo>
                    <a:pt x="1664" y="567"/>
                    <a:pt x="952" y="363"/>
                    <a:pt x="241" y="8"/>
                  </a:cubicBezTo>
                  <a:cubicBezTo>
                    <a:pt x="227" y="3"/>
                    <a:pt x="214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54"/>
            <p:cNvSpPr/>
            <p:nvPr/>
          </p:nvSpPr>
          <p:spPr>
            <a:xfrm>
              <a:off x="-2972900" y="3829850"/>
              <a:ext cx="35625" cy="114125"/>
            </a:xfrm>
            <a:custGeom>
              <a:avLst/>
              <a:gdLst/>
              <a:ahLst/>
              <a:cxnLst/>
              <a:rect l="l" t="t" r="r" b="b"/>
              <a:pathLst>
                <a:path w="1425" h="4565" extrusionOk="0">
                  <a:moveTo>
                    <a:pt x="1190" y="1"/>
                  </a:moveTo>
                  <a:cubicBezTo>
                    <a:pt x="1140" y="1"/>
                    <a:pt x="1091" y="38"/>
                    <a:pt x="1119" y="122"/>
                  </a:cubicBezTo>
                  <a:cubicBezTo>
                    <a:pt x="1221" y="885"/>
                    <a:pt x="1170" y="1647"/>
                    <a:pt x="967" y="2410"/>
                  </a:cubicBezTo>
                  <a:cubicBezTo>
                    <a:pt x="814" y="2766"/>
                    <a:pt x="662" y="3122"/>
                    <a:pt x="509" y="3477"/>
                  </a:cubicBezTo>
                  <a:lnTo>
                    <a:pt x="204" y="3986"/>
                  </a:lnTo>
                  <a:cubicBezTo>
                    <a:pt x="102" y="4138"/>
                    <a:pt x="52" y="4291"/>
                    <a:pt x="1" y="4443"/>
                  </a:cubicBezTo>
                  <a:cubicBezTo>
                    <a:pt x="1" y="4518"/>
                    <a:pt x="55" y="4565"/>
                    <a:pt x="104" y="4565"/>
                  </a:cubicBezTo>
                  <a:cubicBezTo>
                    <a:pt x="122" y="4565"/>
                    <a:pt x="140" y="4559"/>
                    <a:pt x="153" y="4545"/>
                  </a:cubicBezTo>
                  <a:cubicBezTo>
                    <a:pt x="306" y="4392"/>
                    <a:pt x="407" y="4189"/>
                    <a:pt x="458" y="4037"/>
                  </a:cubicBezTo>
                  <a:lnTo>
                    <a:pt x="712" y="3528"/>
                  </a:lnTo>
                  <a:cubicBezTo>
                    <a:pt x="916" y="3172"/>
                    <a:pt x="1068" y="2817"/>
                    <a:pt x="1221" y="2461"/>
                  </a:cubicBezTo>
                  <a:cubicBezTo>
                    <a:pt x="1373" y="1698"/>
                    <a:pt x="1424" y="885"/>
                    <a:pt x="1272" y="71"/>
                  </a:cubicBezTo>
                  <a:cubicBezTo>
                    <a:pt x="1272" y="26"/>
                    <a:pt x="1230" y="1"/>
                    <a:pt x="1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54"/>
            <p:cNvSpPr/>
            <p:nvPr/>
          </p:nvSpPr>
          <p:spPr>
            <a:xfrm>
              <a:off x="-2972900" y="3828875"/>
              <a:ext cx="15275" cy="112375"/>
            </a:xfrm>
            <a:custGeom>
              <a:avLst/>
              <a:gdLst/>
              <a:ahLst/>
              <a:cxnLst/>
              <a:rect l="l" t="t" r="r" b="b"/>
              <a:pathLst>
                <a:path w="611" h="4495" extrusionOk="0">
                  <a:moveTo>
                    <a:pt x="94" y="1"/>
                  </a:moveTo>
                  <a:cubicBezTo>
                    <a:pt x="52" y="1"/>
                    <a:pt x="1" y="30"/>
                    <a:pt x="1" y="60"/>
                  </a:cubicBezTo>
                  <a:lnTo>
                    <a:pt x="1" y="110"/>
                  </a:lnTo>
                  <a:cubicBezTo>
                    <a:pt x="52" y="771"/>
                    <a:pt x="102" y="1483"/>
                    <a:pt x="153" y="2195"/>
                  </a:cubicBezTo>
                  <a:cubicBezTo>
                    <a:pt x="153" y="2906"/>
                    <a:pt x="102" y="3618"/>
                    <a:pt x="1" y="4330"/>
                  </a:cubicBezTo>
                  <a:cubicBezTo>
                    <a:pt x="1" y="4421"/>
                    <a:pt x="56" y="4495"/>
                    <a:pt x="110" y="4495"/>
                  </a:cubicBezTo>
                  <a:cubicBezTo>
                    <a:pt x="147" y="4495"/>
                    <a:pt x="184" y="4462"/>
                    <a:pt x="204" y="4381"/>
                  </a:cubicBezTo>
                  <a:cubicBezTo>
                    <a:pt x="611" y="3008"/>
                    <a:pt x="357" y="1483"/>
                    <a:pt x="153" y="60"/>
                  </a:cubicBezTo>
                  <a:cubicBezTo>
                    <a:pt x="153" y="17"/>
                    <a:pt x="126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54"/>
            <p:cNvSpPr/>
            <p:nvPr/>
          </p:nvSpPr>
          <p:spPr>
            <a:xfrm>
              <a:off x="-3021975" y="3844225"/>
              <a:ext cx="52925" cy="102300"/>
            </a:xfrm>
            <a:custGeom>
              <a:avLst/>
              <a:gdLst/>
              <a:ahLst/>
              <a:cxnLst/>
              <a:rect l="l" t="t" r="r" b="b"/>
              <a:pathLst>
                <a:path w="2117" h="4092" extrusionOk="0">
                  <a:moveTo>
                    <a:pt x="99" y="0"/>
                  </a:moveTo>
                  <a:cubicBezTo>
                    <a:pt x="47" y="0"/>
                    <a:pt x="0" y="44"/>
                    <a:pt x="32" y="106"/>
                  </a:cubicBezTo>
                  <a:cubicBezTo>
                    <a:pt x="184" y="818"/>
                    <a:pt x="439" y="1530"/>
                    <a:pt x="744" y="2242"/>
                  </a:cubicBezTo>
                  <a:cubicBezTo>
                    <a:pt x="947" y="2547"/>
                    <a:pt x="1099" y="2852"/>
                    <a:pt x="1303" y="3207"/>
                  </a:cubicBezTo>
                  <a:lnTo>
                    <a:pt x="1608" y="3665"/>
                  </a:lnTo>
                  <a:cubicBezTo>
                    <a:pt x="1709" y="3817"/>
                    <a:pt x="1811" y="3970"/>
                    <a:pt x="1964" y="4072"/>
                  </a:cubicBezTo>
                  <a:cubicBezTo>
                    <a:pt x="1977" y="4085"/>
                    <a:pt x="1995" y="4092"/>
                    <a:pt x="2013" y="4092"/>
                  </a:cubicBezTo>
                  <a:cubicBezTo>
                    <a:pt x="2062" y="4092"/>
                    <a:pt x="2116" y="4044"/>
                    <a:pt x="2116" y="3970"/>
                  </a:cubicBezTo>
                  <a:cubicBezTo>
                    <a:pt x="2015" y="3817"/>
                    <a:pt x="1964" y="3665"/>
                    <a:pt x="1862" y="3563"/>
                  </a:cubicBezTo>
                  <a:cubicBezTo>
                    <a:pt x="1760" y="3411"/>
                    <a:pt x="1659" y="3258"/>
                    <a:pt x="1557" y="3106"/>
                  </a:cubicBezTo>
                  <a:cubicBezTo>
                    <a:pt x="1354" y="2801"/>
                    <a:pt x="1150" y="2445"/>
                    <a:pt x="998" y="2140"/>
                  </a:cubicBezTo>
                  <a:cubicBezTo>
                    <a:pt x="642" y="1479"/>
                    <a:pt x="388" y="767"/>
                    <a:pt x="184" y="56"/>
                  </a:cubicBezTo>
                  <a:cubicBezTo>
                    <a:pt x="165" y="17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54"/>
            <p:cNvSpPr/>
            <p:nvPr/>
          </p:nvSpPr>
          <p:spPr>
            <a:xfrm>
              <a:off x="-3047875" y="3851450"/>
              <a:ext cx="76100" cy="93550"/>
            </a:xfrm>
            <a:custGeom>
              <a:avLst/>
              <a:gdLst/>
              <a:ahLst/>
              <a:cxnLst/>
              <a:rect l="l" t="t" r="r" b="b"/>
              <a:pathLst>
                <a:path w="3044" h="3742" extrusionOk="0">
                  <a:moveTo>
                    <a:pt x="104" y="1"/>
                  </a:moveTo>
                  <a:cubicBezTo>
                    <a:pt x="55" y="1"/>
                    <a:pt x="0" y="48"/>
                    <a:pt x="0" y="122"/>
                  </a:cubicBezTo>
                  <a:cubicBezTo>
                    <a:pt x="356" y="834"/>
                    <a:pt x="763" y="1495"/>
                    <a:pt x="1220" y="2105"/>
                  </a:cubicBezTo>
                  <a:cubicBezTo>
                    <a:pt x="1475" y="2410"/>
                    <a:pt x="1729" y="2664"/>
                    <a:pt x="1983" y="2969"/>
                  </a:cubicBezTo>
                  <a:cubicBezTo>
                    <a:pt x="2135" y="3122"/>
                    <a:pt x="2288" y="3223"/>
                    <a:pt x="2390" y="3376"/>
                  </a:cubicBezTo>
                  <a:cubicBezTo>
                    <a:pt x="2542" y="3528"/>
                    <a:pt x="2695" y="3630"/>
                    <a:pt x="2847" y="3732"/>
                  </a:cubicBezTo>
                  <a:cubicBezTo>
                    <a:pt x="2868" y="3739"/>
                    <a:pt x="2887" y="3742"/>
                    <a:pt x="2904" y="3742"/>
                  </a:cubicBezTo>
                  <a:cubicBezTo>
                    <a:pt x="3012" y="3742"/>
                    <a:pt x="3044" y="3616"/>
                    <a:pt x="3000" y="3528"/>
                  </a:cubicBezTo>
                  <a:cubicBezTo>
                    <a:pt x="2898" y="3376"/>
                    <a:pt x="2796" y="3223"/>
                    <a:pt x="2644" y="3122"/>
                  </a:cubicBezTo>
                  <a:lnTo>
                    <a:pt x="2237" y="2715"/>
                  </a:lnTo>
                  <a:cubicBezTo>
                    <a:pt x="1983" y="2461"/>
                    <a:pt x="1729" y="2156"/>
                    <a:pt x="1475" y="1902"/>
                  </a:cubicBezTo>
                  <a:cubicBezTo>
                    <a:pt x="1017" y="1292"/>
                    <a:pt x="560" y="682"/>
                    <a:pt x="153" y="21"/>
                  </a:cubicBezTo>
                  <a:cubicBezTo>
                    <a:pt x="139" y="7"/>
                    <a:pt x="12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54"/>
            <p:cNvSpPr/>
            <p:nvPr/>
          </p:nvSpPr>
          <p:spPr>
            <a:xfrm>
              <a:off x="-3060150" y="3877325"/>
              <a:ext cx="91725" cy="70050"/>
            </a:xfrm>
            <a:custGeom>
              <a:avLst/>
              <a:gdLst/>
              <a:ahLst/>
              <a:cxnLst/>
              <a:rect l="l" t="t" r="r" b="b"/>
              <a:pathLst>
                <a:path w="3669" h="2802" extrusionOk="0">
                  <a:moveTo>
                    <a:pt x="108" y="0"/>
                  </a:moveTo>
                  <a:cubicBezTo>
                    <a:pt x="53" y="0"/>
                    <a:pt x="1" y="57"/>
                    <a:pt x="34" y="155"/>
                  </a:cubicBezTo>
                  <a:cubicBezTo>
                    <a:pt x="390" y="714"/>
                    <a:pt x="847" y="1273"/>
                    <a:pt x="1457" y="1680"/>
                  </a:cubicBezTo>
                  <a:cubicBezTo>
                    <a:pt x="1711" y="1883"/>
                    <a:pt x="2016" y="2036"/>
                    <a:pt x="2372" y="2188"/>
                  </a:cubicBezTo>
                  <a:cubicBezTo>
                    <a:pt x="2728" y="2341"/>
                    <a:pt x="3084" y="2493"/>
                    <a:pt x="3389" y="2748"/>
                  </a:cubicBezTo>
                  <a:cubicBezTo>
                    <a:pt x="3414" y="2786"/>
                    <a:pt x="3446" y="2802"/>
                    <a:pt x="3478" y="2802"/>
                  </a:cubicBezTo>
                  <a:cubicBezTo>
                    <a:pt x="3573" y="2802"/>
                    <a:pt x="3669" y="2659"/>
                    <a:pt x="3592" y="2544"/>
                  </a:cubicBezTo>
                  <a:cubicBezTo>
                    <a:pt x="3287" y="2290"/>
                    <a:pt x="2982" y="2087"/>
                    <a:pt x="2626" y="2036"/>
                  </a:cubicBezTo>
                  <a:cubicBezTo>
                    <a:pt x="2321" y="1883"/>
                    <a:pt x="2016" y="1731"/>
                    <a:pt x="1711" y="1528"/>
                  </a:cubicBezTo>
                  <a:cubicBezTo>
                    <a:pt x="1101" y="1121"/>
                    <a:pt x="593" y="613"/>
                    <a:pt x="186" y="53"/>
                  </a:cubicBezTo>
                  <a:cubicBezTo>
                    <a:pt x="168" y="17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54"/>
            <p:cNvSpPr/>
            <p:nvPr/>
          </p:nvSpPr>
          <p:spPr>
            <a:xfrm>
              <a:off x="-3066375" y="3903250"/>
              <a:ext cx="100800" cy="46750"/>
            </a:xfrm>
            <a:custGeom>
              <a:avLst/>
              <a:gdLst/>
              <a:ahLst/>
              <a:cxnLst/>
              <a:rect l="l" t="t" r="r" b="b"/>
              <a:pathLst>
                <a:path w="4032" h="1870" extrusionOk="0">
                  <a:moveTo>
                    <a:pt x="159" y="0"/>
                  </a:moveTo>
                  <a:cubicBezTo>
                    <a:pt x="74" y="0"/>
                    <a:pt x="1" y="118"/>
                    <a:pt x="79" y="236"/>
                  </a:cubicBezTo>
                  <a:cubicBezTo>
                    <a:pt x="486" y="745"/>
                    <a:pt x="1045" y="1151"/>
                    <a:pt x="1655" y="1355"/>
                  </a:cubicBezTo>
                  <a:cubicBezTo>
                    <a:pt x="1960" y="1456"/>
                    <a:pt x="2316" y="1558"/>
                    <a:pt x="2672" y="1609"/>
                  </a:cubicBezTo>
                  <a:cubicBezTo>
                    <a:pt x="3028" y="1660"/>
                    <a:pt x="3384" y="1761"/>
                    <a:pt x="3791" y="1863"/>
                  </a:cubicBezTo>
                  <a:cubicBezTo>
                    <a:pt x="3804" y="1868"/>
                    <a:pt x="3817" y="1870"/>
                    <a:pt x="3830" y="1870"/>
                  </a:cubicBezTo>
                  <a:cubicBezTo>
                    <a:pt x="3959" y="1870"/>
                    <a:pt x="4031" y="1651"/>
                    <a:pt x="3892" y="1558"/>
                  </a:cubicBezTo>
                  <a:cubicBezTo>
                    <a:pt x="3231" y="1355"/>
                    <a:pt x="2570" y="1202"/>
                    <a:pt x="1859" y="1050"/>
                  </a:cubicBezTo>
                  <a:cubicBezTo>
                    <a:pt x="1249" y="897"/>
                    <a:pt x="690" y="541"/>
                    <a:pt x="232" y="33"/>
                  </a:cubicBezTo>
                  <a:cubicBezTo>
                    <a:pt x="209" y="10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54"/>
            <p:cNvSpPr/>
            <p:nvPr/>
          </p:nvSpPr>
          <p:spPr>
            <a:xfrm>
              <a:off x="-2972325" y="3823350"/>
              <a:ext cx="63000" cy="123500"/>
            </a:xfrm>
            <a:custGeom>
              <a:avLst/>
              <a:gdLst/>
              <a:ahLst/>
              <a:cxnLst/>
              <a:rect l="l" t="t" r="r" b="b"/>
              <a:pathLst>
                <a:path w="2520" h="4940" extrusionOk="0">
                  <a:moveTo>
                    <a:pt x="2418" y="1"/>
                  </a:moveTo>
                  <a:cubicBezTo>
                    <a:pt x="2367" y="1"/>
                    <a:pt x="2316" y="26"/>
                    <a:pt x="2316" y="77"/>
                  </a:cubicBezTo>
                  <a:cubicBezTo>
                    <a:pt x="2265" y="941"/>
                    <a:pt x="2062" y="1806"/>
                    <a:pt x="1655" y="2619"/>
                  </a:cubicBezTo>
                  <a:cubicBezTo>
                    <a:pt x="1198" y="3331"/>
                    <a:pt x="639" y="4042"/>
                    <a:pt x="79" y="4703"/>
                  </a:cubicBezTo>
                  <a:cubicBezTo>
                    <a:pt x="1" y="4821"/>
                    <a:pt x="105" y="4940"/>
                    <a:pt x="227" y="4940"/>
                  </a:cubicBezTo>
                  <a:cubicBezTo>
                    <a:pt x="262" y="4940"/>
                    <a:pt x="299" y="4930"/>
                    <a:pt x="334" y="4907"/>
                  </a:cubicBezTo>
                  <a:cubicBezTo>
                    <a:pt x="639" y="4551"/>
                    <a:pt x="944" y="4195"/>
                    <a:pt x="1249" y="3839"/>
                  </a:cubicBezTo>
                  <a:cubicBezTo>
                    <a:pt x="1503" y="3483"/>
                    <a:pt x="1757" y="3077"/>
                    <a:pt x="2011" y="2670"/>
                  </a:cubicBezTo>
                  <a:cubicBezTo>
                    <a:pt x="2367" y="1856"/>
                    <a:pt x="2519" y="992"/>
                    <a:pt x="2519" y="77"/>
                  </a:cubicBezTo>
                  <a:cubicBezTo>
                    <a:pt x="2519" y="26"/>
                    <a:pt x="2469" y="1"/>
                    <a:pt x="24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54"/>
            <p:cNvSpPr/>
            <p:nvPr/>
          </p:nvSpPr>
          <p:spPr>
            <a:xfrm>
              <a:off x="-2972475" y="3848450"/>
              <a:ext cx="80950" cy="97775"/>
            </a:xfrm>
            <a:custGeom>
              <a:avLst/>
              <a:gdLst/>
              <a:ahLst/>
              <a:cxnLst/>
              <a:rect l="l" t="t" r="r" b="b"/>
              <a:pathLst>
                <a:path w="3238" h="3911" extrusionOk="0">
                  <a:moveTo>
                    <a:pt x="3091" y="1"/>
                  </a:moveTo>
                  <a:cubicBezTo>
                    <a:pt x="3059" y="1"/>
                    <a:pt x="3034" y="14"/>
                    <a:pt x="3034" y="39"/>
                  </a:cubicBezTo>
                  <a:cubicBezTo>
                    <a:pt x="2983" y="446"/>
                    <a:pt x="2881" y="802"/>
                    <a:pt x="2729" y="1208"/>
                  </a:cubicBezTo>
                  <a:cubicBezTo>
                    <a:pt x="2576" y="1615"/>
                    <a:pt x="2373" y="1971"/>
                    <a:pt x="2068" y="2276"/>
                  </a:cubicBezTo>
                  <a:cubicBezTo>
                    <a:pt x="1458" y="2835"/>
                    <a:pt x="797" y="3293"/>
                    <a:pt x="136" y="3648"/>
                  </a:cubicBezTo>
                  <a:cubicBezTo>
                    <a:pt x="0" y="3739"/>
                    <a:pt x="107" y="3911"/>
                    <a:pt x="240" y="3911"/>
                  </a:cubicBezTo>
                  <a:cubicBezTo>
                    <a:pt x="256" y="3911"/>
                    <a:pt x="272" y="3908"/>
                    <a:pt x="289" y="3903"/>
                  </a:cubicBezTo>
                  <a:cubicBezTo>
                    <a:pt x="645" y="3648"/>
                    <a:pt x="1000" y="3496"/>
                    <a:pt x="1356" y="3293"/>
                  </a:cubicBezTo>
                  <a:cubicBezTo>
                    <a:pt x="1712" y="3038"/>
                    <a:pt x="2068" y="2784"/>
                    <a:pt x="2373" y="2479"/>
                  </a:cubicBezTo>
                  <a:cubicBezTo>
                    <a:pt x="2932" y="1818"/>
                    <a:pt x="3237" y="903"/>
                    <a:pt x="3186" y="39"/>
                  </a:cubicBezTo>
                  <a:cubicBezTo>
                    <a:pt x="3161" y="14"/>
                    <a:pt x="3123" y="1"/>
                    <a:pt x="30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54"/>
            <p:cNvSpPr/>
            <p:nvPr/>
          </p:nvSpPr>
          <p:spPr>
            <a:xfrm>
              <a:off x="-2859775" y="4767425"/>
              <a:ext cx="103925" cy="60600"/>
            </a:xfrm>
            <a:custGeom>
              <a:avLst/>
              <a:gdLst/>
              <a:ahLst/>
              <a:cxnLst/>
              <a:rect l="l" t="t" r="r" b="b"/>
              <a:pathLst>
                <a:path w="4157" h="2424" extrusionOk="0">
                  <a:moveTo>
                    <a:pt x="4037" y="0"/>
                  </a:moveTo>
                  <a:cubicBezTo>
                    <a:pt x="4014" y="0"/>
                    <a:pt x="3990" y="10"/>
                    <a:pt x="3965" y="35"/>
                  </a:cubicBezTo>
                  <a:lnTo>
                    <a:pt x="4016" y="35"/>
                  </a:lnTo>
                  <a:cubicBezTo>
                    <a:pt x="3559" y="594"/>
                    <a:pt x="2999" y="1102"/>
                    <a:pt x="2389" y="1458"/>
                  </a:cubicBezTo>
                  <a:cubicBezTo>
                    <a:pt x="2034" y="1661"/>
                    <a:pt x="1678" y="1763"/>
                    <a:pt x="1322" y="1865"/>
                  </a:cubicBezTo>
                  <a:lnTo>
                    <a:pt x="661" y="2068"/>
                  </a:lnTo>
                  <a:cubicBezTo>
                    <a:pt x="458" y="2119"/>
                    <a:pt x="254" y="2170"/>
                    <a:pt x="102" y="2271"/>
                  </a:cubicBezTo>
                  <a:cubicBezTo>
                    <a:pt x="0" y="2322"/>
                    <a:pt x="51" y="2424"/>
                    <a:pt x="153" y="2424"/>
                  </a:cubicBezTo>
                  <a:cubicBezTo>
                    <a:pt x="356" y="2424"/>
                    <a:pt x="559" y="2373"/>
                    <a:pt x="712" y="2271"/>
                  </a:cubicBezTo>
                  <a:lnTo>
                    <a:pt x="1373" y="2119"/>
                  </a:lnTo>
                  <a:cubicBezTo>
                    <a:pt x="1729" y="2017"/>
                    <a:pt x="2135" y="1865"/>
                    <a:pt x="2440" y="1712"/>
                  </a:cubicBezTo>
                  <a:cubicBezTo>
                    <a:pt x="3101" y="1306"/>
                    <a:pt x="3660" y="746"/>
                    <a:pt x="4118" y="136"/>
                  </a:cubicBezTo>
                  <a:cubicBezTo>
                    <a:pt x="4156" y="98"/>
                    <a:pt x="4107" y="0"/>
                    <a:pt x="4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54"/>
            <p:cNvSpPr/>
            <p:nvPr/>
          </p:nvSpPr>
          <p:spPr>
            <a:xfrm>
              <a:off x="-2856900" y="4746900"/>
              <a:ext cx="84075" cy="78850"/>
            </a:xfrm>
            <a:custGeom>
              <a:avLst/>
              <a:gdLst/>
              <a:ahLst/>
              <a:cxnLst/>
              <a:rect l="l" t="t" r="r" b="b"/>
              <a:pathLst>
                <a:path w="3363" h="3154" extrusionOk="0">
                  <a:moveTo>
                    <a:pt x="3274" y="0"/>
                  </a:moveTo>
                  <a:cubicBezTo>
                    <a:pt x="3249" y="0"/>
                    <a:pt x="3219" y="12"/>
                    <a:pt x="3189" y="42"/>
                  </a:cubicBezTo>
                  <a:cubicBezTo>
                    <a:pt x="2732" y="551"/>
                    <a:pt x="2274" y="1110"/>
                    <a:pt x="1766" y="1567"/>
                  </a:cubicBezTo>
                  <a:cubicBezTo>
                    <a:pt x="1512" y="1822"/>
                    <a:pt x="1258" y="2076"/>
                    <a:pt x="1003" y="2279"/>
                  </a:cubicBezTo>
                  <a:cubicBezTo>
                    <a:pt x="698" y="2533"/>
                    <a:pt x="393" y="2737"/>
                    <a:pt x="88" y="2940"/>
                  </a:cubicBezTo>
                  <a:cubicBezTo>
                    <a:pt x="1" y="3028"/>
                    <a:pt x="64" y="3153"/>
                    <a:pt x="182" y="3153"/>
                  </a:cubicBezTo>
                  <a:cubicBezTo>
                    <a:pt x="200" y="3153"/>
                    <a:pt x="220" y="3150"/>
                    <a:pt x="241" y="3143"/>
                  </a:cubicBezTo>
                  <a:cubicBezTo>
                    <a:pt x="851" y="2787"/>
                    <a:pt x="1410" y="2381"/>
                    <a:pt x="1919" y="1822"/>
                  </a:cubicBezTo>
                  <a:cubicBezTo>
                    <a:pt x="2427" y="1313"/>
                    <a:pt x="2884" y="703"/>
                    <a:pt x="3291" y="144"/>
                  </a:cubicBezTo>
                  <a:cubicBezTo>
                    <a:pt x="3363" y="72"/>
                    <a:pt x="3333" y="0"/>
                    <a:pt x="32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54"/>
            <p:cNvSpPr/>
            <p:nvPr/>
          </p:nvSpPr>
          <p:spPr>
            <a:xfrm>
              <a:off x="-2861050" y="4722025"/>
              <a:ext cx="42900" cy="107600"/>
            </a:xfrm>
            <a:custGeom>
              <a:avLst/>
              <a:gdLst/>
              <a:ahLst/>
              <a:cxnLst/>
              <a:rect l="l" t="t" r="r" b="b"/>
              <a:pathLst>
                <a:path w="1716" h="4304" extrusionOk="0">
                  <a:moveTo>
                    <a:pt x="1582" y="1"/>
                  </a:moveTo>
                  <a:cubicBezTo>
                    <a:pt x="1560" y="1"/>
                    <a:pt x="1539" y="7"/>
                    <a:pt x="1525" y="21"/>
                  </a:cubicBezTo>
                  <a:lnTo>
                    <a:pt x="1525" y="71"/>
                  </a:lnTo>
                  <a:cubicBezTo>
                    <a:pt x="1119" y="681"/>
                    <a:pt x="814" y="1342"/>
                    <a:pt x="559" y="2054"/>
                  </a:cubicBezTo>
                  <a:cubicBezTo>
                    <a:pt x="407" y="2359"/>
                    <a:pt x="305" y="2715"/>
                    <a:pt x="204" y="3071"/>
                  </a:cubicBezTo>
                  <a:cubicBezTo>
                    <a:pt x="153" y="3274"/>
                    <a:pt x="102" y="3427"/>
                    <a:pt x="102" y="3630"/>
                  </a:cubicBezTo>
                  <a:cubicBezTo>
                    <a:pt x="51" y="3833"/>
                    <a:pt x="0" y="3986"/>
                    <a:pt x="0" y="4189"/>
                  </a:cubicBezTo>
                  <a:cubicBezTo>
                    <a:pt x="0" y="4265"/>
                    <a:pt x="51" y="4303"/>
                    <a:pt x="102" y="4303"/>
                  </a:cubicBezTo>
                  <a:cubicBezTo>
                    <a:pt x="153" y="4303"/>
                    <a:pt x="204" y="4265"/>
                    <a:pt x="204" y="4189"/>
                  </a:cubicBezTo>
                  <a:cubicBezTo>
                    <a:pt x="254" y="3986"/>
                    <a:pt x="305" y="3833"/>
                    <a:pt x="356" y="3630"/>
                  </a:cubicBezTo>
                  <a:lnTo>
                    <a:pt x="458" y="3122"/>
                  </a:lnTo>
                  <a:cubicBezTo>
                    <a:pt x="559" y="2766"/>
                    <a:pt x="661" y="2461"/>
                    <a:pt x="763" y="2105"/>
                  </a:cubicBezTo>
                  <a:cubicBezTo>
                    <a:pt x="1017" y="1393"/>
                    <a:pt x="1322" y="732"/>
                    <a:pt x="1678" y="122"/>
                  </a:cubicBezTo>
                  <a:cubicBezTo>
                    <a:pt x="1715" y="48"/>
                    <a:pt x="1643" y="1"/>
                    <a:pt x="15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54"/>
            <p:cNvSpPr/>
            <p:nvPr/>
          </p:nvSpPr>
          <p:spPr>
            <a:xfrm>
              <a:off x="-2863600" y="4708425"/>
              <a:ext cx="21150" cy="117175"/>
            </a:xfrm>
            <a:custGeom>
              <a:avLst/>
              <a:gdLst/>
              <a:ahLst/>
              <a:cxnLst/>
              <a:rect l="l" t="t" r="r" b="b"/>
              <a:pathLst>
                <a:path w="846" h="4687" extrusionOk="0">
                  <a:moveTo>
                    <a:pt x="747" y="1"/>
                  </a:moveTo>
                  <a:cubicBezTo>
                    <a:pt x="715" y="1"/>
                    <a:pt x="681" y="17"/>
                    <a:pt x="661" y="56"/>
                  </a:cubicBezTo>
                  <a:lnTo>
                    <a:pt x="712" y="56"/>
                  </a:lnTo>
                  <a:cubicBezTo>
                    <a:pt x="407" y="819"/>
                    <a:pt x="204" y="1581"/>
                    <a:pt x="102" y="2344"/>
                  </a:cubicBezTo>
                  <a:cubicBezTo>
                    <a:pt x="51" y="2750"/>
                    <a:pt x="1" y="3106"/>
                    <a:pt x="1" y="3513"/>
                  </a:cubicBezTo>
                  <a:lnTo>
                    <a:pt x="1" y="4072"/>
                  </a:lnTo>
                  <a:cubicBezTo>
                    <a:pt x="1" y="4276"/>
                    <a:pt x="1" y="4428"/>
                    <a:pt x="51" y="4631"/>
                  </a:cubicBezTo>
                  <a:cubicBezTo>
                    <a:pt x="71" y="4670"/>
                    <a:pt x="113" y="4687"/>
                    <a:pt x="159" y="4687"/>
                  </a:cubicBezTo>
                  <a:cubicBezTo>
                    <a:pt x="235" y="4687"/>
                    <a:pt x="325" y="4643"/>
                    <a:pt x="356" y="4581"/>
                  </a:cubicBezTo>
                  <a:cubicBezTo>
                    <a:pt x="356" y="4428"/>
                    <a:pt x="356" y="4225"/>
                    <a:pt x="356" y="4021"/>
                  </a:cubicBezTo>
                  <a:lnTo>
                    <a:pt x="356" y="3462"/>
                  </a:lnTo>
                  <a:cubicBezTo>
                    <a:pt x="356" y="3106"/>
                    <a:pt x="356" y="2750"/>
                    <a:pt x="407" y="2395"/>
                  </a:cubicBezTo>
                  <a:cubicBezTo>
                    <a:pt x="509" y="1632"/>
                    <a:pt x="661" y="870"/>
                    <a:pt x="814" y="107"/>
                  </a:cubicBezTo>
                  <a:cubicBezTo>
                    <a:pt x="845" y="44"/>
                    <a:pt x="799" y="1"/>
                    <a:pt x="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54"/>
            <p:cNvSpPr/>
            <p:nvPr/>
          </p:nvSpPr>
          <p:spPr>
            <a:xfrm>
              <a:off x="-2878850" y="4718850"/>
              <a:ext cx="22900" cy="110775"/>
            </a:xfrm>
            <a:custGeom>
              <a:avLst/>
              <a:gdLst/>
              <a:ahLst/>
              <a:cxnLst/>
              <a:rect l="l" t="t" r="r" b="b"/>
              <a:pathLst>
                <a:path w="916" h="4431" extrusionOk="0">
                  <a:moveTo>
                    <a:pt x="312" y="0"/>
                  </a:moveTo>
                  <a:cubicBezTo>
                    <a:pt x="271" y="0"/>
                    <a:pt x="227" y="28"/>
                    <a:pt x="204" y="97"/>
                  </a:cubicBezTo>
                  <a:lnTo>
                    <a:pt x="255" y="97"/>
                  </a:lnTo>
                  <a:cubicBezTo>
                    <a:pt x="51" y="758"/>
                    <a:pt x="1" y="1469"/>
                    <a:pt x="102" y="2181"/>
                  </a:cubicBezTo>
                  <a:cubicBezTo>
                    <a:pt x="153" y="2537"/>
                    <a:pt x="255" y="2893"/>
                    <a:pt x="356" y="3198"/>
                  </a:cubicBezTo>
                  <a:cubicBezTo>
                    <a:pt x="509" y="3554"/>
                    <a:pt x="611" y="3909"/>
                    <a:pt x="661" y="4316"/>
                  </a:cubicBezTo>
                  <a:cubicBezTo>
                    <a:pt x="661" y="4392"/>
                    <a:pt x="725" y="4430"/>
                    <a:pt x="789" y="4430"/>
                  </a:cubicBezTo>
                  <a:cubicBezTo>
                    <a:pt x="852" y="4430"/>
                    <a:pt x="916" y="4392"/>
                    <a:pt x="916" y="4316"/>
                  </a:cubicBezTo>
                  <a:cubicBezTo>
                    <a:pt x="916" y="3960"/>
                    <a:pt x="865" y="3655"/>
                    <a:pt x="712" y="3350"/>
                  </a:cubicBezTo>
                  <a:cubicBezTo>
                    <a:pt x="560" y="3045"/>
                    <a:pt x="458" y="2689"/>
                    <a:pt x="407" y="2333"/>
                  </a:cubicBezTo>
                  <a:cubicBezTo>
                    <a:pt x="255" y="1571"/>
                    <a:pt x="255" y="859"/>
                    <a:pt x="407" y="97"/>
                  </a:cubicBezTo>
                  <a:cubicBezTo>
                    <a:pt x="407" y="41"/>
                    <a:pt x="361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54"/>
            <p:cNvSpPr/>
            <p:nvPr/>
          </p:nvSpPr>
          <p:spPr>
            <a:xfrm>
              <a:off x="-2899175" y="4732375"/>
              <a:ext cx="44075" cy="100050"/>
            </a:xfrm>
            <a:custGeom>
              <a:avLst/>
              <a:gdLst/>
              <a:ahLst/>
              <a:cxnLst/>
              <a:rect l="l" t="t" r="r" b="b"/>
              <a:pathLst>
                <a:path w="1763" h="4002" extrusionOk="0">
                  <a:moveTo>
                    <a:pt x="229" y="1"/>
                  </a:moveTo>
                  <a:cubicBezTo>
                    <a:pt x="165" y="1"/>
                    <a:pt x="102" y="39"/>
                    <a:pt x="102" y="115"/>
                  </a:cubicBezTo>
                  <a:cubicBezTo>
                    <a:pt x="0" y="827"/>
                    <a:pt x="102" y="1538"/>
                    <a:pt x="407" y="2148"/>
                  </a:cubicBezTo>
                  <a:cubicBezTo>
                    <a:pt x="661" y="2809"/>
                    <a:pt x="1119" y="3318"/>
                    <a:pt x="1474" y="3928"/>
                  </a:cubicBezTo>
                  <a:cubicBezTo>
                    <a:pt x="1508" y="3978"/>
                    <a:pt x="1553" y="4001"/>
                    <a:pt x="1597" y="4001"/>
                  </a:cubicBezTo>
                  <a:cubicBezTo>
                    <a:pt x="1683" y="4001"/>
                    <a:pt x="1762" y="3911"/>
                    <a:pt x="1729" y="3775"/>
                  </a:cubicBezTo>
                  <a:cubicBezTo>
                    <a:pt x="1474" y="3216"/>
                    <a:pt x="1169" y="2657"/>
                    <a:pt x="763" y="2097"/>
                  </a:cubicBezTo>
                  <a:cubicBezTo>
                    <a:pt x="407" y="1487"/>
                    <a:pt x="305" y="827"/>
                    <a:pt x="356" y="115"/>
                  </a:cubicBezTo>
                  <a:cubicBezTo>
                    <a:pt x="356" y="39"/>
                    <a:pt x="292" y="1"/>
                    <a:pt x="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4"/>
            <p:cNvSpPr/>
            <p:nvPr/>
          </p:nvSpPr>
          <p:spPr>
            <a:xfrm>
              <a:off x="-2859775" y="4785225"/>
              <a:ext cx="131600" cy="47900"/>
            </a:xfrm>
            <a:custGeom>
              <a:avLst/>
              <a:gdLst/>
              <a:ahLst/>
              <a:cxnLst/>
              <a:rect l="l" t="t" r="r" b="b"/>
              <a:pathLst>
                <a:path w="5264" h="1916" extrusionOk="0">
                  <a:moveTo>
                    <a:pt x="5131" y="1"/>
                  </a:moveTo>
                  <a:cubicBezTo>
                    <a:pt x="5113" y="1"/>
                    <a:pt x="5096" y="11"/>
                    <a:pt x="5084" y="34"/>
                  </a:cubicBezTo>
                  <a:cubicBezTo>
                    <a:pt x="4423" y="543"/>
                    <a:pt x="3711" y="949"/>
                    <a:pt x="2949" y="1254"/>
                  </a:cubicBezTo>
                  <a:cubicBezTo>
                    <a:pt x="2034" y="1458"/>
                    <a:pt x="1118" y="1559"/>
                    <a:pt x="203" y="1610"/>
                  </a:cubicBezTo>
                  <a:cubicBezTo>
                    <a:pt x="0" y="1610"/>
                    <a:pt x="0" y="1915"/>
                    <a:pt x="203" y="1915"/>
                  </a:cubicBezTo>
                  <a:cubicBezTo>
                    <a:pt x="712" y="1915"/>
                    <a:pt x="1220" y="1864"/>
                    <a:pt x="1729" y="1814"/>
                  </a:cubicBezTo>
                  <a:cubicBezTo>
                    <a:pt x="2186" y="1763"/>
                    <a:pt x="2644" y="1661"/>
                    <a:pt x="3101" y="1559"/>
                  </a:cubicBezTo>
                  <a:cubicBezTo>
                    <a:pt x="3864" y="1254"/>
                    <a:pt x="4575" y="746"/>
                    <a:pt x="5185" y="187"/>
                  </a:cubicBezTo>
                  <a:cubicBezTo>
                    <a:pt x="5263" y="109"/>
                    <a:pt x="5192" y="1"/>
                    <a:pt x="5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4"/>
            <p:cNvSpPr/>
            <p:nvPr/>
          </p:nvSpPr>
          <p:spPr>
            <a:xfrm>
              <a:off x="-2858225" y="4815525"/>
              <a:ext cx="123550" cy="30300"/>
            </a:xfrm>
            <a:custGeom>
              <a:avLst/>
              <a:gdLst/>
              <a:ahLst/>
              <a:cxnLst/>
              <a:rect l="l" t="t" r="r" b="b"/>
              <a:pathLst>
                <a:path w="4942" h="1212" extrusionOk="0">
                  <a:moveTo>
                    <a:pt x="4870" y="0"/>
                  </a:moveTo>
                  <a:cubicBezTo>
                    <a:pt x="4853" y="0"/>
                    <a:pt x="4833" y="13"/>
                    <a:pt x="4818" y="42"/>
                  </a:cubicBezTo>
                  <a:cubicBezTo>
                    <a:pt x="4157" y="500"/>
                    <a:pt x="3344" y="805"/>
                    <a:pt x="2531" y="856"/>
                  </a:cubicBezTo>
                  <a:cubicBezTo>
                    <a:pt x="1717" y="805"/>
                    <a:pt x="955" y="652"/>
                    <a:pt x="192" y="449"/>
                  </a:cubicBezTo>
                  <a:cubicBezTo>
                    <a:pt x="176" y="444"/>
                    <a:pt x="160" y="441"/>
                    <a:pt x="146" y="441"/>
                  </a:cubicBezTo>
                  <a:cubicBezTo>
                    <a:pt x="30" y="441"/>
                    <a:pt x="0" y="607"/>
                    <a:pt x="91" y="652"/>
                  </a:cubicBezTo>
                  <a:cubicBezTo>
                    <a:pt x="497" y="805"/>
                    <a:pt x="904" y="957"/>
                    <a:pt x="1311" y="1059"/>
                  </a:cubicBezTo>
                  <a:cubicBezTo>
                    <a:pt x="1768" y="1161"/>
                    <a:pt x="2226" y="1212"/>
                    <a:pt x="2683" y="1212"/>
                  </a:cubicBezTo>
                  <a:cubicBezTo>
                    <a:pt x="3497" y="1161"/>
                    <a:pt x="4310" y="754"/>
                    <a:pt x="4869" y="144"/>
                  </a:cubicBezTo>
                  <a:cubicBezTo>
                    <a:pt x="4941" y="72"/>
                    <a:pt x="4911" y="0"/>
                    <a:pt x="48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4"/>
            <p:cNvSpPr/>
            <p:nvPr/>
          </p:nvSpPr>
          <p:spPr>
            <a:xfrm>
              <a:off x="-2957650" y="4621000"/>
              <a:ext cx="57225" cy="104100"/>
            </a:xfrm>
            <a:custGeom>
              <a:avLst/>
              <a:gdLst/>
              <a:ahLst/>
              <a:cxnLst/>
              <a:rect l="l" t="t" r="r" b="b"/>
              <a:pathLst>
                <a:path w="2289" h="4164" extrusionOk="0">
                  <a:moveTo>
                    <a:pt x="2201" y="0"/>
                  </a:moveTo>
                  <a:cubicBezTo>
                    <a:pt x="2167" y="0"/>
                    <a:pt x="2136" y="27"/>
                    <a:pt x="2136" y="96"/>
                  </a:cubicBezTo>
                  <a:lnTo>
                    <a:pt x="2136" y="45"/>
                  </a:lnTo>
                  <a:cubicBezTo>
                    <a:pt x="2085" y="808"/>
                    <a:pt x="1882" y="1520"/>
                    <a:pt x="1526" y="2231"/>
                  </a:cubicBezTo>
                  <a:cubicBezTo>
                    <a:pt x="1272" y="2536"/>
                    <a:pt x="1017" y="2892"/>
                    <a:pt x="763" y="3197"/>
                  </a:cubicBezTo>
                  <a:lnTo>
                    <a:pt x="357" y="3655"/>
                  </a:lnTo>
                  <a:cubicBezTo>
                    <a:pt x="204" y="3757"/>
                    <a:pt x="102" y="3909"/>
                    <a:pt x="52" y="4062"/>
                  </a:cubicBezTo>
                  <a:cubicBezTo>
                    <a:pt x="1" y="4112"/>
                    <a:pt x="102" y="4163"/>
                    <a:pt x="204" y="4163"/>
                  </a:cubicBezTo>
                  <a:cubicBezTo>
                    <a:pt x="357" y="4011"/>
                    <a:pt x="458" y="3858"/>
                    <a:pt x="611" y="3706"/>
                  </a:cubicBezTo>
                  <a:lnTo>
                    <a:pt x="1017" y="3248"/>
                  </a:lnTo>
                  <a:cubicBezTo>
                    <a:pt x="1272" y="2943"/>
                    <a:pt x="1526" y="2587"/>
                    <a:pt x="1729" y="2282"/>
                  </a:cubicBezTo>
                  <a:cubicBezTo>
                    <a:pt x="2085" y="1571"/>
                    <a:pt x="2288" y="859"/>
                    <a:pt x="2288" y="96"/>
                  </a:cubicBezTo>
                  <a:cubicBezTo>
                    <a:pt x="2288" y="41"/>
                    <a:pt x="2242" y="0"/>
                    <a:pt x="2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4"/>
            <p:cNvSpPr/>
            <p:nvPr/>
          </p:nvSpPr>
          <p:spPr>
            <a:xfrm>
              <a:off x="-2955925" y="4612600"/>
              <a:ext cx="30075" cy="108725"/>
            </a:xfrm>
            <a:custGeom>
              <a:avLst/>
              <a:gdLst/>
              <a:ahLst/>
              <a:cxnLst/>
              <a:rect l="l" t="t" r="r" b="b"/>
              <a:pathLst>
                <a:path w="1203" h="4349" extrusionOk="0">
                  <a:moveTo>
                    <a:pt x="1145" y="0"/>
                  </a:moveTo>
                  <a:cubicBezTo>
                    <a:pt x="1114" y="0"/>
                    <a:pt x="1076" y="26"/>
                    <a:pt x="1050" y="76"/>
                  </a:cubicBezTo>
                  <a:lnTo>
                    <a:pt x="1050" y="26"/>
                  </a:lnTo>
                  <a:cubicBezTo>
                    <a:pt x="898" y="737"/>
                    <a:pt x="796" y="1449"/>
                    <a:pt x="643" y="2161"/>
                  </a:cubicBezTo>
                  <a:cubicBezTo>
                    <a:pt x="491" y="2872"/>
                    <a:pt x="288" y="3533"/>
                    <a:pt x="33" y="4194"/>
                  </a:cubicBezTo>
                  <a:cubicBezTo>
                    <a:pt x="1" y="4293"/>
                    <a:pt x="74" y="4349"/>
                    <a:pt x="143" y="4349"/>
                  </a:cubicBezTo>
                  <a:cubicBezTo>
                    <a:pt x="182" y="4349"/>
                    <a:pt x="219" y="4332"/>
                    <a:pt x="237" y="4296"/>
                  </a:cubicBezTo>
                  <a:cubicBezTo>
                    <a:pt x="948" y="3025"/>
                    <a:pt x="1101" y="1500"/>
                    <a:pt x="1203" y="76"/>
                  </a:cubicBezTo>
                  <a:cubicBezTo>
                    <a:pt x="1203" y="26"/>
                    <a:pt x="1177" y="0"/>
                    <a:pt x="1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4"/>
            <p:cNvSpPr/>
            <p:nvPr/>
          </p:nvSpPr>
          <p:spPr>
            <a:xfrm>
              <a:off x="-2981800" y="4616400"/>
              <a:ext cx="28000" cy="110075"/>
            </a:xfrm>
            <a:custGeom>
              <a:avLst/>
              <a:gdLst/>
              <a:ahLst/>
              <a:cxnLst/>
              <a:rect l="l" t="t" r="r" b="b"/>
              <a:pathLst>
                <a:path w="1120" h="4403" extrusionOk="0">
                  <a:moveTo>
                    <a:pt x="96" y="1"/>
                  </a:moveTo>
                  <a:cubicBezTo>
                    <a:pt x="64" y="1"/>
                    <a:pt x="26" y="26"/>
                    <a:pt x="1" y="77"/>
                  </a:cubicBezTo>
                  <a:cubicBezTo>
                    <a:pt x="1" y="789"/>
                    <a:pt x="102" y="1551"/>
                    <a:pt x="255" y="2263"/>
                  </a:cubicBezTo>
                  <a:cubicBezTo>
                    <a:pt x="306" y="2619"/>
                    <a:pt x="408" y="2975"/>
                    <a:pt x="509" y="3330"/>
                  </a:cubicBezTo>
                  <a:cubicBezTo>
                    <a:pt x="611" y="3686"/>
                    <a:pt x="763" y="4042"/>
                    <a:pt x="967" y="4347"/>
                  </a:cubicBezTo>
                  <a:cubicBezTo>
                    <a:pt x="986" y="4386"/>
                    <a:pt x="1013" y="4403"/>
                    <a:pt x="1039" y="4403"/>
                  </a:cubicBezTo>
                  <a:cubicBezTo>
                    <a:pt x="1080" y="4403"/>
                    <a:pt x="1119" y="4359"/>
                    <a:pt x="1119" y="4296"/>
                  </a:cubicBezTo>
                  <a:cubicBezTo>
                    <a:pt x="1068" y="4093"/>
                    <a:pt x="1018" y="3941"/>
                    <a:pt x="967" y="3788"/>
                  </a:cubicBezTo>
                  <a:cubicBezTo>
                    <a:pt x="865" y="3585"/>
                    <a:pt x="814" y="3432"/>
                    <a:pt x="763" y="3280"/>
                  </a:cubicBezTo>
                  <a:cubicBezTo>
                    <a:pt x="662" y="2924"/>
                    <a:pt x="560" y="2568"/>
                    <a:pt x="458" y="2263"/>
                  </a:cubicBezTo>
                  <a:cubicBezTo>
                    <a:pt x="306" y="1551"/>
                    <a:pt x="204" y="789"/>
                    <a:pt x="153" y="77"/>
                  </a:cubicBezTo>
                  <a:cubicBezTo>
                    <a:pt x="153" y="26"/>
                    <a:pt x="128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4"/>
            <p:cNvSpPr/>
            <p:nvPr/>
          </p:nvSpPr>
          <p:spPr>
            <a:xfrm>
              <a:off x="-3009275" y="4616925"/>
              <a:ext cx="54200" cy="107725"/>
            </a:xfrm>
            <a:custGeom>
              <a:avLst/>
              <a:gdLst/>
              <a:ahLst/>
              <a:cxnLst/>
              <a:rect l="l" t="t" r="r" b="b"/>
              <a:pathLst>
                <a:path w="2168" h="4309" extrusionOk="0">
                  <a:moveTo>
                    <a:pt x="99" y="1"/>
                  </a:moveTo>
                  <a:cubicBezTo>
                    <a:pt x="47" y="1"/>
                    <a:pt x="1" y="44"/>
                    <a:pt x="32" y="107"/>
                  </a:cubicBezTo>
                  <a:cubicBezTo>
                    <a:pt x="185" y="869"/>
                    <a:pt x="439" y="1632"/>
                    <a:pt x="744" y="2344"/>
                  </a:cubicBezTo>
                  <a:cubicBezTo>
                    <a:pt x="896" y="2699"/>
                    <a:pt x="1100" y="3004"/>
                    <a:pt x="1252" y="3360"/>
                  </a:cubicBezTo>
                  <a:cubicBezTo>
                    <a:pt x="1354" y="3513"/>
                    <a:pt x="1507" y="3716"/>
                    <a:pt x="1608" y="3869"/>
                  </a:cubicBezTo>
                  <a:cubicBezTo>
                    <a:pt x="1659" y="4021"/>
                    <a:pt x="1812" y="4174"/>
                    <a:pt x="1913" y="4275"/>
                  </a:cubicBezTo>
                  <a:cubicBezTo>
                    <a:pt x="1949" y="4299"/>
                    <a:pt x="1981" y="4309"/>
                    <a:pt x="2011" y="4309"/>
                  </a:cubicBezTo>
                  <a:cubicBezTo>
                    <a:pt x="2107" y="4309"/>
                    <a:pt x="2167" y="4201"/>
                    <a:pt x="2167" y="4123"/>
                  </a:cubicBezTo>
                  <a:cubicBezTo>
                    <a:pt x="2066" y="3970"/>
                    <a:pt x="2015" y="3818"/>
                    <a:pt x="1862" y="3665"/>
                  </a:cubicBezTo>
                  <a:cubicBezTo>
                    <a:pt x="1761" y="3513"/>
                    <a:pt x="1659" y="3360"/>
                    <a:pt x="1557" y="3157"/>
                  </a:cubicBezTo>
                  <a:cubicBezTo>
                    <a:pt x="1405" y="2852"/>
                    <a:pt x="1201" y="2547"/>
                    <a:pt x="1049" y="2191"/>
                  </a:cubicBezTo>
                  <a:cubicBezTo>
                    <a:pt x="744" y="1479"/>
                    <a:pt x="439" y="768"/>
                    <a:pt x="185" y="56"/>
                  </a:cubicBezTo>
                  <a:cubicBezTo>
                    <a:pt x="165" y="17"/>
                    <a:pt x="131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4"/>
            <p:cNvSpPr/>
            <p:nvPr/>
          </p:nvSpPr>
          <p:spPr>
            <a:xfrm>
              <a:off x="-3025800" y="4639800"/>
              <a:ext cx="72900" cy="87575"/>
            </a:xfrm>
            <a:custGeom>
              <a:avLst/>
              <a:gdLst/>
              <a:ahLst/>
              <a:cxnLst/>
              <a:rect l="l" t="t" r="r" b="b"/>
              <a:pathLst>
                <a:path w="2916" h="3503" extrusionOk="0">
                  <a:moveTo>
                    <a:pt x="99" y="1"/>
                  </a:moveTo>
                  <a:cubicBezTo>
                    <a:pt x="47" y="1"/>
                    <a:pt x="1" y="44"/>
                    <a:pt x="32" y="107"/>
                  </a:cubicBezTo>
                  <a:cubicBezTo>
                    <a:pt x="185" y="768"/>
                    <a:pt x="541" y="1378"/>
                    <a:pt x="998" y="1937"/>
                  </a:cubicBezTo>
                  <a:cubicBezTo>
                    <a:pt x="1202" y="2191"/>
                    <a:pt x="1456" y="2445"/>
                    <a:pt x="1761" y="2649"/>
                  </a:cubicBezTo>
                  <a:cubicBezTo>
                    <a:pt x="2066" y="2852"/>
                    <a:pt x="2371" y="3157"/>
                    <a:pt x="2625" y="3462"/>
                  </a:cubicBezTo>
                  <a:cubicBezTo>
                    <a:pt x="2653" y="3490"/>
                    <a:pt x="2690" y="3503"/>
                    <a:pt x="2726" y="3503"/>
                  </a:cubicBezTo>
                  <a:cubicBezTo>
                    <a:pt x="2820" y="3503"/>
                    <a:pt x="2916" y="3419"/>
                    <a:pt x="2879" y="3310"/>
                  </a:cubicBezTo>
                  <a:cubicBezTo>
                    <a:pt x="2676" y="3005"/>
                    <a:pt x="2422" y="2750"/>
                    <a:pt x="2066" y="2547"/>
                  </a:cubicBezTo>
                  <a:cubicBezTo>
                    <a:pt x="1812" y="2344"/>
                    <a:pt x="1507" y="2140"/>
                    <a:pt x="1303" y="1835"/>
                  </a:cubicBezTo>
                  <a:cubicBezTo>
                    <a:pt x="795" y="1327"/>
                    <a:pt x="439" y="717"/>
                    <a:pt x="185" y="56"/>
                  </a:cubicBezTo>
                  <a:cubicBezTo>
                    <a:pt x="165" y="17"/>
                    <a:pt x="131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4"/>
            <p:cNvSpPr/>
            <p:nvPr/>
          </p:nvSpPr>
          <p:spPr>
            <a:xfrm>
              <a:off x="-3038600" y="4663725"/>
              <a:ext cx="89475" cy="66650"/>
            </a:xfrm>
            <a:custGeom>
              <a:avLst/>
              <a:gdLst/>
              <a:ahLst/>
              <a:cxnLst/>
              <a:rect l="l" t="t" r="r" b="b"/>
              <a:pathLst>
                <a:path w="3579" h="2666" extrusionOk="0">
                  <a:moveTo>
                    <a:pt x="179" y="0"/>
                  </a:moveTo>
                  <a:cubicBezTo>
                    <a:pt x="88" y="0"/>
                    <a:pt x="1" y="96"/>
                    <a:pt x="36" y="167"/>
                  </a:cubicBezTo>
                  <a:cubicBezTo>
                    <a:pt x="290" y="777"/>
                    <a:pt x="748" y="1336"/>
                    <a:pt x="1307" y="1692"/>
                  </a:cubicBezTo>
                  <a:cubicBezTo>
                    <a:pt x="1612" y="1895"/>
                    <a:pt x="1917" y="2048"/>
                    <a:pt x="2273" y="2149"/>
                  </a:cubicBezTo>
                  <a:cubicBezTo>
                    <a:pt x="2578" y="2302"/>
                    <a:pt x="2934" y="2454"/>
                    <a:pt x="3239" y="2658"/>
                  </a:cubicBezTo>
                  <a:cubicBezTo>
                    <a:pt x="3255" y="2663"/>
                    <a:pt x="3272" y="2666"/>
                    <a:pt x="3289" y="2666"/>
                  </a:cubicBezTo>
                  <a:cubicBezTo>
                    <a:pt x="3431" y="2666"/>
                    <a:pt x="3578" y="2494"/>
                    <a:pt x="3442" y="2403"/>
                  </a:cubicBezTo>
                  <a:cubicBezTo>
                    <a:pt x="2832" y="2048"/>
                    <a:pt x="2222" y="1692"/>
                    <a:pt x="1561" y="1437"/>
                  </a:cubicBezTo>
                  <a:cubicBezTo>
                    <a:pt x="1002" y="1132"/>
                    <a:pt x="544" y="624"/>
                    <a:pt x="290" y="65"/>
                  </a:cubicBezTo>
                  <a:cubicBezTo>
                    <a:pt x="259" y="19"/>
                    <a:pt x="219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4"/>
            <p:cNvSpPr/>
            <p:nvPr/>
          </p:nvSpPr>
          <p:spPr>
            <a:xfrm>
              <a:off x="-2956925" y="4621100"/>
              <a:ext cx="89550" cy="107225"/>
            </a:xfrm>
            <a:custGeom>
              <a:avLst/>
              <a:gdLst/>
              <a:ahLst/>
              <a:cxnLst/>
              <a:rect l="l" t="t" r="r" b="b"/>
              <a:pathLst>
                <a:path w="3582" h="4289" extrusionOk="0">
                  <a:moveTo>
                    <a:pt x="3476" y="0"/>
                  </a:moveTo>
                  <a:cubicBezTo>
                    <a:pt x="3438" y="0"/>
                    <a:pt x="3399" y="28"/>
                    <a:pt x="3378" y="92"/>
                  </a:cubicBezTo>
                  <a:cubicBezTo>
                    <a:pt x="3124" y="906"/>
                    <a:pt x="2717" y="1617"/>
                    <a:pt x="2208" y="2329"/>
                  </a:cubicBezTo>
                  <a:cubicBezTo>
                    <a:pt x="1548" y="2939"/>
                    <a:pt x="836" y="3498"/>
                    <a:pt x="124" y="4007"/>
                  </a:cubicBezTo>
                  <a:cubicBezTo>
                    <a:pt x="0" y="4131"/>
                    <a:pt x="78" y="4288"/>
                    <a:pt x="193" y="4288"/>
                  </a:cubicBezTo>
                  <a:cubicBezTo>
                    <a:pt x="220" y="4288"/>
                    <a:pt x="248" y="4280"/>
                    <a:pt x="277" y="4261"/>
                  </a:cubicBezTo>
                  <a:cubicBezTo>
                    <a:pt x="683" y="4007"/>
                    <a:pt x="1090" y="3702"/>
                    <a:pt x="1446" y="3397"/>
                  </a:cubicBezTo>
                  <a:cubicBezTo>
                    <a:pt x="1853" y="3142"/>
                    <a:pt x="2208" y="2787"/>
                    <a:pt x="2514" y="2431"/>
                  </a:cubicBezTo>
                  <a:cubicBezTo>
                    <a:pt x="3022" y="1770"/>
                    <a:pt x="3378" y="957"/>
                    <a:pt x="3581" y="143"/>
                  </a:cubicBezTo>
                  <a:cubicBezTo>
                    <a:pt x="3581" y="55"/>
                    <a:pt x="3530" y="0"/>
                    <a:pt x="3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4"/>
            <p:cNvSpPr/>
            <p:nvPr/>
          </p:nvSpPr>
          <p:spPr>
            <a:xfrm>
              <a:off x="-2956025" y="4649550"/>
              <a:ext cx="98800" cy="78250"/>
            </a:xfrm>
            <a:custGeom>
              <a:avLst/>
              <a:gdLst/>
              <a:ahLst/>
              <a:cxnLst/>
              <a:rect l="l" t="t" r="r" b="b"/>
              <a:pathLst>
                <a:path w="3952" h="3130" extrusionOk="0">
                  <a:moveTo>
                    <a:pt x="3853" y="1"/>
                  </a:moveTo>
                  <a:cubicBezTo>
                    <a:pt x="3833" y="1"/>
                    <a:pt x="3814" y="7"/>
                    <a:pt x="3799" y="22"/>
                  </a:cubicBezTo>
                  <a:cubicBezTo>
                    <a:pt x="3647" y="378"/>
                    <a:pt x="3443" y="734"/>
                    <a:pt x="3240" y="1089"/>
                  </a:cubicBezTo>
                  <a:cubicBezTo>
                    <a:pt x="3037" y="1445"/>
                    <a:pt x="2732" y="1750"/>
                    <a:pt x="2376" y="1954"/>
                  </a:cubicBezTo>
                  <a:cubicBezTo>
                    <a:pt x="1664" y="2360"/>
                    <a:pt x="902" y="2665"/>
                    <a:pt x="139" y="2869"/>
                  </a:cubicBezTo>
                  <a:cubicBezTo>
                    <a:pt x="0" y="2915"/>
                    <a:pt x="30" y="3130"/>
                    <a:pt x="151" y="3130"/>
                  </a:cubicBezTo>
                  <a:cubicBezTo>
                    <a:pt x="163" y="3130"/>
                    <a:pt x="176" y="3127"/>
                    <a:pt x="190" y="3123"/>
                  </a:cubicBezTo>
                  <a:cubicBezTo>
                    <a:pt x="597" y="3021"/>
                    <a:pt x="1054" y="2920"/>
                    <a:pt x="1461" y="2818"/>
                  </a:cubicBezTo>
                  <a:cubicBezTo>
                    <a:pt x="1867" y="2665"/>
                    <a:pt x="2274" y="2462"/>
                    <a:pt x="2630" y="2208"/>
                  </a:cubicBezTo>
                  <a:cubicBezTo>
                    <a:pt x="3342" y="1699"/>
                    <a:pt x="3799" y="937"/>
                    <a:pt x="3952" y="73"/>
                  </a:cubicBezTo>
                  <a:cubicBezTo>
                    <a:pt x="3952" y="37"/>
                    <a:pt x="3901" y="1"/>
                    <a:pt x="3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4"/>
            <p:cNvSpPr/>
            <p:nvPr/>
          </p:nvSpPr>
          <p:spPr>
            <a:xfrm>
              <a:off x="-2572550" y="4421325"/>
              <a:ext cx="101675" cy="29775"/>
            </a:xfrm>
            <a:custGeom>
              <a:avLst/>
              <a:gdLst/>
              <a:ahLst/>
              <a:cxnLst/>
              <a:rect l="l" t="t" r="r" b="b"/>
              <a:pathLst>
                <a:path w="4067" h="1191" extrusionOk="0">
                  <a:moveTo>
                    <a:pt x="3965" y="0"/>
                  </a:moveTo>
                  <a:cubicBezTo>
                    <a:pt x="3355" y="407"/>
                    <a:pt x="2694" y="661"/>
                    <a:pt x="1983" y="712"/>
                  </a:cubicBezTo>
                  <a:cubicBezTo>
                    <a:pt x="1627" y="763"/>
                    <a:pt x="1220" y="712"/>
                    <a:pt x="864" y="814"/>
                  </a:cubicBezTo>
                  <a:lnTo>
                    <a:pt x="407" y="865"/>
                  </a:lnTo>
                  <a:cubicBezTo>
                    <a:pt x="254" y="915"/>
                    <a:pt x="102" y="966"/>
                    <a:pt x="0" y="1068"/>
                  </a:cubicBezTo>
                  <a:cubicBezTo>
                    <a:pt x="0" y="1119"/>
                    <a:pt x="0" y="1170"/>
                    <a:pt x="51" y="1170"/>
                  </a:cubicBezTo>
                  <a:cubicBezTo>
                    <a:pt x="96" y="1184"/>
                    <a:pt x="145" y="1191"/>
                    <a:pt x="194" y="1191"/>
                  </a:cubicBezTo>
                  <a:cubicBezTo>
                    <a:pt x="314" y="1191"/>
                    <a:pt x="437" y="1155"/>
                    <a:pt x="508" y="1119"/>
                  </a:cubicBezTo>
                  <a:cubicBezTo>
                    <a:pt x="712" y="1068"/>
                    <a:pt x="915" y="1017"/>
                    <a:pt x="1068" y="1017"/>
                  </a:cubicBezTo>
                  <a:cubicBezTo>
                    <a:pt x="1423" y="966"/>
                    <a:pt x="1830" y="966"/>
                    <a:pt x="2186" y="865"/>
                  </a:cubicBezTo>
                  <a:cubicBezTo>
                    <a:pt x="2847" y="763"/>
                    <a:pt x="3457" y="509"/>
                    <a:pt x="4016" y="102"/>
                  </a:cubicBezTo>
                  <a:cubicBezTo>
                    <a:pt x="4067" y="51"/>
                    <a:pt x="4016" y="0"/>
                    <a:pt x="3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54"/>
            <p:cNvSpPr/>
            <p:nvPr/>
          </p:nvSpPr>
          <p:spPr>
            <a:xfrm>
              <a:off x="-2572375" y="4399725"/>
              <a:ext cx="91350" cy="48575"/>
            </a:xfrm>
            <a:custGeom>
              <a:avLst/>
              <a:gdLst/>
              <a:ahLst/>
              <a:cxnLst/>
              <a:rect l="l" t="t" r="r" b="b"/>
              <a:pathLst>
                <a:path w="3654" h="1943" extrusionOk="0">
                  <a:moveTo>
                    <a:pt x="3552" y="0"/>
                  </a:moveTo>
                  <a:cubicBezTo>
                    <a:pt x="3247" y="102"/>
                    <a:pt x="2942" y="254"/>
                    <a:pt x="2637" y="407"/>
                  </a:cubicBezTo>
                  <a:lnTo>
                    <a:pt x="1772" y="814"/>
                  </a:lnTo>
                  <a:cubicBezTo>
                    <a:pt x="1162" y="1119"/>
                    <a:pt x="603" y="1424"/>
                    <a:pt x="44" y="1779"/>
                  </a:cubicBezTo>
                  <a:cubicBezTo>
                    <a:pt x="0" y="1823"/>
                    <a:pt x="32" y="1942"/>
                    <a:pt x="74" y="1942"/>
                  </a:cubicBezTo>
                  <a:cubicBezTo>
                    <a:pt x="81" y="1942"/>
                    <a:pt x="88" y="1939"/>
                    <a:pt x="95" y="1932"/>
                  </a:cubicBezTo>
                  <a:cubicBezTo>
                    <a:pt x="400" y="1779"/>
                    <a:pt x="705" y="1678"/>
                    <a:pt x="959" y="1525"/>
                  </a:cubicBezTo>
                  <a:lnTo>
                    <a:pt x="1874" y="1068"/>
                  </a:lnTo>
                  <a:lnTo>
                    <a:pt x="2738" y="610"/>
                  </a:lnTo>
                  <a:cubicBezTo>
                    <a:pt x="3043" y="458"/>
                    <a:pt x="3348" y="305"/>
                    <a:pt x="3602" y="102"/>
                  </a:cubicBezTo>
                  <a:cubicBezTo>
                    <a:pt x="3653" y="102"/>
                    <a:pt x="3602" y="0"/>
                    <a:pt x="3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54"/>
            <p:cNvSpPr/>
            <p:nvPr/>
          </p:nvSpPr>
          <p:spPr>
            <a:xfrm>
              <a:off x="-2567475" y="4384200"/>
              <a:ext cx="70850" cy="52400"/>
            </a:xfrm>
            <a:custGeom>
              <a:avLst/>
              <a:gdLst/>
              <a:ahLst/>
              <a:cxnLst/>
              <a:rect l="l" t="t" r="r" b="b"/>
              <a:pathLst>
                <a:path w="2834" h="2096" extrusionOk="0">
                  <a:moveTo>
                    <a:pt x="2718" y="1"/>
                  </a:moveTo>
                  <a:cubicBezTo>
                    <a:pt x="2710" y="1"/>
                    <a:pt x="2702" y="4"/>
                    <a:pt x="2695" y="11"/>
                  </a:cubicBezTo>
                  <a:lnTo>
                    <a:pt x="2746" y="11"/>
                  </a:lnTo>
                  <a:cubicBezTo>
                    <a:pt x="2237" y="367"/>
                    <a:pt x="1780" y="723"/>
                    <a:pt x="1322" y="1028"/>
                  </a:cubicBezTo>
                  <a:cubicBezTo>
                    <a:pt x="865" y="1333"/>
                    <a:pt x="407" y="1689"/>
                    <a:pt x="0" y="2045"/>
                  </a:cubicBezTo>
                  <a:lnTo>
                    <a:pt x="0" y="2095"/>
                  </a:lnTo>
                  <a:cubicBezTo>
                    <a:pt x="458" y="1790"/>
                    <a:pt x="966" y="1485"/>
                    <a:pt x="1424" y="1180"/>
                  </a:cubicBezTo>
                  <a:cubicBezTo>
                    <a:pt x="1881" y="824"/>
                    <a:pt x="2339" y="519"/>
                    <a:pt x="2746" y="164"/>
                  </a:cubicBezTo>
                  <a:cubicBezTo>
                    <a:pt x="2833" y="120"/>
                    <a:pt x="2770" y="1"/>
                    <a:pt x="27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54"/>
            <p:cNvSpPr/>
            <p:nvPr/>
          </p:nvSpPr>
          <p:spPr>
            <a:xfrm>
              <a:off x="-2575100" y="4359975"/>
              <a:ext cx="48075" cy="80425"/>
            </a:xfrm>
            <a:custGeom>
              <a:avLst/>
              <a:gdLst/>
              <a:ahLst/>
              <a:cxnLst/>
              <a:rect l="l" t="t" r="r" b="b"/>
              <a:pathLst>
                <a:path w="1923" h="3217" extrusionOk="0">
                  <a:moveTo>
                    <a:pt x="1813" y="0"/>
                  </a:moveTo>
                  <a:cubicBezTo>
                    <a:pt x="1801" y="0"/>
                    <a:pt x="1789" y="5"/>
                    <a:pt x="1780" y="14"/>
                  </a:cubicBezTo>
                  <a:lnTo>
                    <a:pt x="1780" y="65"/>
                  </a:lnTo>
                  <a:cubicBezTo>
                    <a:pt x="1373" y="573"/>
                    <a:pt x="1017" y="1082"/>
                    <a:pt x="661" y="1641"/>
                  </a:cubicBezTo>
                  <a:cubicBezTo>
                    <a:pt x="509" y="1895"/>
                    <a:pt x="356" y="2149"/>
                    <a:pt x="204" y="2404"/>
                  </a:cubicBezTo>
                  <a:cubicBezTo>
                    <a:pt x="102" y="2658"/>
                    <a:pt x="51" y="2963"/>
                    <a:pt x="0" y="3217"/>
                  </a:cubicBezTo>
                  <a:lnTo>
                    <a:pt x="51" y="3217"/>
                  </a:lnTo>
                  <a:cubicBezTo>
                    <a:pt x="153" y="2963"/>
                    <a:pt x="305" y="2658"/>
                    <a:pt x="458" y="2404"/>
                  </a:cubicBezTo>
                  <a:cubicBezTo>
                    <a:pt x="610" y="2200"/>
                    <a:pt x="763" y="1946"/>
                    <a:pt x="915" y="1692"/>
                  </a:cubicBezTo>
                  <a:cubicBezTo>
                    <a:pt x="1271" y="1183"/>
                    <a:pt x="1525" y="624"/>
                    <a:pt x="1881" y="116"/>
                  </a:cubicBezTo>
                  <a:cubicBezTo>
                    <a:pt x="1922" y="75"/>
                    <a:pt x="1864" y="0"/>
                    <a:pt x="18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54"/>
            <p:cNvSpPr/>
            <p:nvPr/>
          </p:nvSpPr>
          <p:spPr>
            <a:xfrm>
              <a:off x="-2576375" y="4360000"/>
              <a:ext cx="25975" cy="87725"/>
            </a:xfrm>
            <a:custGeom>
              <a:avLst/>
              <a:gdLst/>
              <a:ahLst/>
              <a:cxnLst/>
              <a:rect l="l" t="t" r="r" b="b"/>
              <a:pathLst>
                <a:path w="1039" h="3509" extrusionOk="0">
                  <a:moveTo>
                    <a:pt x="846" y="1"/>
                  </a:moveTo>
                  <a:cubicBezTo>
                    <a:pt x="810" y="1"/>
                    <a:pt x="778" y="19"/>
                    <a:pt x="763" y="64"/>
                  </a:cubicBezTo>
                  <a:cubicBezTo>
                    <a:pt x="458" y="572"/>
                    <a:pt x="255" y="1182"/>
                    <a:pt x="153" y="1742"/>
                  </a:cubicBezTo>
                  <a:cubicBezTo>
                    <a:pt x="102" y="2047"/>
                    <a:pt x="51" y="2352"/>
                    <a:pt x="1" y="2606"/>
                  </a:cubicBezTo>
                  <a:lnTo>
                    <a:pt x="1" y="3114"/>
                  </a:lnTo>
                  <a:cubicBezTo>
                    <a:pt x="1" y="3216"/>
                    <a:pt x="1" y="3368"/>
                    <a:pt x="102" y="3470"/>
                  </a:cubicBezTo>
                  <a:cubicBezTo>
                    <a:pt x="128" y="3496"/>
                    <a:pt x="166" y="3508"/>
                    <a:pt x="198" y="3508"/>
                  </a:cubicBezTo>
                  <a:cubicBezTo>
                    <a:pt x="229" y="3508"/>
                    <a:pt x="255" y="3496"/>
                    <a:pt x="255" y="3470"/>
                  </a:cubicBezTo>
                  <a:cubicBezTo>
                    <a:pt x="306" y="3368"/>
                    <a:pt x="356" y="3216"/>
                    <a:pt x="306" y="3114"/>
                  </a:cubicBezTo>
                  <a:lnTo>
                    <a:pt x="306" y="2708"/>
                  </a:lnTo>
                  <a:cubicBezTo>
                    <a:pt x="356" y="2403"/>
                    <a:pt x="356" y="2098"/>
                    <a:pt x="458" y="1843"/>
                  </a:cubicBezTo>
                  <a:cubicBezTo>
                    <a:pt x="560" y="1284"/>
                    <a:pt x="712" y="725"/>
                    <a:pt x="966" y="217"/>
                  </a:cubicBezTo>
                  <a:cubicBezTo>
                    <a:pt x="1038" y="109"/>
                    <a:pt x="932" y="1"/>
                    <a:pt x="8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54"/>
            <p:cNvSpPr/>
            <p:nvPr/>
          </p:nvSpPr>
          <p:spPr>
            <a:xfrm>
              <a:off x="-2592900" y="4346350"/>
              <a:ext cx="22900" cy="103900"/>
            </a:xfrm>
            <a:custGeom>
              <a:avLst/>
              <a:gdLst/>
              <a:ahLst/>
              <a:cxnLst/>
              <a:rect l="l" t="t" r="r" b="b"/>
              <a:pathLst>
                <a:path w="916" h="4156" extrusionOk="0">
                  <a:moveTo>
                    <a:pt x="611" y="0"/>
                  </a:moveTo>
                  <a:cubicBezTo>
                    <a:pt x="204" y="661"/>
                    <a:pt x="1" y="1373"/>
                    <a:pt x="1" y="2135"/>
                  </a:cubicBezTo>
                  <a:cubicBezTo>
                    <a:pt x="52" y="2847"/>
                    <a:pt x="560" y="3406"/>
                    <a:pt x="814" y="4118"/>
                  </a:cubicBezTo>
                  <a:cubicBezTo>
                    <a:pt x="814" y="4143"/>
                    <a:pt x="839" y="4156"/>
                    <a:pt x="865" y="4156"/>
                  </a:cubicBezTo>
                  <a:cubicBezTo>
                    <a:pt x="890" y="4156"/>
                    <a:pt x="916" y="4143"/>
                    <a:pt x="916" y="4118"/>
                  </a:cubicBezTo>
                  <a:cubicBezTo>
                    <a:pt x="865" y="3406"/>
                    <a:pt x="357" y="2949"/>
                    <a:pt x="306" y="2288"/>
                  </a:cubicBezTo>
                  <a:cubicBezTo>
                    <a:pt x="204" y="1525"/>
                    <a:pt x="357" y="763"/>
                    <a:pt x="712" y="102"/>
                  </a:cubicBezTo>
                  <a:cubicBezTo>
                    <a:pt x="712" y="66"/>
                    <a:pt x="687" y="30"/>
                    <a:pt x="654" y="30"/>
                  </a:cubicBezTo>
                  <a:cubicBezTo>
                    <a:pt x="640" y="30"/>
                    <a:pt x="626" y="36"/>
                    <a:pt x="611" y="51"/>
                  </a:cubicBezTo>
                  <a:lnTo>
                    <a:pt x="6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54"/>
            <p:cNvSpPr/>
            <p:nvPr/>
          </p:nvSpPr>
          <p:spPr>
            <a:xfrm>
              <a:off x="-2611950" y="4346150"/>
              <a:ext cx="38150" cy="103150"/>
            </a:xfrm>
            <a:custGeom>
              <a:avLst/>
              <a:gdLst/>
              <a:ahLst/>
              <a:cxnLst/>
              <a:rect l="l" t="t" r="r" b="b"/>
              <a:pathLst>
                <a:path w="1526" h="4126" extrusionOk="0">
                  <a:moveTo>
                    <a:pt x="313" y="0"/>
                  </a:moveTo>
                  <a:cubicBezTo>
                    <a:pt x="282" y="0"/>
                    <a:pt x="254" y="16"/>
                    <a:pt x="254" y="59"/>
                  </a:cubicBezTo>
                  <a:cubicBezTo>
                    <a:pt x="0" y="771"/>
                    <a:pt x="0" y="1533"/>
                    <a:pt x="203" y="2245"/>
                  </a:cubicBezTo>
                  <a:cubicBezTo>
                    <a:pt x="305" y="2601"/>
                    <a:pt x="458" y="2957"/>
                    <a:pt x="661" y="3312"/>
                  </a:cubicBezTo>
                  <a:cubicBezTo>
                    <a:pt x="814" y="3567"/>
                    <a:pt x="1017" y="4024"/>
                    <a:pt x="1373" y="4126"/>
                  </a:cubicBezTo>
                  <a:cubicBezTo>
                    <a:pt x="1474" y="4126"/>
                    <a:pt x="1525" y="4024"/>
                    <a:pt x="1525" y="3973"/>
                  </a:cubicBezTo>
                  <a:cubicBezTo>
                    <a:pt x="1474" y="3821"/>
                    <a:pt x="1373" y="3668"/>
                    <a:pt x="1271" y="3567"/>
                  </a:cubicBezTo>
                  <a:cubicBezTo>
                    <a:pt x="1169" y="3414"/>
                    <a:pt x="1068" y="3312"/>
                    <a:pt x="966" y="3160"/>
                  </a:cubicBezTo>
                  <a:cubicBezTo>
                    <a:pt x="763" y="2855"/>
                    <a:pt x="610" y="2499"/>
                    <a:pt x="509" y="2194"/>
                  </a:cubicBezTo>
                  <a:cubicBezTo>
                    <a:pt x="305" y="1482"/>
                    <a:pt x="254" y="771"/>
                    <a:pt x="407" y="59"/>
                  </a:cubicBezTo>
                  <a:cubicBezTo>
                    <a:pt x="407" y="30"/>
                    <a:pt x="356" y="0"/>
                    <a:pt x="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54"/>
            <p:cNvSpPr/>
            <p:nvPr/>
          </p:nvSpPr>
          <p:spPr>
            <a:xfrm>
              <a:off x="-2578750" y="4441400"/>
              <a:ext cx="119150" cy="22125"/>
            </a:xfrm>
            <a:custGeom>
              <a:avLst/>
              <a:gdLst/>
              <a:ahLst/>
              <a:cxnLst/>
              <a:rect l="l" t="t" r="r" b="b"/>
              <a:pathLst>
                <a:path w="4766" h="885" extrusionOk="0">
                  <a:moveTo>
                    <a:pt x="107" y="1"/>
                  </a:moveTo>
                  <a:cubicBezTo>
                    <a:pt x="33" y="1"/>
                    <a:pt x="1" y="120"/>
                    <a:pt x="45" y="163"/>
                  </a:cubicBezTo>
                  <a:cubicBezTo>
                    <a:pt x="350" y="417"/>
                    <a:pt x="706" y="621"/>
                    <a:pt x="1112" y="672"/>
                  </a:cubicBezTo>
                  <a:cubicBezTo>
                    <a:pt x="1519" y="773"/>
                    <a:pt x="1926" y="875"/>
                    <a:pt x="2332" y="875"/>
                  </a:cubicBezTo>
                  <a:cubicBezTo>
                    <a:pt x="2434" y="881"/>
                    <a:pt x="2536" y="884"/>
                    <a:pt x="2637" y="884"/>
                  </a:cubicBezTo>
                  <a:cubicBezTo>
                    <a:pt x="3348" y="884"/>
                    <a:pt x="4054" y="729"/>
                    <a:pt x="4722" y="417"/>
                  </a:cubicBezTo>
                  <a:cubicBezTo>
                    <a:pt x="4765" y="374"/>
                    <a:pt x="4734" y="255"/>
                    <a:pt x="4692" y="255"/>
                  </a:cubicBezTo>
                  <a:cubicBezTo>
                    <a:pt x="4685" y="255"/>
                    <a:pt x="4678" y="258"/>
                    <a:pt x="4671" y="265"/>
                  </a:cubicBezTo>
                  <a:cubicBezTo>
                    <a:pt x="4007" y="486"/>
                    <a:pt x="3343" y="631"/>
                    <a:pt x="2679" y="631"/>
                  </a:cubicBezTo>
                  <a:cubicBezTo>
                    <a:pt x="2580" y="631"/>
                    <a:pt x="2482" y="627"/>
                    <a:pt x="2383" y="621"/>
                  </a:cubicBezTo>
                  <a:cubicBezTo>
                    <a:pt x="1976" y="570"/>
                    <a:pt x="1621" y="519"/>
                    <a:pt x="1214" y="417"/>
                  </a:cubicBezTo>
                  <a:cubicBezTo>
                    <a:pt x="1061" y="367"/>
                    <a:pt x="858" y="316"/>
                    <a:pt x="706" y="214"/>
                  </a:cubicBezTo>
                  <a:cubicBezTo>
                    <a:pt x="553" y="112"/>
                    <a:pt x="350" y="62"/>
                    <a:pt x="146" y="11"/>
                  </a:cubicBezTo>
                  <a:cubicBezTo>
                    <a:pt x="132" y="4"/>
                    <a:pt x="119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6" name="Google Shape;3566;p54"/>
          <p:cNvGrpSpPr/>
          <p:nvPr/>
        </p:nvGrpSpPr>
        <p:grpSpPr>
          <a:xfrm>
            <a:off x="7543638" y="1802838"/>
            <a:ext cx="621500" cy="1075825"/>
            <a:chOff x="-4265400" y="2432350"/>
            <a:chExt cx="621500" cy="1075825"/>
          </a:xfrm>
        </p:grpSpPr>
        <p:sp>
          <p:nvSpPr>
            <p:cNvPr id="3567" name="Google Shape;3567;p54"/>
            <p:cNvSpPr/>
            <p:nvPr/>
          </p:nvSpPr>
          <p:spPr>
            <a:xfrm>
              <a:off x="-4112900" y="2948225"/>
              <a:ext cx="279625" cy="516000"/>
            </a:xfrm>
            <a:custGeom>
              <a:avLst/>
              <a:gdLst/>
              <a:ahLst/>
              <a:cxnLst/>
              <a:rect l="l" t="t" r="r" b="b"/>
              <a:pathLst>
                <a:path w="11185" h="20640" extrusionOk="0">
                  <a:moveTo>
                    <a:pt x="118" y="1"/>
                  </a:moveTo>
                  <a:cubicBezTo>
                    <a:pt x="66" y="1"/>
                    <a:pt x="20" y="44"/>
                    <a:pt x="51" y="107"/>
                  </a:cubicBezTo>
                  <a:lnTo>
                    <a:pt x="1" y="107"/>
                  </a:lnTo>
                  <a:cubicBezTo>
                    <a:pt x="1068" y="2954"/>
                    <a:pt x="2644" y="5546"/>
                    <a:pt x="4678" y="7732"/>
                  </a:cubicBezTo>
                  <a:cubicBezTo>
                    <a:pt x="5796" y="8902"/>
                    <a:pt x="6762" y="10173"/>
                    <a:pt x="7677" y="11494"/>
                  </a:cubicBezTo>
                  <a:cubicBezTo>
                    <a:pt x="8490" y="12765"/>
                    <a:pt x="9151" y="14189"/>
                    <a:pt x="9558" y="15663"/>
                  </a:cubicBezTo>
                  <a:cubicBezTo>
                    <a:pt x="10015" y="17188"/>
                    <a:pt x="10066" y="18815"/>
                    <a:pt x="9761" y="20391"/>
                  </a:cubicBezTo>
                  <a:cubicBezTo>
                    <a:pt x="9731" y="20542"/>
                    <a:pt x="9827" y="20639"/>
                    <a:pt x="9931" y="20639"/>
                  </a:cubicBezTo>
                  <a:cubicBezTo>
                    <a:pt x="10002" y="20639"/>
                    <a:pt x="10076" y="20595"/>
                    <a:pt x="10117" y="20492"/>
                  </a:cubicBezTo>
                  <a:cubicBezTo>
                    <a:pt x="11185" y="17849"/>
                    <a:pt x="10015" y="14697"/>
                    <a:pt x="8694" y="12308"/>
                  </a:cubicBezTo>
                  <a:cubicBezTo>
                    <a:pt x="7931" y="10986"/>
                    <a:pt x="7067" y="9715"/>
                    <a:pt x="5999" y="8597"/>
                  </a:cubicBezTo>
                  <a:cubicBezTo>
                    <a:pt x="4881" y="7377"/>
                    <a:pt x="3813" y="6106"/>
                    <a:pt x="2797" y="4784"/>
                  </a:cubicBezTo>
                  <a:cubicBezTo>
                    <a:pt x="1780" y="3310"/>
                    <a:pt x="916" y="1734"/>
                    <a:pt x="204" y="56"/>
                  </a:cubicBezTo>
                  <a:cubicBezTo>
                    <a:pt x="185" y="17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54"/>
            <p:cNvSpPr/>
            <p:nvPr/>
          </p:nvSpPr>
          <p:spPr>
            <a:xfrm>
              <a:off x="-4114175" y="2947200"/>
              <a:ext cx="169850" cy="245525"/>
            </a:xfrm>
            <a:custGeom>
              <a:avLst/>
              <a:gdLst/>
              <a:ahLst/>
              <a:cxnLst/>
              <a:rect l="l" t="t" r="r" b="b"/>
              <a:pathLst>
                <a:path w="6794" h="9821" extrusionOk="0">
                  <a:moveTo>
                    <a:pt x="146" y="1"/>
                  </a:moveTo>
                  <a:cubicBezTo>
                    <a:pt x="77" y="1"/>
                    <a:pt x="1" y="41"/>
                    <a:pt x="1" y="97"/>
                  </a:cubicBezTo>
                  <a:cubicBezTo>
                    <a:pt x="52" y="1165"/>
                    <a:pt x="204" y="2232"/>
                    <a:pt x="458" y="3300"/>
                  </a:cubicBezTo>
                  <a:cubicBezTo>
                    <a:pt x="814" y="4215"/>
                    <a:pt x="1272" y="5028"/>
                    <a:pt x="1933" y="5791"/>
                  </a:cubicBezTo>
                  <a:cubicBezTo>
                    <a:pt x="2644" y="6553"/>
                    <a:pt x="3356" y="7265"/>
                    <a:pt x="4169" y="7926"/>
                  </a:cubicBezTo>
                  <a:lnTo>
                    <a:pt x="5339" y="8892"/>
                  </a:lnTo>
                  <a:cubicBezTo>
                    <a:pt x="5745" y="9248"/>
                    <a:pt x="6152" y="9553"/>
                    <a:pt x="6610" y="9807"/>
                  </a:cubicBezTo>
                  <a:cubicBezTo>
                    <a:pt x="6619" y="9817"/>
                    <a:pt x="6633" y="9821"/>
                    <a:pt x="6647" y="9821"/>
                  </a:cubicBezTo>
                  <a:cubicBezTo>
                    <a:pt x="6709" y="9821"/>
                    <a:pt x="6793" y="9746"/>
                    <a:pt x="6711" y="9705"/>
                  </a:cubicBezTo>
                  <a:cubicBezTo>
                    <a:pt x="6406" y="9298"/>
                    <a:pt x="6050" y="8993"/>
                    <a:pt x="5694" y="8739"/>
                  </a:cubicBezTo>
                  <a:cubicBezTo>
                    <a:pt x="5288" y="8434"/>
                    <a:pt x="4932" y="8078"/>
                    <a:pt x="4576" y="7773"/>
                  </a:cubicBezTo>
                  <a:cubicBezTo>
                    <a:pt x="3763" y="7163"/>
                    <a:pt x="3051" y="6502"/>
                    <a:pt x="2390" y="5791"/>
                  </a:cubicBezTo>
                  <a:cubicBezTo>
                    <a:pt x="1678" y="5028"/>
                    <a:pt x="1170" y="4164"/>
                    <a:pt x="814" y="3198"/>
                  </a:cubicBezTo>
                  <a:cubicBezTo>
                    <a:pt x="560" y="2181"/>
                    <a:pt x="357" y="1114"/>
                    <a:pt x="255" y="97"/>
                  </a:cubicBezTo>
                  <a:cubicBezTo>
                    <a:pt x="255" y="28"/>
                    <a:pt x="20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54"/>
            <p:cNvSpPr/>
            <p:nvPr/>
          </p:nvSpPr>
          <p:spPr>
            <a:xfrm>
              <a:off x="-4115075" y="2944775"/>
              <a:ext cx="172700" cy="250100"/>
            </a:xfrm>
            <a:custGeom>
              <a:avLst/>
              <a:gdLst/>
              <a:ahLst/>
              <a:cxnLst/>
              <a:rect l="l" t="t" r="r" b="b"/>
              <a:pathLst>
                <a:path w="6908" h="10004" extrusionOk="0">
                  <a:moveTo>
                    <a:pt x="149" y="1"/>
                  </a:moveTo>
                  <a:cubicBezTo>
                    <a:pt x="69" y="1"/>
                    <a:pt x="0" y="84"/>
                    <a:pt x="37" y="194"/>
                  </a:cubicBezTo>
                  <a:cubicBezTo>
                    <a:pt x="1104" y="1923"/>
                    <a:pt x="2375" y="3448"/>
                    <a:pt x="3595" y="5074"/>
                  </a:cubicBezTo>
                  <a:cubicBezTo>
                    <a:pt x="4765" y="6549"/>
                    <a:pt x="5730" y="8175"/>
                    <a:pt x="6493" y="9853"/>
                  </a:cubicBezTo>
                  <a:cubicBezTo>
                    <a:pt x="6536" y="9960"/>
                    <a:pt x="6623" y="10004"/>
                    <a:pt x="6703" y="10004"/>
                  </a:cubicBezTo>
                  <a:cubicBezTo>
                    <a:pt x="6813" y="10004"/>
                    <a:pt x="6908" y="9920"/>
                    <a:pt x="6849" y="9802"/>
                  </a:cubicBezTo>
                  <a:cubicBezTo>
                    <a:pt x="6086" y="8023"/>
                    <a:pt x="5120" y="6447"/>
                    <a:pt x="3951" y="4922"/>
                  </a:cubicBezTo>
                  <a:cubicBezTo>
                    <a:pt x="2782" y="3295"/>
                    <a:pt x="1511" y="1668"/>
                    <a:pt x="240" y="42"/>
                  </a:cubicBezTo>
                  <a:cubicBezTo>
                    <a:pt x="212" y="13"/>
                    <a:pt x="179" y="1"/>
                    <a:pt x="1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54"/>
            <p:cNvSpPr/>
            <p:nvPr/>
          </p:nvSpPr>
          <p:spPr>
            <a:xfrm>
              <a:off x="-4113900" y="2946875"/>
              <a:ext cx="170050" cy="247150"/>
            </a:xfrm>
            <a:custGeom>
              <a:avLst/>
              <a:gdLst/>
              <a:ahLst/>
              <a:cxnLst/>
              <a:rect l="l" t="t" r="r" b="b"/>
              <a:pathLst>
                <a:path w="6802" h="9886" extrusionOk="0">
                  <a:moveTo>
                    <a:pt x="147" y="0"/>
                  </a:moveTo>
                  <a:cubicBezTo>
                    <a:pt x="31" y="0"/>
                    <a:pt x="1" y="167"/>
                    <a:pt x="91" y="212"/>
                  </a:cubicBezTo>
                  <a:lnTo>
                    <a:pt x="91" y="161"/>
                  </a:lnTo>
                  <a:cubicBezTo>
                    <a:pt x="1007" y="618"/>
                    <a:pt x="1769" y="1229"/>
                    <a:pt x="2481" y="1940"/>
                  </a:cubicBezTo>
                  <a:cubicBezTo>
                    <a:pt x="3142" y="2601"/>
                    <a:pt x="3752" y="3364"/>
                    <a:pt x="4260" y="4126"/>
                  </a:cubicBezTo>
                  <a:cubicBezTo>
                    <a:pt x="4768" y="4889"/>
                    <a:pt x="5175" y="5702"/>
                    <a:pt x="5531" y="6566"/>
                  </a:cubicBezTo>
                  <a:cubicBezTo>
                    <a:pt x="5938" y="7583"/>
                    <a:pt x="6090" y="8651"/>
                    <a:pt x="6395" y="9718"/>
                  </a:cubicBezTo>
                  <a:cubicBezTo>
                    <a:pt x="6418" y="9833"/>
                    <a:pt x="6503" y="9885"/>
                    <a:pt x="6589" y="9885"/>
                  </a:cubicBezTo>
                  <a:cubicBezTo>
                    <a:pt x="6694" y="9885"/>
                    <a:pt x="6802" y="9807"/>
                    <a:pt x="6802" y="9667"/>
                  </a:cubicBezTo>
                  <a:cubicBezTo>
                    <a:pt x="6649" y="8549"/>
                    <a:pt x="6344" y="7431"/>
                    <a:pt x="5887" y="6363"/>
                  </a:cubicBezTo>
                  <a:cubicBezTo>
                    <a:pt x="5531" y="5499"/>
                    <a:pt x="5023" y="4685"/>
                    <a:pt x="4514" y="3872"/>
                  </a:cubicBezTo>
                  <a:cubicBezTo>
                    <a:pt x="3955" y="3059"/>
                    <a:pt x="3345" y="2296"/>
                    <a:pt x="2633" y="1635"/>
                  </a:cubicBezTo>
                  <a:cubicBezTo>
                    <a:pt x="1922" y="924"/>
                    <a:pt x="1108" y="364"/>
                    <a:pt x="193" y="8"/>
                  </a:cubicBezTo>
                  <a:cubicBezTo>
                    <a:pt x="176" y="3"/>
                    <a:pt x="161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54"/>
            <p:cNvSpPr/>
            <p:nvPr/>
          </p:nvSpPr>
          <p:spPr>
            <a:xfrm>
              <a:off x="-4112900" y="2945675"/>
              <a:ext cx="176675" cy="249875"/>
            </a:xfrm>
            <a:custGeom>
              <a:avLst/>
              <a:gdLst/>
              <a:ahLst/>
              <a:cxnLst/>
              <a:rect l="l" t="t" r="r" b="b"/>
              <a:pathLst>
                <a:path w="7067" h="9995" extrusionOk="0">
                  <a:moveTo>
                    <a:pt x="399" y="1"/>
                  </a:moveTo>
                  <a:cubicBezTo>
                    <a:pt x="334" y="1"/>
                    <a:pt x="269" y="2"/>
                    <a:pt x="204" y="6"/>
                  </a:cubicBezTo>
                  <a:cubicBezTo>
                    <a:pt x="51" y="6"/>
                    <a:pt x="1" y="209"/>
                    <a:pt x="204" y="209"/>
                  </a:cubicBezTo>
                  <a:lnTo>
                    <a:pt x="153" y="209"/>
                  </a:lnTo>
                  <a:cubicBezTo>
                    <a:pt x="1119" y="361"/>
                    <a:pt x="2034" y="717"/>
                    <a:pt x="2847" y="1226"/>
                  </a:cubicBezTo>
                  <a:cubicBezTo>
                    <a:pt x="3661" y="1785"/>
                    <a:pt x="4373" y="2497"/>
                    <a:pt x="4932" y="3310"/>
                  </a:cubicBezTo>
                  <a:cubicBezTo>
                    <a:pt x="6101" y="5293"/>
                    <a:pt x="6609" y="7529"/>
                    <a:pt x="6355" y="9766"/>
                  </a:cubicBezTo>
                  <a:cubicBezTo>
                    <a:pt x="6355" y="9919"/>
                    <a:pt x="6457" y="9995"/>
                    <a:pt x="6565" y="9995"/>
                  </a:cubicBezTo>
                  <a:cubicBezTo>
                    <a:pt x="6673" y="9995"/>
                    <a:pt x="6787" y="9919"/>
                    <a:pt x="6813" y="9766"/>
                  </a:cubicBezTo>
                  <a:cubicBezTo>
                    <a:pt x="7067" y="7377"/>
                    <a:pt x="6508" y="4988"/>
                    <a:pt x="5186" y="2954"/>
                  </a:cubicBezTo>
                  <a:cubicBezTo>
                    <a:pt x="4153" y="1430"/>
                    <a:pt x="2312" y="1"/>
                    <a:pt x="3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54"/>
            <p:cNvSpPr/>
            <p:nvPr/>
          </p:nvSpPr>
          <p:spPr>
            <a:xfrm>
              <a:off x="-4138325" y="2944750"/>
              <a:ext cx="197900" cy="250325"/>
            </a:xfrm>
            <a:custGeom>
              <a:avLst/>
              <a:gdLst/>
              <a:ahLst/>
              <a:cxnLst/>
              <a:rect l="l" t="t" r="r" b="b"/>
              <a:pathLst>
                <a:path w="7916" h="10013" extrusionOk="0">
                  <a:moveTo>
                    <a:pt x="930" y="1"/>
                  </a:moveTo>
                  <a:cubicBezTo>
                    <a:pt x="904" y="1"/>
                    <a:pt x="880" y="13"/>
                    <a:pt x="865" y="43"/>
                  </a:cubicBezTo>
                  <a:lnTo>
                    <a:pt x="865" y="93"/>
                  </a:lnTo>
                  <a:cubicBezTo>
                    <a:pt x="1" y="2076"/>
                    <a:pt x="763" y="4516"/>
                    <a:pt x="2034" y="6194"/>
                  </a:cubicBezTo>
                  <a:cubicBezTo>
                    <a:pt x="3509" y="7922"/>
                    <a:pt x="5390" y="9244"/>
                    <a:pt x="7576" y="10006"/>
                  </a:cubicBezTo>
                  <a:cubicBezTo>
                    <a:pt x="7591" y="10010"/>
                    <a:pt x="7606" y="10012"/>
                    <a:pt x="7621" y="10012"/>
                  </a:cubicBezTo>
                  <a:cubicBezTo>
                    <a:pt x="7800" y="10012"/>
                    <a:pt x="7916" y="9745"/>
                    <a:pt x="7728" y="9651"/>
                  </a:cubicBezTo>
                  <a:cubicBezTo>
                    <a:pt x="5745" y="8837"/>
                    <a:pt x="3814" y="7821"/>
                    <a:pt x="2492" y="6194"/>
                  </a:cubicBezTo>
                  <a:cubicBezTo>
                    <a:pt x="1780" y="5330"/>
                    <a:pt x="1272" y="4364"/>
                    <a:pt x="1018" y="3347"/>
                  </a:cubicBezTo>
                  <a:cubicBezTo>
                    <a:pt x="763" y="2279"/>
                    <a:pt x="763" y="1212"/>
                    <a:pt x="1068" y="144"/>
                  </a:cubicBezTo>
                  <a:cubicBezTo>
                    <a:pt x="1068" y="72"/>
                    <a:pt x="992" y="1"/>
                    <a:pt x="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54"/>
            <p:cNvSpPr/>
            <p:nvPr/>
          </p:nvSpPr>
          <p:spPr>
            <a:xfrm>
              <a:off x="-4226000" y="2548650"/>
              <a:ext cx="261025" cy="372350"/>
            </a:xfrm>
            <a:custGeom>
              <a:avLst/>
              <a:gdLst/>
              <a:ahLst/>
              <a:cxnLst/>
              <a:rect l="l" t="t" r="r" b="b"/>
              <a:pathLst>
                <a:path w="10441" h="14894" extrusionOk="0">
                  <a:moveTo>
                    <a:pt x="178" y="0"/>
                  </a:moveTo>
                  <a:cubicBezTo>
                    <a:pt x="140" y="0"/>
                    <a:pt x="102" y="26"/>
                    <a:pt x="102" y="77"/>
                  </a:cubicBezTo>
                  <a:cubicBezTo>
                    <a:pt x="0" y="2568"/>
                    <a:pt x="1068" y="4804"/>
                    <a:pt x="2390" y="6889"/>
                  </a:cubicBezTo>
                  <a:cubicBezTo>
                    <a:pt x="3660" y="8871"/>
                    <a:pt x="5186" y="10752"/>
                    <a:pt x="6914" y="12379"/>
                  </a:cubicBezTo>
                  <a:cubicBezTo>
                    <a:pt x="7880" y="13345"/>
                    <a:pt x="8947" y="14158"/>
                    <a:pt x="10117" y="14870"/>
                  </a:cubicBezTo>
                  <a:cubicBezTo>
                    <a:pt x="10149" y="14886"/>
                    <a:pt x="10180" y="14893"/>
                    <a:pt x="10209" y="14893"/>
                  </a:cubicBezTo>
                  <a:cubicBezTo>
                    <a:pt x="10359" y="14893"/>
                    <a:pt x="10440" y="14693"/>
                    <a:pt x="10269" y="14565"/>
                  </a:cubicBezTo>
                  <a:cubicBezTo>
                    <a:pt x="9354" y="13853"/>
                    <a:pt x="8388" y="13243"/>
                    <a:pt x="7524" y="12430"/>
                  </a:cubicBezTo>
                  <a:cubicBezTo>
                    <a:pt x="6660" y="11667"/>
                    <a:pt x="5846" y="10854"/>
                    <a:pt x="5084" y="9990"/>
                  </a:cubicBezTo>
                  <a:cubicBezTo>
                    <a:pt x="3559" y="8261"/>
                    <a:pt x="2237" y="6279"/>
                    <a:pt x="1220" y="4194"/>
                  </a:cubicBezTo>
                  <a:cubicBezTo>
                    <a:pt x="610" y="2873"/>
                    <a:pt x="254" y="1500"/>
                    <a:pt x="254" y="77"/>
                  </a:cubicBezTo>
                  <a:cubicBezTo>
                    <a:pt x="254" y="26"/>
                    <a:pt x="216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54"/>
            <p:cNvSpPr/>
            <p:nvPr/>
          </p:nvSpPr>
          <p:spPr>
            <a:xfrm>
              <a:off x="-4239975" y="2546550"/>
              <a:ext cx="157600" cy="283625"/>
            </a:xfrm>
            <a:custGeom>
              <a:avLst/>
              <a:gdLst/>
              <a:ahLst/>
              <a:cxnLst/>
              <a:rect l="l" t="t" r="r" b="b"/>
              <a:pathLst>
                <a:path w="6304" h="11345" extrusionOk="0">
                  <a:moveTo>
                    <a:pt x="741" y="0"/>
                  </a:moveTo>
                  <a:cubicBezTo>
                    <a:pt x="713" y="0"/>
                    <a:pt x="682" y="16"/>
                    <a:pt x="661" y="59"/>
                  </a:cubicBezTo>
                  <a:lnTo>
                    <a:pt x="712" y="59"/>
                  </a:lnTo>
                  <a:cubicBezTo>
                    <a:pt x="407" y="618"/>
                    <a:pt x="254" y="1228"/>
                    <a:pt x="153" y="1889"/>
                  </a:cubicBezTo>
                  <a:cubicBezTo>
                    <a:pt x="51" y="2448"/>
                    <a:pt x="0" y="3007"/>
                    <a:pt x="51" y="3567"/>
                  </a:cubicBezTo>
                  <a:cubicBezTo>
                    <a:pt x="102" y="4736"/>
                    <a:pt x="458" y="5803"/>
                    <a:pt x="1017" y="6820"/>
                  </a:cubicBezTo>
                  <a:cubicBezTo>
                    <a:pt x="1525" y="7837"/>
                    <a:pt x="2288" y="8701"/>
                    <a:pt x="3152" y="9464"/>
                  </a:cubicBezTo>
                  <a:cubicBezTo>
                    <a:pt x="3559" y="9819"/>
                    <a:pt x="3965" y="10175"/>
                    <a:pt x="4423" y="10480"/>
                  </a:cubicBezTo>
                  <a:cubicBezTo>
                    <a:pt x="4880" y="10836"/>
                    <a:pt x="5389" y="11141"/>
                    <a:pt x="5948" y="11345"/>
                  </a:cubicBezTo>
                  <a:cubicBezTo>
                    <a:pt x="6151" y="11345"/>
                    <a:pt x="6304" y="11141"/>
                    <a:pt x="6151" y="10989"/>
                  </a:cubicBezTo>
                  <a:cubicBezTo>
                    <a:pt x="5745" y="10684"/>
                    <a:pt x="5287" y="10429"/>
                    <a:pt x="4880" y="10226"/>
                  </a:cubicBezTo>
                  <a:cubicBezTo>
                    <a:pt x="4423" y="9921"/>
                    <a:pt x="3965" y="9616"/>
                    <a:pt x="3559" y="9260"/>
                  </a:cubicBezTo>
                  <a:cubicBezTo>
                    <a:pt x="2694" y="8498"/>
                    <a:pt x="1983" y="7684"/>
                    <a:pt x="1423" y="6718"/>
                  </a:cubicBezTo>
                  <a:cubicBezTo>
                    <a:pt x="813" y="5753"/>
                    <a:pt x="458" y="4634"/>
                    <a:pt x="356" y="3516"/>
                  </a:cubicBezTo>
                  <a:cubicBezTo>
                    <a:pt x="305" y="2906"/>
                    <a:pt x="356" y="2347"/>
                    <a:pt x="458" y="1736"/>
                  </a:cubicBezTo>
                  <a:cubicBezTo>
                    <a:pt x="610" y="1177"/>
                    <a:pt x="712" y="618"/>
                    <a:pt x="813" y="59"/>
                  </a:cubicBezTo>
                  <a:cubicBezTo>
                    <a:pt x="813" y="30"/>
                    <a:pt x="780" y="0"/>
                    <a:pt x="7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54"/>
            <p:cNvSpPr/>
            <p:nvPr/>
          </p:nvSpPr>
          <p:spPr>
            <a:xfrm>
              <a:off x="-4227275" y="2542925"/>
              <a:ext cx="147600" cy="284275"/>
            </a:xfrm>
            <a:custGeom>
              <a:avLst/>
              <a:gdLst/>
              <a:ahLst/>
              <a:cxnLst/>
              <a:rect l="l" t="t" r="r" b="b"/>
              <a:pathLst>
                <a:path w="5904" h="11371" extrusionOk="0">
                  <a:moveTo>
                    <a:pt x="153" y="1"/>
                  </a:moveTo>
                  <a:cubicBezTo>
                    <a:pt x="102" y="1"/>
                    <a:pt x="0" y="102"/>
                    <a:pt x="51" y="153"/>
                  </a:cubicBezTo>
                  <a:cubicBezTo>
                    <a:pt x="305" y="560"/>
                    <a:pt x="509" y="1017"/>
                    <a:pt x="661" y="1526"/>
                  </a:cubicBezTo>
                  <a:cubicBezTo>
                    <a:pt x="865" y="1983"/>
                    <a:pt x="1068" y="2441"/>
                    <a:pt x="1322" y="2898"/>
                  </a:cubicBezTo>
                  <a:cubicBezTo>
                    <a:pt x="1729" y="3864"/>
                    <a:pt x="2186" y="4779"/>
                    <a:pt x="2644" y="5796"/>
                  </a:cubicBezTo>
                  <a:cubicBezTo>
                    <a:pt x="3101" y="6762"/>
                    <a:pt x="3559" y="7677"/>
                    <a:pt x="4016" y="8592"/>
                  </a:cubicBezTo>
                  <a:cubicBezTo>
                    <a:pt x="4423" y="9507"/>
                    <a:pt x="4931" y="10422"/>
                    <a:pt x="5491" y="11286"/>
                  </a:cubicBezTo>
                  <a:cubicBezTo>
                    <a:pt x="5520" y="11346"/>
                    <a:pt x="5572" y="11370"/>
                    <a:pt x="5626" y="11370"/>
                  </a:cubicBezTo>
                  <a:cubicBezTo>
                    <a:pt x="5757" y="11370"/>
                    <a:pt x="5904" y="11227"/>
                    <a:pt x="5796" y="11083"/>
                  </a:cubicBezTo>
                  <a:cubicBezTo>
                    <a:pt x="5237" y="10219"/>
                    <a:pt x="4779" y="9304"/>
                    <a:pt x="4321" y="8389"/>
                  </a:cubicBezTo>
                  <a:cubicBezTo>
                    <a:pt x="3864" y="7372"/>
                    <a:pt x="3356" y="6406"/>
                    <a:pt x="2898" y="5389"/>
                  </a:cubicBezTo>
                  <a:cubicBezTo>
                    <a:pt x="2390" y="4372"/>
                    <a:pt x="1932" y="3407"/>
                    <a:pt x="1475" y="2441"/>
                  </a:cubicBezTo>
                  <a:cubicBezTo>
                    <a:pt x="1271" y="1932"/>
                    <a:pt x="1017" y="1475"/>
                    <a:pt x="814" y="966"/>
                  </a:cubicBezTo>
                  <a:cubicBezTo>
                    <a:pt x="661" y="611"/>
                    <a:pt x="458" y="255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54"/>
            <p:cNvSpPr/>
            <p:nvPr/>
          </p:nvSpPr>
          <p:spPr>
            <a:xfrm>
              <a:off x="-4222200" y="2545475"/>
              <a:ext cx="142825" cy="282525"/>
            </a:xfrm>
            <a:custGeom>
              <a:avLst/>
              <a:gdLst/>
              <a:ahLst/>
              <a:cxnLst/>
              <a:rect l="l" t="t" r="r" b="b"/>
              <a:pathLst>
                <a:path w="5713" h="11301" extrusionOk="0">
                  <a:moveTo>
                    <a:pt x="153" y="0"/>
                  </a:moveTo>
                  <a:cubicBezTo>
                    <a:pt x="52" y="0"/>
                    <a:pt x="1" y="102"/>
                    <a:pt x="52" y="153"/>
                  </a:cubicBezTo>
                  <a:cubicBezTo>
                    <a:pt x="1424" y="1525"/>
                    <a:pt x="2492" y="3203"/>
                    <a:pt x="3153" y="5084"/>
                  </a:cubicBezTo>
                  <a:cubicBezTo>
                    <a:pt x="3864" y="7117"/>
                    <a:pt x="4373" y="9202"/>
                    <a:pt x="5237" y="11184"/>
                  </a:cubicBezTo>
                  <a:cubicBezTo>
                    <a:pt x="5286" y="11267"/>
                    <a:pt x="5357" y="11301"/>
                    <a:pt x="5427" y="11301"/>
                  </a:cubicBezTo>
                  <a:cubicBezTo>
                    <a:pt x="5572" y="11301"/>
                    <a:pt x="5712" y="11153"/>
                    <a:pt x="5644" y="10981"/>
                  </a:cubicBezTo>
                  <a:cubicBezTo>
                    <a:pt x="4728" y="8897"/>
                    <a:pt x="4271" y="6660"/>
                    <a:pt x="3407" y="4575"/>
                  </a:cubicBezTo>
                  <a:cubicBezTo>
                    <a:pt x="2695" y="2796"/>
                    <a:pt x="1729" y="1068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54"/>
            <p:cNvSpPr/>
            <p:nvPr/>
          </p:nvSpPr>
          <p:spPr>
            <a:xfrm>
              <a:off x="-4265400" y="2542625"/>
              <a:ext cx="190250" cy="292725"/>
            </a:xfrm>
            <a:custGeom>
              <a:avLst/>
              <a:gdLst/>
              <a:ahLst/>
              <a:cxnLst/>
              <a:rect l="l" t="t" r="r" b="b"/>
              <a:pathLst>
                <a:path w="7610" h="11709" extrusionOk="0">
                  <a:moveTo>
                    <a:pt x="1710" y="0"/>
                  </a:moveTo>
                  <a:cubicBezTo>
                    <a:pt x="1674" y="0"/>
                    <a:pt x="1642" y="19"/>
                    <a:pt x="1627" y="63"/>
                  </a:cubicBezTo>
                  <a:lnTo>
                    <a:pt x="1627" y="114"/>
                  </a:lnTo>
                  <a:cubicBezTo>
                    <a:pt x="865" y="1283"/>
                    <a:pt x="407" y="2605"/>
                    <a:pt x="153" y="4029"/>
                  </a:cubicBezTo>
                  <a:cubicBezTo>
                    <a:pt x="0" y="5249"/>
                    <a:pt x="204" y="6520"/>
                    <a:pt x="814" y="7638"/>
                  </a:cubicBezTo>
                  <a:cubicBezTo>
                    <a:pt x="2085" y="10027"/>
                    <a:pt x="4626" y="11298"/>
                    <a:pt x="7168" y="11705"/>
                  </a:cubicBezTo>
                  <a:cubicBezTo>
                    <a:pt x="7184" y="11708"/>
                    <a:pt x="7200" y="11709"/>
                    <a:pt x="7215" y="11709"/>
                  </a:cubicBezTo>
                  <a:cubicBezTo>
                    <a:pt x="7488" y="11709"/>
                    <a:pt x="7610" y="11296"/>
                    <a:pt x="7321" y="11247"/>
                  </a:cubicBezTo>
                  <a:cubicBezTo>
                    <a:pt x="4881" y="10891"/>
                    <a:pt x="2491" y="9722"/>
                    <a:pt x="1271" y="7536"/>
                  </a:cubicBezTo>
                  <a:cubicBezTo>
                    <a:pt x="661" y="6469"/>
                    <a:pt x="407" y="5249"/>
                    <a:pt x="509" y="4029"/>
                  </a:cubicBezTo>
                  <a:cubicBezTo>
                    <a:pt x="763" y="2707"/>
                    <a:pt x="1220" y="1436"/>
                    <a:pt x="1830" y="216"/>
                  </a:cubicBezTo>
                  <a:cubicBezTo>
                    <a:pt x="1902" y="108"/>
                    <a:pt x="1796" y="0"/>
                    <a:pt x="1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54"/>
            <p:cNvSpPr/>
            <p:nvPr/>
          </p:nvSpPr>
          <p:spPr>
            <a:xfrm>
              <a:off x="-4226000" y="2544125"/>
              <a:ext cx="152575" cy="288225"/>
            </a:xfrm>
            <a:custGeom>
              <a:avLst/>
              <a:gdLst/>
              <a:ahLst/>
              <a:cxnLst/>
              <a:rect l="l" t="t" r="r" b="b"/>
              <a:pathLst>
                <a:path w="6103" h="11529" extrusionOk="0">
                  <a:moveTo>
                    <a:pt x="245" y="1"/>
                  </a:moveTo>
                  <a:cubicBezTo>
                    <a:pt x="214" y="1"/>
                    <a:pt x="184" y="2"/>
                    <a:pt x="153" y="3"/>
                  </a:cubicBezTo>
                  <a:cubicBezTo>
                    <a:pt x="51" y="3"/>
                    <a:pt x="0" y="105"/>
                    <a:pt x="102" y="156"/>
                  </a:cubicBezTo>
                  <a:cubicBezTo>
                    <a:pt x="559" y="359"/>
                    <a:pt x="1068" y="563"/>
                    <a:pt x="1525" y="817"/>
                  </a:cubicBezTo>
                  <a:cubicBezTo>
                    <a:pt x="1983" y="1122"/>
                    <a:pt x="2390" y="1427"/>
                    <a:pt x="2745" y="1833"/>
                  </a:cubicBezTo>
                  <a:cubicBezTo>
                    <a:pt x="3508" y="2647"/>
                    <a:pt x="4067" y="3664"/>
                    <a:pt x="4372" y="4782"/>
                  </a:cubicBezTo>
                  <a:cubicBezTo>
                    <a:pt x="4677" y="5850"/>
                    <a:pt x="4880" y="7019"/>
                    <a:pt x="4982" y="8137"/>
                  </a:cubicBezTo>
                  <a:cubicBezTo>
                    <a:pt x="4982" y="9256"/>
                    <a:pt x="5186" y="10374"/>
                    <a:pt x="5592" y="11391"/>
                  </a:cubicBezTo>
                  <a:cubicBezTo>
                    <a:pt x="5625" y="11488"/>
                    <a:pt x="5693" y="11528"/>
                    <a:pt x="5767" y="11528"/>
                  </a:cubicBezTo>
                  <a:cubicBezTo>
                    <a:pt x="5924" y="11528"/>
                    <a:pt x="6103" y="11344"/>
                    <a:pt x="5999" y="11137"/>
                  </a:cubicBezTo>
                  <a:cubicBezTo>
                    <a:pt x="5745" y="10526"/>
                    <a:pt x="5592" y="9866"/>
                    <a:pt x="5592" y="9154"/>
                  </a:cubicBezTo>
                  <a:cubicBezTo>
                    <a:pt x="5541" y="8595"/>
                    <a:pt x="5440" y="8036"/>
                    <a:pt x="5389" y="7476"/>
                  </a:cubicBezTo>
                  <a:cubicBezTo>
                    <a:pt x="5236" y="6307"/>
                    <a:pt x="4982" y="5138"/>
                    <a:pt x="4575" y="4019"/>
                  </a:cubicBezTo>
                  <a:cubicBezTo>
                    <a:pt x="4220" y="3003"/>
                    <a:pt x="3610" y="2088"/>
                    <a:pt x="2847" y="1325"/>
                  </a:cubicBezTo>
                  <a:cubicBezTo>
                    <a:pt x="2207" y="735"/>
                    <a:pt x="1186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54"/>
            <p:cNvSpPr/>
            <p:nvPr/>
          </p:nvSpPr>
          <p:spPr>
            <a:xfrm>
              <a:off x="-4069675" y="2435500"/>
              <a:ext cx="230050" cy="1072675"/>
            </a:xfrm>
            <a:custGeom>
              <a:avLst/>
              <a:gdLst/>
              <a:ahLst/>
              <a:cxnLst/>
              <a:rect l="l" t="t" r="r" b="b"/>
              <a:pathLst>
                <a:path w="9202" h="42907" extrusionOk="0">
                  <a:moveTo>
                    <a:pt x="997" y="0"/>
                  </a:moveTo>
                  <a:cubicBezTo>
                    <a:pt x="966" y="0"/>
                    <a:pt x="934" y="22"/>
                    <a:pt x="915" y="78"/>
                  </a:cubicBezTo>
                  <a:cubicBezTo>
                    <a:pt x="0" y="2010"/>
                    <a:pt x="102" y="4399"/>
                    <a:pt x="305" y="6534"/>
                  </a:cubicBezTo>
                  <a:cubicBezTo>
                    <a:pt x="508" y="9076"/>
                    <a:pt x="1017" y="11618"/>
                    <a:pt x="1779" y="14058"/>
                  </a:cubicBezTo>
                  <a:cubicBezTo>
                    <a:pt x="2644" y="17007"/>
                    <a:pt x="3965" y="19752"/>
                    <a:pt x="5084" y="22548"/>
                  </a:cubicBezTo>
                  <a:cubicBezTo>
                    <a:pt x="6456" y="25598"/>
                    <a:pt x="7473" y="28801"/>
                    <a:pt x="8134" y="32054"/>
                  </a:cubicBezTo>
                  <a:cubicBezTo>
                    <a:pt x="8490" y="33783"/>
                    <a:pt x="8591" y="35613"/>
                    <a:pt x="8541" y="37392"/>
                  </a:cubicBezTo>
                  <a:cubicBezTo>
                    <a:pt x="8388" y="39222"/>
                    <a:pt x="8083" y="41001"/>
                    <a:pt x="7473" y="42730"/>
                  </a:cubicBezTo>
                  <a:cubicBezTo>
                    <a:pt x="7440" y="42829"/>
                    <a:pt x="7536" y="42907"/>
                    <a:pt x="7621" y="42907"/>
                  </a:cubicBezTo>
                  <a:cubicBezTo>
                    <a:pt x="7667" y="42907"/>
                    <a:pt x="7709" y="42885"/>
                    <a:pt x="7727" y="42831"/>
                  </a:cubicBezTo>
                  <a:cubicBezTo>
                    <a:pt x="9049" y="40035"/>
                    <a:pt x="9201" y="36731"/>
                    <a:pt x="8846" y="33681"/>
                  </a:cubicBezTo>
                  <a:cubicBezTo>
                    <a:pt x="8388" y="30478"/>
                    <a:pt x="7473" y="27326"/>
                    <a:pt x="6202" y="24327"/>
                  </a:cubicBezTo>
                  <a:cubicBezTo>
                    <a:pt x="5033" y="21328"/>
                    <a:pt x="3559" y="18379"/>
                    <a:pt x="2491" y="15329"/>
                  </a:cubicBezTo>
                  <a:cubicBezTo>
                    <a:pt x="1678" y="12889"/>
                    <a:pt x="1068" y="10347"/>
                    <a:pt x="712" y="7805"/>
                  </a:cubicBezTo>
                  <a:cubicBezTo>
                    <a:pt x="508" y="6433"/>
                    <a:pt x="458" y="5009"/>
                    <a:pt x="458" y="3637"/>
                  </a:cubicBezTo>
                  <a:cubicBezTo>
                    <a:pt x="458" y="2417"/>
                    <a:pt x="661" y="1247"/>
                    <a:pt x="1068" y="129"/>
                  </a:cubicBezTo>
                  <a:cubicBezTo>
                    <a:pt x="1100" y="65"/>
                    <a:pt x="1051" y="0"/>
                    <a:pt x="9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54"/>
            <p:cNvSpPr/>
            <p:nvPr/>
          </p:nvSpPr>
          <p:spPr>
            <a:xfrm>
              <a:off x="-4086200" y="2434550"/>
              <a:ext cx="45525" cy="243725"/>
            </a:xfrm>
            <a:custGeom>
              <a:avLst/>
              <a:gdLst/>
              <a:ahLst/>
              <a:cxnLst/>
              <a:rect l="l" t="t" r="r" b="b"/>
              <a:pathLst>
                <a:path w="1821" h="9749" extrusionOk="0">
                  <a:moveTo>
                    <a:pt x="1682" y="1"/>
                  </a:moveTo>
                  <a:cubicBezTo>
                    <a:pt x="1664" y="1"/>
                    <a:pt x="1646" y="5"/>
                    <a:pt x="1627" y="14"/>
                  </a:cubicBezTo>
                  <a:cubicBezTo>
                    <a:pt x="1017" y="269"/>
                    <a:pt x="661" y="1285"/>
                    <a:pt x="458" y="1895"/>
                  </a:cubicBezTo>
                  <a:cubicBezTo>
                    <a:pt x="153" y="2709"/>
                    <a:pt x="0" y="3573"/>
                    <a:pt x="0" y="4437"/>
                  </a:cubicBezTo>
                  <a:cubicBezTo>
                    <a:pt x="0" y="6267"/>
                    <a:pt x="458" y="8047"/>
                    <a:pt x="1271" y="9673"/>
                  </a:cubicBezTo>
                  <a:cubicBezTo>
                    <a:pt x="1307" y="9727"/>
                    <a:pt x="1361" y="9749"/>
                    <a:pt x="1414" y="9749"/>
                  </a:cubicBezTo>
                  <a:cubicBezTo>
                    <a:pt x="1513" y="9749"/>
                    <a:pt x="1609" y="9671"/>
                    <a:pt x="1576" y="9572"/>
                  </a:cubicBezTo>
                  <a:cubicBezTo>
                    <a:pt x="1271" y="8758"/>
                    <a:pt x="915" y="7996"/>
                    <a:pt x="712" y="7233"/>
                  </a:cubicBezTo>
                  <a:cubicBezTo>
                    <a:pt x="509" y="6369"/>
                    <a:pt x="356" y="5505"/>
                    <a:pt x="356" y="4641"/>
                  </a:cubicBezTo>
                  <a:cubicBezTo>
                    <a:pt x="305" y="3827"/>
                    <a:pt x="458" y="3014"/>
                    <a:pt x="661" y="2251"/>
                  </a:cubicBezTo>
                  <a:cubicBezTo>
                    <a:pt x="814" y="1845"/>
                    <a:pt x="966" y="1489"/>
                    <a:pt x="1119" y="1082"/>
                  </a:cubicBezTo>
                  <a:cubicBezTo>
                    <a:pt x="1322" y="777"/>
                    <a:pt x="1576" y="472"/>
                    <a:pt x="1779" y="167"/>
                  </a:cubicBezTo>
                  <a:cubicBezTo>
                    <a:pt x="1821" y="84"/>
                    <a:pt x="1761" y="1"/>
                    <a:pt x="16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54"/>
            <p:cNvSpPr/>
            <p:nvPr/>
          </p:nvSpPr>
          <p:spPr>
            <a:xfrm>
              <a:off x="-4051900" y="2434100"/>
              <a:ext cx="14000" cy="267150"/>
            </a:xfrm>
            <a:custGeom>
              <a:avLst/>
              <a:gdLst/>
              <a:ahLst/>
              <a:cxnLst/>
              <a:rect l="l" t="t" r="r" b="b"/>
              <a:pathLst>
                <a:path w="560" h="10686" extrusionOk="0">
                  <a:moveTo>
                    <a:pt x="251" y="0"/>
                  </a:moveTo>
                  <a:cubicBezTo>
                    <a:pt x="175" y="0"/>
                    <a:pt x="102" y="53"/>
                    <a:pt x="102" y="134"/>
                  </a:cubicBezTo>
                  <a:cubicBezTo>
                    <a:pt x="52" y="998"/>
                    <a:pt x="102" y="1863"/>
                    <a:pt x="102" y="2727"/>
                  </a:cubicBezTo>
                  <a:cubicBezTo>
                    <a:pt x="102" y="3591"/>
                    <a:pt x="102" y="4557"/>
                    <a:pt x="102" y="5421"/>
                  </a:cubicBezTo>
                  <a:cubicBezTo>
                    <a:pt x="1" y="7150"/>
                    <a:pt x="1" y="8878"/>
                    <a:pt x="204" y="10556"/>
                  </a:cubicBezTo>
                  <a:cubicBezTo>
                    <a:pt x="204" y="10645"/>
                    <a:pt x="263" y="10685"/>
                    <a:pt x="329" y="10685"/>
                  </a:cubicBezTo>
                  <a:cubicBezTo>
                    <a:pt x="413" y="10685"/>
                    <a:pt x="509" y="10619"/>
                    <a:pt x="509" y="10505"/>
                  </a:cubicBezTo>
                  <a:cubicBezTo>
                    <a:pt x="509" y="9691"/>
                    <a:pt x="458" y="8776"/>
                    <a:pt x="458" y="7912"/>
                  </a:cubicBezTo>
                  <a:cubicBezTo>
                    <a:pt x="458" y="7048"/>
                    <a:pt x="458" y="6133"/>
                    <a:pt x="458" y="5269"/>
                  </a:cubicBezTo>
                  <a:cubicBezTo>
                    <a:pt x="509" y="4354"/>
                    <a:pt x="509" y="3540"/>
                    <a:pt x="509" y="2676"/>
                  </a:cubicBezTo>
                  <a:cubicBezTo>
                    <a:pt x="560" y="1812"/>
                    <a:pt x="509" y="948"/>
                    <a:pt x="407" y="134"/>
                  </a:cubicBezTo>
                  <a:cubicBezTo>
                    <a:pt x="384" y="40"/>
                    <a:pt x="316" y="0"/>
                    <a:pt x="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54"/>
            <p:cNvSpPr/>
            <p:nvPr/>
          </p:nvSpPr>
          <p:spPr>
            <a:xfrm>
              <a:off x="-4114175" y="2433425"/>
              <a:ext cx="73475" cy="272475"/>
            </a:xfrm>
            <a:custGeom>
              <a:avLst/>
              <a:gdLst/>
              <a:ahLst/>
              <a:cxnLst/>
              <a:rect l="l" t="t" r="r" b="b"/>
              <a:pathLst>
                <a:path w="2939" h="10899" extrusionOk="0">
                  <a:moveTo>
                    <a:pt x="2792" y="1"/>
                  </a:moveTo>
                  <a:cubicBezTo>
                    <a:pt x="2778" y="1"/>
                    <a:pt x="2763" y="3"/>
                    <a:pt x="2746" y="9"/>
                  </a:cubicBezTo>
                  <a:cubicBezTo>
                    <a:pt x="1831" y="212"/>
                    <a:pt x="1068" y="822"/>
                    <a:pt x="662" y="1686"/>
                  </a:cubicBezTo>
                  <a:cubicBezTo>
                    <a:pt x="204" y="2601"/>
                    <a:pt x="1" y="3618"/>
                    <a:pt x="52" y="4635"/>
                  </a:cubicBezTo>
                  <a:cubicBezTo>
                    <a:pt x="52" y="6922"/>
                    <a:pt x="1424" y="8905"/>
                    <a:pt x="2593" y="10837"/>
                  </a:cubicBezTo>
                  <a:cubicBezTo>
                    <a:pt x="2622" y="10880"/>
                    <a:pt x="2663" y="10899"/>
                    <a:pt x="2705" y="10899"/>
                  </a:cubicBezTo>
                  <a:cubicBezTo>
                    <a:pt x="2811" y="10899"/>
                    <a:pt x="2920" y="10779"/>
                    <a:pt x="2848" y="10633"/>
                  </a:cubicBezTo>
                  <a:cubicBezTo>
                    <a:pt x="1933" y="8854"/>
                    <a:pt x="611" y="7126"/>
                    <a:pt x="458" y="5041"/>
                  </a:cubicBezTo>
                  <a:cubicBezTo>
                    <a:pt x="357" y="4126"/>
                    <a:pt x="509" y="3160"/>
                    <a:pt x="814" y="2296"/>
                  </a:cubicBezTo>
                  <a:cubicBezTo>
                    <a:pt x="1018" y="1788"/>
                    <a:pt x="1272" y="1381"/>
                    <a:pt x="1628" y="1025"/>
                  </a:cubicBezTo>
                  <a:cubicBezTo>
                    <a:pt x="1983" y="720"/>
                    <a:pt x="2390" y="466"/>
                    <a:pt x="2848" y="212"/>
                  </a:cubicBezTo>
                  <a:cubicBezTo>
                    <a:pt x="2938" y="167"/>
                    <a:pt x="2908" y="1"/>
                    <a:pt x="2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54"/>
            <p:cNvSpPr/>
            <p:nvPr/>
          </p:nvSpPr>
          <p:spPr>
            <a:xfrm>
              <a:off x="-4045550" y="2432350"/>
              <a:ext cx="39425" cy="273975"/>
            </a:xfrm>
            <a:custGeom>
              <a:avLst/>
              <a:gdLst/>
              <a:ahLst/>
              <a:cxnLst/>
              <a:rect l="l" t="t" r="r" b="b"/>
              <a:pathLst>
                <a:path w="1577" h="10959" extrusionOk="0">
                  <a:moveTo>
                    <a:pt x="153" y="1"/>
                  </a:moveTo>
                  <a:cubicBezTo>
                    <a:pt x="103" y="1"/>
                    <a:pt x="1" y="52"/>
                    <a:pt x="52" y="102"/>
                  </a:cubicBezTo>
                  <a:cubicBezTo>
                    <a:pt x="458" y="814"/>
                    <a:pt x="764" y="1577"/>
                    <a:pt x="967" y="2339"/>
                  </a:cubicBezTo>
                  <a:cubicBezTo>
                    <a:pt x="1119" y="3254"/>
                    <a:pt x="1170" y="4220"/>
                    <a:pt x="1018" y="5135"/>
                  </a:cubicBezTo>
                  <a:cubicBezTo>
                    <a:pt x="814" y="7067"/>
                    <a:pt x="509" y="8897"/>
                    <a:pt x="103" y="10778"/>
                  </a:cubicBezTo>
                  <a:cubicBezTo>
                    <a:pt x="74" y="10892"/>
                    <a:pt x="158" y="10958"/>
                    <a:pt x="246" y="10958"/>
                  </a:cubicBezTo>
                  <a:cubicBezTo>
                    <a:pt x="314" y="10958"/>
                    <a:pt x="385" y="10918"/>
                    <a:pt x="408" y="10829"/>
                  </a:cubicBezTo>
                  <a:cubicBezTo>
                    <a:pt x="967" y="8897"/>
                    <a:pt x="1323" y="6864"/>
                    <a:pt x="1475" y="4830"/>
                  </a:cubicBezTo>
                  <a:cubicBezTo>
                    <a:pt x="1577" y="3915"/>
                    <a:pt x="1526" y="2949"/>
                    <a:pt x="1323" y="2034"/>
                  </a:cubicBezTo>
                  <a:cubicBezTo>
                    <a:pt x="1170" y="1221"/>
                    <a:pt x="764" y="509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54"/>
            <p:cNvSpPr/>
            <p:nvPr/>
          </p:nvSpPr>
          <p:spPr>
            <a:xfrm>
              <a:off x="-4045550" y="2433625"/>
              <a:ext cx="75025" cy="276325"/>
            </a:xfrm>
            <a:custGeom>
              <a:avLst/>
              <a:gdLst/>
              <a:ahLst/>
              <a:cxnLst/>
              <a:rect l="l" t="t" r="r" b="b"/>
              <a:pathLst>
                <a:path w="3001" h="11053" extrusionOk="0">
                  <a:moveTo>
                    <a:pt x="153" y="1"/>
                  </a:moveTo>
                  <a:cubicBezTo>
                    <a:pt x="52" y="1"/>
                    <a:pt x="52" y="102"/>
                    <a:pt x="153" y="102"/>
                  </a:cubicBezTo>
                  <a:lnTo>
                    <a:pt x="103" y="153"/>
                  </a:lnTo>
                  <a:cubicBezTo>
                    <a:pt x="1069" y="407"/>
                    <a:pt x="1831" y="1119"/>
                    <a:pt x="2136" y="2085"/>
                  </a:cubicBezTo>
                  <a:cubicBezTo>
                    <a:pt x="2492" y="3102"/>
                    <a:pt x="2543" y="4220"/>
                    <a:pt x="2289" y="5288"/>
                  </a:cubicBezTo>
                  <a:cubicBezTo>
                    <a:pt x="2034" y="6355"/>
                    <a:pt x="1628" y="7372"/>
                    <a:pt x="1119" y="8338"/>
                  </a:cubicBezTo>
                  <a:cubicBezTo>
                    <a:pt x="865" y="8795"/>
                    <a:pt x="611" y="9253"/>
                    <a:pt x="357" y="9710"/>
                  </a:cubicBezTo>
                  <a:cubicBezTo>
                    <a:pt x="103" y="10066"/>
                    <a:pt x="1" y="10524"/>
                    <a:pt x="103" y="10981"/>
                  </a:cubicBezTo>
                  <a:cubicBezTo>
                    <a:pt x="125" y="11027"/>
                    <a:pt x="179" y="11052"/>
                    <a:pt x="231" y="11052"/>
                  </a:cubicBezTo>
                  <a:cubicBezTo>
                    <a:pt x="295" y="11052"/>
                    <a:pt x="357" y="11014"/>
                    <a:pt x="357" y="10930"/>
                  </a:cubicBezTo>
                  <a:cubicBezTo>
                    <a:pt x="458" y="10270"/>
                    <a:pt x="764" y="9710"/>
                    <a:pt x="1119" y="9151"/>
                  </a:cubicBezTo>
                  <a:cubicBezTo>
                    <a:pt x="1424" y="8694"/>
                    <a:pt x="1679" y="8185"/>
                    <a:pt x="1933" y="7626"/>
                  </a:cubicBezTo>
                  <a:cubicBezTo>
                    <a:pt x="2441" y="6609"/>
                    <a:pt x="2746" y="5491"/>
                    <a:pt x="2848" y="4373"/>
                  </a:cubicBezTo>
                  <a:cubicBezTo>
                    <a:pt x="3000" y="2593"/>
                    <a:pt x="2289" y="10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54"/>
            <p:cNvSpPr/>
            <p:nvPr/>
          </p:nvSpPr>
          <p:spPr>
            <a:xfrm>
              <a:off x="-3909550" y="2647775"/>
              <a:ext cx="68650" cy="543650"/>
            </a:xfrm>
            <a:custGeom>
              <a:avLst/>
              <a:gdLst/>
              <a:ahLst/>
              <a:cxnLst/>
              <a:rect l="l" t="t" r="r" b="b"/>
              <a:pathLst>
                <a:path w="2746" h="21746" extrusionOk="0">
                  <a:moveTo>
                    <a:pt x="687" y="1"/>
                  </a:moveTo>
                  <a:cubicBezTo>
                    <a:pt x="649" y="1"/>
                    <a:pt x="610" y="26"/>
                    <a:pt x="610" y="77"/>
                  </a:cubicBezTo>
                  <a:cubicBezTo>
                    <a:pt x="0" y="5770"/>
                    <a:pt x="2085" y="11210"/>
                    <a:pt x="2034" y="16802"/>
                  </a:cubicBezTo>
                  <a:cubicBezTo>
                    <a:pt x="2136" y="18429"/>
                    <a:pt x="1881" y="20055"/>
                    <a:pt x="1220" y="21530"/>
                  </a:cubicBezTo>
                  <a:cubicBezTo>
                    <a:pt x="1149" y="21637"/>
                    <a:pt x="1255" y="21745"/>
                    <a:pt x="1359" y="21745"/>
                  </a:cubicBezTo>
                  <a:cubicBezTo>
                    <a:pt x="1402" y="21745"/>
                    <a:pt x="1445" y="21727"/>
                    <a:pt x="1475" y="21682"/>
                  </a:cubicBezTo>
                  <a:cubicBezTo>
                    <a:pt x="2746" y="19242"/>
                    <a:pt x="2542" y="16243"/>
                    <a:pt x="2237" y="13599"/>
                  </a:cubicBezTo>
                  <a:cubicBezTo>
                    <a:pt x="1881" y="10702"/>
                    <a:pt x="1220" y="7906"/>
                    <a:pt x="865" y="4957"/>
                  </a:cubicBezTo>
                  <a:cubicBezTo>
                    <a:pt x="661" y="3330"/>
                    <a:pt x="610" y="1704"/>
                    <a:pt x="763" y="77"/>
                  </a:cubicBezTo>
                  <a:cubicBezTo>
                    <a:pt x="763" y="26"/>
                    <a:pt x="725" y="1"/>
                    <a:pt x="6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4"/>
            <p:cNvSpPr/>
            <p:nvPr/>
          </p:nvSpPr>
          <p:spPr>
            <a:xfrm>
              <a:off x="-3928625" y="2646650"/>
              <a:ext cx="71200" cy="309100"/>
            </a:xfrm>
            <a:custGeom>
              <a:avLst/>
              <a:gdLst/>
              <a:ahLst/>
              <a:cxnLst/>
              <a:rect l="l" t="t" r="r" b="b"/>
              <a:pathLst>
                <a:path w="2848" h="12364" extrusionOk="0">
                  <a:moveTo>
                    <a:pt x="1372" y="0"/>
                  </a:moveTo>
                  <a:cubicBezTo>
                    <a:pt x="1354" y="0"/>
                    <a:pt x="1336" y="7"/>
                    <a:pt x="1323" y="20"/>
                  </a:cubicBezTo>
                  <a:cubicBezTo>
                    <a:pt x="713" y="884"/>
                    <a:pt x="306" y="1850"/>
                    <a:pt x="153" y="2918"/>
                  </a:cubicBezTo>
                  <a:cubicBezTo>
                    <a:pt x="1" y="3935"/>
                    <a:pt x="52" y="5002"/>
                    <a:pt x="306" y="5968"/>
                  </a:cubicBezTo>
                  <a:cubicBezTo>
                    <a:pt x="560" y="7086"/>
                    <a:pt x="865" y="8205"/>
                    <a:pt x="1272" y="9272"/>
                  </a:cubicBezTo>
                  <a:cubicBezTo>
                    <a:pt x="1475" y="9831"/>
                    <a:pt x="1678" y="10391"/>
                    <a:pt x="1882" y="10899"/>
                  </a:cubicBezTo>
                  <a:cubicBezTo>
                    <a:pt x="2034" y="11407"/>
                    <a:pt x="2289" y="11865"/>
                    <a:pt x="2594" y="12322"/>
                  </a:cubicBezTo>
                  <a:cubicBezTo>
                    <a:pt x="2622" y="12351"/>
                    <a:pt x="2654" y="12363"/>
                    <a:pt x="2686" y="12363"/>
                  </a:cubicBezTo>
                  <a:cubicBezTo>
                    <a:pt x="2768" y="12363"/>
                    <a:pt x="2848" y="12280"/>
                    <a:pt x="2848" y="12170"/>
                  </a:cubicBezTo>
                  <a:cubicBezTo>
                    <a:pt x="2695" y="11662"/>
                    <a:pt x="2441" y="11153"/>
                    <a:pt x="2187" y="10696"/>
                  </a:cubicBezTo>
                  <a:cubicBezTo>
                    <a:pt x="1983" y="10187"/>
                    <a:pt x="1780" y="9679"/>
                    <a:pt x="1628" y="9171"/>
                  </a:cubicBezTo>
                  <a:cubicBezTo>
                    <a:pt x="1272" y="8205"/>
                    <a:pt x="967" y="7188"/>
                    <a:pt x="713" y="6171"/>
                  </a:cubicBezTo>
                  <a:cubicBezTo>
                    <a:pt x="408" y="5155"/>
                    <a:pt x="357" y="4036"/>
                    <a:pt x="509" y="2969"/>
                  </a:cubicBezTo>
                  <a:cubicBezTo>
                    <a:pt x="713" y="2003"/>
                    <a:pt x="1018" y="1037"/>
                    <a:pt x="1475" y="122"/>
                  </a:cubicBezTo>
                  <a:cubicBezTo>
                    <a:pt x="1475" y="47"/>
                    <a:pt x="1421" y="0"/>
                    <a:pt x="1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4"/>
            <p:cNvSpPr/>
            <p:nvPr/>
          </p:nvSpPr>
          <p:spPr>
            <a:xfrm>
              <a:off x="-3964200" y="2650600"/>
              <a:ext cx="106425" cy="305150"/>
            </a:xfrm>
            <a:custGeom>
              <a:avLst/>
              <a:gdLst/>
              <a:ahLst/>
              <a:cxnLst/>
              <a:rect l="l" t="t" r="r" b="b"/>
              <a:pathLst>
                <a:path w="4257" h="12206" extrusionOk="0">
                  <a:moveTo>
                    <a:pt x="2747" y="1"/>
                  </a:moveTo>
                  <a:cubicBezTo>
                    <a:pt x="2732" y="1"/>
                    <a:pt x="2714" y="5"/>
                    <a:pt x="2695" y="15"/>
                  </a:cubicBezTo>
                  <a:lnTo>
                    <a:pt x="2746" y="15"/>
                  </a:lnTo>
                  <a:cubicBezTo>
                    <a:pt x="916" y="1336"/>
                    <a:pt x="0" y="3573"/>
                    <a:pt x="407" y="5759"/>
                  </a:cubicBezTo>
                  <a:cubicBezTo>
                    <a:pt x="712" y="7030"/>
                    <a:pt x="1170" y="8199"/>
                    <a:pt x="1881" y="9267"/>
                  </a:cubicBezTo>
                  <a:cubicBezTo>
                    <a:pt x="2136" y="9775"/>
                    <a:pt x="2491" y="10334"/>
                    <a:pt x="2847" y="10792"/>
                  </a:cubicBezTo>
                  <a:cubicBezTo>
                    <a:pt x="3101" y="11351"/>
                    <a:pt x="3508" y="11809"/>
                    <a:pt x="3966" y="12164"/>
                  </a:cubicBezTo>
                  <a:cubicBezTo>
                    <a:pt x="4008" y="12193"/>
                    <a:pt x="4051" y="12205"/>
                    <a:pt x="4089" y="12205"/>
                  </a:cubicBezTo>
                  <a:cubicBezTo>
                    <a:pt x="4188" y="12205"/>
                    <a:pt x="4257" y="12122"/>
                    <a:pt x="4220" y="12012"/>
                  </a:cubicBezTo>
                  <a:cubicBezTo>
                    <a:pt x="3966" y="11554"/>
                    <a:pt x="3661" y="11097"/>
                    <a:pt x="3305" y="10741"/>
                  </a:cubicBezTo>
                  <a:cubicBezTo>
                    <a:pt x="3000" y="10284"/>
                    <a:pt x="2695" y="9775"/>
                    <a:pt x="2390" y="9318"/>
                  </a:cubicBezTo>
                  <a:cubicBezTo>
                    <a:pt x="1729" y="8301"/>
                    <a:pt x="1271" y="7233"/>
                    <a:pt x="916" y="6115"/>
                  </a:cubicBezTo>
                  <a:cubicBezTo>
                    <a:pt x="356" y="3929"/>
                    <a:pt x="1119" y="1641"/>
                    <a:pt x="2796" y="116"/>
                  </a:cubicBezTo>
                  <a:cubicBezTo>
                    <a:pt x="2838" y="75"/>
                    <a:pt x="2812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4"/>
            <p:cNvSpPr/>
            <p:nvPr/>
          </p:nvSpPr>
          <p:spPr>
            <a:xfrm>
              <a:off x="-3895175" y="2651125"/>
              <a:ext cx="55550" cy="305050"/>
            </a:xfrm>
            <a:custGeom>
              <a:avLst/>
              <a:gdLst/>
              <a:ahLst/>
              <a:cxnLst/>
              <a:rect l="l" t="t" r="r" b="b"/>
              <a:pathLst>
                <a:path w="2222" h="12202" extrusionOk="0">
                  <a:moveTo>
                    <a:pt x="120" y="1"/>
                  </a:moveTo>
                  <a:cubicBezTo>
                    <a:pt x="62" y="1"/>
                    <a:pt x="0" y="60"/>
                    <a:pt x="35" y="95"/>
                  </a:cubicBezTo>
                  <a:cubicBezTo>
                    <a:pt x="239" y="1061"/>
                    <a:pt x="595" y="1976"/>
                    <a:pt x="849" y="2993"/>
                  </a:cubicBezTo>
                  <a:cubicBezTo>
                    <a:pt x="1103" y="3959"/>
                    <a:pt x="1357" y="4925"/>
                    <a:pt x="1510" y="5941"/>
                  </a:cubicBezTo>
                  <a:cubicBezTo>
                    <a:pt x="1611" y="6958"/>
                    <a:pt x="1713" y="7975"/>
                    <a:pt x="1713" y="8992"/>
                  </a:cubicBezTo>
                  <a:cubicBezTo>
                    <a:pt x="1713" y="10008"/>
                    <a:pt x="1459" y="11025"/>
                    <a:pt x="1357" y="12042"/>
                  </a:cubicBezTo>
                  <a:cubicBezTo>
                    <a:pt x="1357" y="12151"/>
                    <a:pt x="1430" y="12201"/>
                    <a:pt x="1506" y="12201"/>
                  </a:cubicBezTo>
                  <a:cubicBezTo>
                    <a:pt x="1571" y="12201"/>
                    <a:pt x="1639" y="12163"/>
                    <a:pt x="1662" y="12093"/>
                  </a:cubicBezTo>
                  <a:cubicBezTo>
                    <a:pt x="2018" y="11127"/>
                    <a:pt x="2171" y="10110"/>
                    <a:pt x="2171" y="9042"/>
                  </a:cubicBezTo>
                  <a:cubicBezTo>
                    <a:pt x="2221" y="8026"/>
                    <a:pt x="2120" y="7009"/>
                    <a:pt x="1916" y="5992"/>
                  </a:cubicBezTo>
                  <a:cubicBezTo>
                    <a:pt x="1764" y="4976"/>
                    <a:pt x="1510" y="3959"/>
                    <a:pt x="1205" y="2993"/>
                  </a:cubicBezTo>
                  <a:cubicBezTo>
                    <a:pt x="951" y="1976"/>
                    <a:pt x="595" y="960"/>
                    <a:pt x="188" y="44"/>
                  </a:cubicBezTo>
                  <a:cubicBezTo>
                    <a:pt x="172" y="13"/>
                    <a:pt x="14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4"/>
            <p:cNvSpPr/>
            <p:nvPr/>
          </p:nvSpPr>
          <p:spPr>
            <a:xfrm>
              <a:off x="-3895350" y="2648075"/>
              <a:ext cx="82400" cy="309525"/>
            </a:xfrm>
            <a:custGeom>
              <a:avLst/>
              <a:gdLst/>
              <a:ahLst/>
              <a:cxnLst/>
              <a:rect l="l" t="t" r="r" b="b"/>
              <a:pathLst>
                <a:path w="3296" h="12381" extrusionOk="0">
                  <a:moveTo>
                    <a:pt x="94" y="0"/>
                  </a:moveTo>
                  <a:cubicBezTo>
                    <a:pt x="27" y="0"/>
                    <a:pt x="1" y="83"/>
                    <a:pt x="42" y="166"/>
                  </a:cubicBezTo>
                  <a:lnTo>
                    <a:pt x="42" y="116"/>
                  </a:lnTo>
                  <a:cubicBezTo>
                    <a:pt x="500" y="471"/>
                    <a:pt x="856" y="929"/>
                    <a:pt x="1161" y="1387"/>
                  </a:cubicBezTo>
                  <a:cubicBezTo>
                    <a:pt x="1466" y="1793"/>
                    <a:pt x="1720" y="2200"/>
                    <a:pt x="1974" y="2657"/>
                  </a:cubicBezTo>
                  <a:cubicBezTo>
                    <a:pt x="2432" y="3776"/>
                    <a:pt x="2737" y="4945"/>
                    <a:pt x="2788" y="6114"/>
                  </a:cubicBezTo>
                  <a:cubicBezTo>
                    <a:pt x="2889" y="7233"/>
                    <a:pt x="2788" y="8351"/>
                    <a:pt x="2533" y="9368"/>
                  </a:cubicBezTo>
                  <a:cubicBezTo>
                    <a:pt x="2432" y="9876"/>
                    <a:pt x="2228" y="10385"/>
                    <a:pt x="2025" y="10842"/>
                  </a:cubicBezTo>
                  <a:cubicBezTo>
                    <a:pt x="1771" y="11300"/>
                    <a:pt x="1568" y="11757"/>
                    <a:pt x="1313" y="12215"/>
                  </a:cubicBezTo>
                  <a:cubicBezTo>
                    <a:pt x="1313" y="12298"/>
                    <a:pt x="1415" y="12381"/>
                    <a:pt x="1508" y="12381"/>
                  </a:cubicBezTo>
                  <a:cubicBezTo>
                    <a:pt x="1529" y="12381"/>
                    <a:pt x="1549" y="12376"/>
                    <a:pt x="1568" y="12367"/>
                  </a:cubicBezTo>
                  <a:cubicBezTo>
                    <a:pt x="1923" y="12011"/>
                    <a:pt x="2178" y="11554"/>
                    <a:pt x="2381" y="11096"/>
                  </a:cubicBezTo>
                  <a:cubicBezTo>
                    <a:pt x="2635" y="10588"/>
                    <a:pt x="2838" y="10080"/>
                    <a:pt x="2940" y="9520"/>
                  </a:cubicBezTo>
                  <a:cubicBezTo>
                    <a:pt x="3245" y="8351"/>
                    <a:pt x="3296" y="7131"/>
                    <a:pt x="3194" y="5911"/>
                  </a:cubicBezTo>
                  <a:cubicBezTo>
                    <a:pt x="3093" y="4691"/>
                    <a:pt x="2788" y="3522"/>
                    <a:pt x="2279" y="2403"/>
                  </a:cubicBezTo>
                  <a:cubicBezTo>
                    <a:pt x="2025" y="1946"/>
                    <a:pt x="1669" y="1437"/>
                    <a:pt x="1313" y="1031"/>
                  </a:cubicBezTo>
                  <a:cubicBezTo>
                    <a:pt x="1008" y="573"/>
                    <a:pt x="602" y="268"/>
                    <a:pt x="144" y="14"/>
                  </a:cubicBezTo>
                  <a:cubicBezTo>
                    <a:pt x="125" y="5"/>
                    <a:pt x="10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4"/>
            <p:cNvSpPr/>
            <p:nvPr/>
          </p:nvSpPr>
          <p:spPr>
            <a:xfrm>
              <a:off x="-3883850" y="2945300"/>
              <a:ext cx="162425" cy="561825"/>
            </a:xfrm>
            <a:custGeom>
              <a:avLst/>
              <a:gdLst/>
              <a:ahLst/>
              <a:cxnLst/>
              <a:rect l="l" t="t" r="r" b="b"/>
              <a:pathLst>
                <a:path w="6497" h="22473" extrusionOk="0">
                  <a:moveTo>
                    <a:pt x="6083" y="1"/>
                  </a:moveTo>
                  <a:cubicBezTo>
                    <a:pt x="6014" y="1"/>
                    <a:pt x="5937" y="38"/>
                    <a:pt x="5937" y="122"/>
                  </a:cubicBezTo>
                  <a:cubicBezTo>
                    <a:pt x="6242" y="3071"/>
                    <a:pt x="6242" y="6070"/>
                    <a:pt x="5835" y="9019"/>
                  </a:cubicBezTo>
                  <a:cubicBezTo>
                    <a:pt x="5530" y="11815"/>
                    <a:pt x="5022" y="14661"/>
                    <a:pt x="3599" y="17102"/>
                  </a:cubicBezTo>
                  <a:cubicBezTo>
                    <a:pt x="3090" y="18017"/>
                    <a:pt x="2531" y="18881"/>
                    <a:pt x="1921" y="19694"/>
                  </a:cubicBezTo>
                  <a:cubicBezTo>
                    <a:pt x="1616" y="20152"/>
                    <a:pt x="1260" y="20558"/>
                    <a:pt x="955" y="20965"/>
                  </a:cubicBezTo>
                  <a:cubicBezTo>
                    <a:pt x="599" y="21372"/>
                    <a:pt x="294" y="21778"/>
                    <a:pt x="40" y="22236"/>
                  </a:cubicBezTo>
                  <a:cubicBezTo>
                    <a:pt x="1" y="22354"/>
                    <a:pt x="144" y="22472"/>
                    <a:pt x="258" y="22472"/>
                  </a:cubicBezTo>
                  <a:cubicBezTo>
                    <a:pt x="291" y="22472"/>
                    <a:pt x="322" y="22462"/>
                    <a:pt x="345" y="22439"/>
                  </a:cubicBezTo>
                  <a:cubicBezTo>
                    <a:pt x="701" y="22185"/>
                    <a:pt x="1006" y="21829"/>
                    <a:pt x="1260" y="21473"/>
                  </a:cubicBezTo>
                  <a:cubicBezTo>
                    <a:pt x="1565" y="21118"/>
                    <a:pt x="1870" y="20711"/>
                    <a:pt x="2175" y="20304"/>
                  </a:cubicBezTo>
                  <a:cubicBezTo>
                    <a:pt x="2785" y="19593"/>
                    <a:pt x="3344" y="18779"/>
                    <a:pt x="3802" y="17966"/>
                  </a:cubicBezTo>
                  <a:cubicBezTo>
                    <a:pt x="4615" y="16746"/>
                    <a:pt x="5174" y="15373"/>
                    <a:pt x="5530" y="14001"/>
                  </a:cubicBezTo>
                  <a:cubicBezTo>
                    <a:pt x="6191" y="11052"/>
                    <a:pt x="6496" y="8002"/>
                    <a:pt x="6496" y="4952"/>
                  </a:cubicBezTo>
                  <a:cubicBezTo>
                    <a:pt x="6496" y="3325"/>
                    <a:pt x="6395" y="1698"/>
                    <a:pt x="6191" y="71"/>
                  </a:cubicBezTo>
                  <a:cubicBezTo>
                    <a:pt x="6191" y="26"/>
                    <a:pt x="6140" y="1"/>
                    <a:pt x="6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4"/>
            <p:cNvSpPr/>
            <p:nvPr/>
          </p:nvSpPr>
          <p:spPr>
            <a:xfrm>
              <a:off x="-3758325" y="2946950"/>
              <a:ext cx="30525" cy="266325"/>
            </a:xfrm>
            <a:custGeom>
              <a:avLst/>
              <a:gdLst/>
              <a:ahLst/>
              <a:cxnLst/>
              <a:rect l="l" t="t" r="r" b="b"/>
              <a:pathLst>
                <a:path w="1221" h="10653" extrusionOk="0">
                  <a:moveTo>
                    <a:pt x="1140" y="1"/>
                  </a:moveTo>
                  <a:cubicBezTo>
                    <a:pt x="1115" y="1"/>
                    <a:pt x="1088" y="17"/>
                    <a:pt x="1068" y="56"/>
                  </a:cubicBezTo>
                  <a:lnTo>
                    <a:pt x="1119" y="56"/>
                  </a:lnTo>
                  <a:cubicBezTo>
                    <a:pt x="408" y="1734"/>
                    <a:pt x="103" y="3513"/>
                    <a:pt x="52" y="5343"/>
                  </a:cubicBezTo>
                  <a:cubicBezTo>
                    <a:pt x="1" y="6258"/>
                    <a:pt x="52" y="7173"/>
                    <a:pt x="153" y="8088"/>
                  </a:cubicBezTo>
                  <a:cubicBezTo>
                    <a:pt x="204" y="8953"/>
                    <a:pt x="458" y="9766"/>
                    <a:pt x="814" y="10579"/>
                  </a:cubicBezTo>
                  <a:cubicBezTo>
                    <a:pt x="848" y="10630"/>
                    <a:pt x="905" y="10653"/>
                    <a:pt x="961" y="10653"/>
                  </a:cubicBezTo>
                  <a:cubicBezTo>
                    <a:pt x="1074" y="10653"/>
                    <a:pt x="1187" y="10562"/>
                    <a:pt x="1119" y="10427"/>
                  </a:cubicBezTo>
                  <a:cubicBezTo>
                    <a:pt x="1018" y="10020"/>
                    <a:pt x="865" y="9613"/>
                    <a:pt x="763" y="9258"/>
                  </a:cubicBezTo>
                  <a:cubicBezTo>
                    <a:pt x="662" y="8800"/>
                    <a:pt x="611" y="8343"/>
                    <a:pt x="560" y="7936"/>
                  </a:cubicBezTo>
                  <a:cubicBezTo>
                    <a:pt x="408" y="6157"/>
                    <a:pt x="458" y="4428"/>
                    <a:pt x="713" y="2700"/>
                  </a:cubicBezTo>
                  <a:cubicBezTo>
                    <a:pt x="865" y="1836"/>
                    <a:pt x="1068" y="971"/>
                    <a:pt x="1221" y="107"/>
                  </a:cubicBezTo>
                  <a:cubicBezTo>
                    <a:pt x="1221" y="44"/>
                    <a:pt x="1182" y="1"/>
                    <a:pt x="1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4"/>
            <p:cNvSpPr/>
            <p:nvPr/>
          </p:nvSpPr>
          <p:spPr>
            <a:xfrm>
              <a:off x="-3742975" y="2947850"/>
              <a:ext cx="53325" cy="269300"/>
            </a:xfrm>
            <a:custGeom>
              <a:avLst/>
              <a:gdLst/>
              <a:ahLst/>
              <a:cxnLst/>
              <a:rect l="l" t="t" r="r" b="b"/>
              <a:pathLst>
                <a:path w="2133" h="10772" extrusionOk="0">
                  <a:moveTo>
                    <a:pt x="609" y="0"/>
                  </a:moveTo>
                  <a:cubicBezTo>
                    <a:pt x="560" y="0"/>
                    <a:pt x="505" y="48"/>
                    <a:pt x="505" y="122"/>
                  </a:cubicBezTo>
                  <a:lnTo>
                    <a:pt x="556" y="122"/>
                  </a:lnTo>
                  <a:cubicBezTo>
                    <a:pt x="709" y="935"/>
                    <a:pt x="1014" y="1749"/>
                    <a:pt x="1166" y="2562"/>
                  </a:cubicBezTo>
                  <a:cubicBezTo>
                    <a:pt x="1319" y="3375"/>
                    <a:pt x="1471" y="4392"/>
                    <a:pt x="1573" y="5256"/>
                  </a:cubicBezTo>
                  <a:cubicBezTo>
                    <a:pt x="1725" y="6171"/>
                    <a:pt x="1675" y="7137"/>
                    <a:pt x="1370" y="8002"/>
                  </a:cubicBezTo>
                  <a:cubicBezTo>
                    <a:pt x="1115" y="8917"/>
                    <a:pt x="709" y="9730"/>
                    <a:pt x="149" y="10493"/>
                  </a:cubicBezTo>
                  <a:cubicBezTo>
                    <a:pt x="0" y="10605"/>
                    <a:pt x="153" y="10772"/>
                    <a:pt x="284" y="10772"/>
                  </a:cubicBezTo>
                  <a:cubicBezTo>
                    <a:pt x="332" y="10772"/>
                    <a:pt x="377" y="10750"/>
                    <a:pt x="404" y="10696"/>
                  </a:cubicBezTo>
                  <a:cubicBezTo>
                    <a:pt x="912" y="9933"/>
                    <a:pt x="1319" y="9171"/>
                    <a:pt x="1675" y="8357"/>
                  </a:cubicBezTo>
                  <a:cubicBezTo>
                    <a:pt x="2030" y="7392"/>
                    <a:pt x="2132" y="6426"/>
                    <a:pt x="1980" y="5409"/>
                  </a:cubicBezTo>
                  <a:cubicBezTo>
                    <a:pt x="1878" y="4494"/>
                    <a:pt x="1776" y="3579"/>
                    <a:pt x="1573" y="2664"/>
                  </a:cubicBezTo>
                  <a:cubicBezTo>
                    <a:pt x="1471" y="1749"/>
                    <a:pt x="1166" y="834"/>
                    <a:pt x="658" y="20"/>
                  </a:cubicBezTo>
                  <a:cubicBezTo>
                    <a:pt x="644" y="7"/>
                    <a:pt x="627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4"/>
            <p:cNvSpPr/>
            <p:nvPr/>
          </p:nvSpPr>
          <p:spPr>
            <a:xfrm>
              <a:off x="-3740975" y="2945550"/>
              <a:ext cx="97075" cy="272150"/>
            </a:xfrm>
            <a:custGeom>
              <a:avLst/>
              <a:gdLst/>
              <a:ahLst/>
              <a:cxnLst/>
              <a:rect l="l" t="t" r="r" b="b"/>
              <a:pathLst>
                <a:path w="3883" h="10886" extrusionOk="0">
                  <a:moveTo>
                    <a:pt x="488" y="0"/>
                  </a:moveTo>
                  <a:cubicBezTo>
                    <a:pt x="414" y="0"/>
                    <a:pt x="389" y="119"/>
                    <a:pt x="476" y="163"/>
                  </a:cubicBezTo>
                  <a:cubicBezTo>
                    <a:pt x="1290" y="621"/>
                    <a:pt x="1950" y="1282"/>
                    <a:pt x="2459" y="2095"/>
                  </a:cubicBezTo>
                  <a:cubicBezTo>
                    <a:pt x="2916" y="3112"/>
                    <a:pt x="3221" y="4179"/>
                    <a:pt x="3323" y="5298"/>
                  </a:cubicBezTo>
                  <a:cubicBezTo>
                    <a:pt x="3577" y="6365"/>
                    <a:pt x="3272" y="7484"/>
                    <a:pt x="2560" y="8297"/>
                  </a:cubicBezTo>
                  <a:cubicBezTo>
                    <a:pt x="1849" y="9161"/>
                    <a:pt x="1035" y="9924"/>
                    <a:pt x="120" y="10585"/>
                  </a:cubicBezTo>
                  <a:cubicBezTo>
                    <a:pt x="1" y="10704"/>
                    <a:pt x="131" y="10886"/>
                    <a:pt x="266" y="10886"/>
                  </a:cubicBezTo>
                  <a:cubicBezTo>
                    <a:pt x="304" y="10886"/>
                    <a:pt x="341" y="10872"/>
                    <a:pt x="374" y="10839"/>
                  </a:cubicBezTo>
                  <a:cubicBezTo>
                    <a:pt x="1391" y="10178"/>
                    <a:pt x="2255" y="9364"/>
                    <a:pt x="3069" y="8399"/>
                  </a:cubicBezTo>
                  <a:cubicBezTo>
                    <a:pt x="3374" y="7992"/>
                    <a:pt x="3628" y="7484"/>
                    <a:pt x="3781" y="6924"/>
                  </a:cubicBezTo>
                  <a:cubicBezTo>
                    <a:pt x="3882" y="6365"/>
                    <a:pt x="3882" y="5755"/>
                    <a:pt x="3781" y="5145"/>
                  </a:cubicBezTo>
                  <a:cubicBezTo>
                    <a:pt x="3679" y="3976"/>
                    <a:pt x="3323" y="2857"/>
                    <a:pt x="2764" y="1790"/>
                  </a:cubicBezTo>
                  <a:cubicBezTo>
                    <a:pt x="2306" y="926"/>
                    <a:pt x="1493" y="265"/>
                    <a:pt x="527" y="11"/>
                  </a:cubicBezTo>
                  <a:cubicBezTo>
                    <a:pt x="513" y="4"/>
                    <a:pt x="500" y="0"/>
                    <a:pt x="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4"/>
            <p:cNvSpPr/>
            <p:nvPr/>
          </p:nvSpPr>
          <p:spPr>
            <a:xfrm>
              <a:off x="-3790075" y="2946725"/>
              <a:ext cx="62050" cy="277875"/>
            </a:xfrm>
            <a:custGeom>
              <a:avLst/>
              <a:gdLst/>
              <a:ahLst/>
              <a:cxnLst/>
              <a:rect l="l" t="t" r="r" b="b"/>
              <a:pathLst>
                <a:path w="2482" h="11115" extrusionOk="0">
                  <a:moveTo>
                    <a:pt x="2391" y="1"/>
                  </a:moveTo>
                  <a:cubicBezTo>
                    <a:pt x="2375" y="1"/>
                    <a:pt x="2358" y="5"/>
                    <a:pt x="2338" y="14"/>
                  </a:cubicBezTo>
                  <a:lnTo>
                    <a:pt x="2389" y="65"/>
                  </a:lnTo>
                  <a:cubicBezTo>
                    <a:pt x="1627" y="624"/>
                    <a:pt x="1017" y="1438"/>
                    <a:pt x="661" y="2353"/>
                  </a:cubicBezTo>
                  <a:cubicBezTo>
                    <a:pt x="254" y="3268"/>
                    <a:pt x="0" y="4285"/>
                    <a:pt x="0" y="5301"/>
                  </a:cubicBezTo>
                  <a:cubicBezTo>
                    <a:pt x="0" y="6471"/>
                    <a:pt x="153" y="7640"/>
                    <a:pt x="508" y="8758"/>
                  </a:cubicBezTo>
                  <a:cubicBezTo>
                    <a:pt x="763" y="9622"/>
                    <a:pt x="1118" y="10588"/>
                    <a:pt x="1983" y="11097"/>
                  </a:cubicBezTo>
                  <a:cubicBezTo>
                    <a:pt x="2014" y="11109"/>
                    <a:pt x="2044" y="11115"/>
                    <a:pt x="2073" y="11115"/>
                  </a:cubicBezTo>
                  <a:cubicBezTo>
                    <a:pt x="2280" y="11115"/>
                    <a:pt x="2409" y="10824"/>
                    <a:pt x="2186" y="10690"/>
                  </a:cubicBezTo>
                  <a:cubicBezTo>
                    <a:pt x="1373" y="10233"/>
                    <a:pt x="1068" y="9216"/>
                    <a:pt x="813" y="8352"/>
                  </a:cubicBezTo>
                  <a:cubicBezTo>
                    <a:pt x="508" y="7335"/>
                    <a:pt x="356" y="6267"/>
                    <a:pt x="356" y="5200"/>
                  </a:cubicBezTo>
                  <a:cubicBezTo>
                    <a:pt x="356" y="4285"/>
                    <a:pt x="559" y="3370"/>
                    <a:pt x="915" y="2505"/>
                  </a:cubicBezTo>
                  <a:cubicBezTo>
                    <a:pt x="1271" y="1641"/>
                    <a:pt x="1779" y="828"/>
                    <a:pt x="2440" y="116"/>
                  </a:cubicBezTo>
                  <a:cubicBezTo>
                    <a:pt x="2481" y="75"/>
                    <a:pt x="2456" y="1"/>
                    <a:pt x="2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5" name="Google Shape;3595;p54"/>
          <p:cNvGrpSpPr/>
          <p:nvPr/>
        </p:nvGrpSpPr>
        <p:grpSpPr>
          <a:xfrm>
            <a:off x="5403713" y="1279600"/>
            <a:ext cx="783075" cy="1240400"/>
            <a:chOff x="-5812275" y="2057850"/>
            <a:chExt cx="783075" cy="1240400"/>
          </a:xfrm>
        </p:grpSpPr>
        <p:sp>
          <p:nvSpPr>
            <p:cNvPr id="3596" name="Google Shape;3596;p54"/>
            <p:cNvSpPr/>
            <p:nvPr/>
          </p:nvSpPr>
          <p:spPr>
            <a:xfrm>
              <a:off x="-5648150" y="2062525"/>
              <a:ext cx="106775" cy="469000"/>
            </a:xfrm>
            <a:custGeom>
              <a:avLst/>
              <a:gdLst/>
              <a:ahLst/>
              <a:cxnLst/>
              <a:rect l="l" t="t" r="r" b="b"/>
              <a:pathLst>
                <a:path w="4271" h="18760" extrusionOk="0">
                  <a:moveTo>
                    <a:pt x="2034" y="1"/>
                  </a:moveTo>
                  <a:cubicBezTo>
                    <a:pt x="1678" y="611"/>
                    <a:pt x="1424" y="1322"/>
                    <a:pt x="1271" y="2034"/>
                  </a:cubicBezTo>
                  <a:cubicBezTo>
                    <a:pt x="814" y="3407"/>
                    <a:pt x="458" y="4881"/>
                    <a:pt x="255" y="6355"/>
                  </a:cubicBezTo>
                  <a:cubicBezTo>
                    <a:pt x="1" y="7880"/>
                    <a:pt x="153" y="9405"/>
                    <a:pt x="611" y="10829"/>
                  </a:cubicBezTo>
                  <a:lnTo>
                    <a:pt x="3457" y="18759"/>
                  </a:lnTo>
                  <a:cubicBezTo>
                    <a:pt x="4067" y="17081"/>
                    <a:pt x="4271" y="15302"/>
                    <a:pt x="4017" y="13523"/>
                  </a:cubicBezTo>
                  <a:cubicBezTo>
                    <a:pt x="3661" y="11896"/>
                    <a:pt x="3203" y="10320"/>
                    <a:pt x="2644" y="8744"/>
                  </a:cubicBezTo>
                  <a:cubicBezTo>
                    <a:pt x="2085" y="7168"/>
                    <a:pt x="1831" y="5491"/>
                    <a:pt x="1882" y="3813"/>
                  </a:cubicBezTo>
                  <a:lnTo>
                    <a:pt x="20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4"/>
            <p:cNvSpPr/>
            <p:nvPr/>
          </p:nvSpPr>
          <p:spPr>
            <a:xfrm>
              <a:off x="-5653225" y="2057850"/>
              <a:ext cx="113125" cy="476325"/>
            </a:xfrm>
            <a:custGeom>
              <a:avLst/>
              <a:gdLst/>
              <a:ahLst/>
              <a:cxnLst/>
              <a:rect l="l" t="t" r="r" b="b"/>
              <a:pathLst>
                <a:path w="4525" h="19053" extrusionOk="0">
                  <a:moveTo>
                    <a:pt x="2258" y="0"/>
                  </a:moveTo>
                  <a:cubicBezTo>
                    <a:pt x="2189" y="0"/>
                    <a:pt x="2123" y="29"/>
                    <a:pt x="2085" y="86"/>
                  </a:cubicBezTo>
                  <a:cubicBezTo>
                    <a:pt x="1627" y="950"/>
                    <a:pt x="1322" y="1814"/>
                    <a:pt x="1119" y="2729"/>
                  </a:cubicBezTo>
                  <a:cubicBezTo>
                    <a:pt x="814" y="3644"/>
                    <a:pt x="559" y="4559"/>
                    <a:pt x="407" y="5525"/>
                  </a:cubicBezTo>
                  <a:cubicBezTo>
                    <a:pt x="0" y="7355"/>
                    <a:pt x="51" y="9236"/>
                    <a:pt x="610" y="11016"/>
                  </a:cubicBezTo>
                  <a:cubicBezTo>
                    <a:pt x="650" y="11136"/>
                    <a:pt x="738" y="11185"/>
                    <a:pt x="822" y="11185"/>
                  </a:cubicBezTo>
                  <a:cubicBezTo>
                    <a:pt x="953" y="11185"/>
                    <a:pt x="1079" y="11068"/>
                    <a:pt x="1017" y="10914"/>
                  </a:cubicBezTo>
                  <a:cubicBezTo>
                    <a:pt x="509" y="9135"/>
                    <a:pt x="458" y="7305"/>
                    <a:pt x="864" y="5525"/>
                  </a:cubicBezTo>
                  <a:cubicBezTo>
                    <a:pt x="1017" y="4610"/>
                    <a:pt x="1271" y="3746"/>
                    <a:pt x="1474" y="2882"/>
                  </a:cubicBezTo>
                  <a:cubicBezTo>
                    <a:pt x="1592" y="2383"/>
                    <a:pt x="1760" y="1885"/>
                    <a:pt x="1959" y="1396"/>
                  </a:cubicBezTo>
                  <a:lnTo>
                    <a:pt x="1959" y="1396"/>
                  </a:lnTo>
                  <a:cubicBezTo>
                    <a:pt x="1875" y="2685"/>
                    <a:pt x="1803" y="3968"/>
                    <a:pt x="1881" y="5220"/>
                  </a:cubicBezTo>
                  <a:cubicBezTo>
                    <a:pt x="1983" y="6745"/>
                    <a:pt x="2339" y="8220"/>
                    <a:pt x="2847" y="9694"/>
                  </a:cubicBezTo>
                  <a:cubicBezTo>
                    <a:pt x="3406" y="11168"/>
                    <a:pt x="3813" y="12744"/>
                    <a:pt x="4067" y="14320"/>
                  </a:cubicBezTo>
                  <a:cubicBezTo>
                    <a:pt x="4169" y="15082"/>
                    <a:pt x="4169" y="15845"/>
                    <a:pt x="4067" y="16608"/>
                  </a:cubicBezTo>
                  <a:cubicBezTo>
                    <a:pt x="3915" y="17370"/>
                    <a:pt x="3762" y="18183"/>
                    <a:pt x="3559" y="18946"/>
                  </a:cubicBezTo>
                  <a:cubicBezTo>
                    <a:pt x="3559" y="19009"/>
                    <a:pt x="3598" y="19052"/>
                    <a:pt x="3639" y="19052"/>
                  </a:cubicBezTo>
                  <a:cubicBezTo>
                    <a:pt x="3665" y="19052"/>
                    <a:pt x="3692" y="19036"/>
                    <a:pt x="3711" y="18997"/>
                  </a:cubicBezTo>
                  <a:cubicBezTo>
                    <a:pt x="4220" y="17929"/>
                    <a:pt x="4474" y="16811"/>
                    <a:pt x="4474" y="15642"/>
                  </a:cubicBezTo>
                  <a:cubicBezTo>
                    <a:pt x="4525" y="14472"/>
                    <a:pt x="4372" y="13252"/>
                    <a:pt x="4067" y="12134"/>
                  </a:cubicBezTo>
                  <a:cubicBezTo>
                    <a:pt x="3406" y="9643"/>
                    <a:pt x="2339" y="7355"/>
                    <a:pt x="2288" y="4763"/>
                  </a:cubicBezTo>
                  <a:cubicBezTo>
                    <a:pt x="2288" y="3238"/>
                    <a:pt x="2390" y="1713"/>
                    <a:pt x="2491" y="238"/>
                  </a:cubicBezTo>
                  <a:cubicBezTo>
                    <a:pt x="2491" y="79"/>
                    <a:pt x="2372" y="0"/>
                    <a:pt x="2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4"/>
            <p:cNvSpPr/>
            <p:nvPr/>
          </p:nvSpPr>
          <p:spPr>
            <a:xfrm>
              <a:off x="-5700250" y="2751350"/>
              <a:ext cx="411800" cy="142375"/>
            </a:xfrm>
            <a:custGeom>
              <a:avLst/>
              <a:gdLst/>
              <a:ahLst/>
              <a:cxnLst/>
              <a:rect l="l" t="t" r="r" b="b"/>
              <a:pathLst>
                <a:path w="16472" h="5695" extrusionOk="0">
                  <a:moveTo>
                    <a:pt x="0" y="1"/>
                  </a:moveTo>
                  <a:lnTo>
                    <a:pt x="0" y="1"/>
                  </a:lnTo>
                  <a:cubicBezTo>
                    <a:pt x="661" y="1221"/>
                    <a:pt x="1576" y="2339"/>
                    <a:pt x="2644" y="3254"/>
                  </a:cubicBezTo>
                  <a:cubicBezTo>
                    <a:pt x="4525" y="4678"/>
                    <a:pt x="7067" y="4881"/>
                    <a:pt x="9456" y="4881"/>
                  </a:cubicBezTo>
                  <a:cubicBezTo>
                    <a:pt x="10017" y="4881"/>
                    <a:pt x="10587" y="4872"/>
                    <a:pt x="11160" y="4872"/>
                  </a:cubicBezTo>
                  <a:cubicBezTo>
                    <a:pt x="12137" y="4872"/>
                    <a:pt x="13122" y="4898"/>
                    <a:pt x="14082" y="5036"/>
                  </a:cubicBezTo>
                  <a:lnTo>
                    <a:pt x="14082" y="5036"/>
                  </a:lnTo>
                  <a:lnTo>
                    <a:pt x="12964" y="4728"/>
                  </a:lnTo>
                  <a:cubicBezTo>
                    <a:pt x="11591" y="4576"/>
                    <a:pt x="10168" y="4271"/>
                    <a:pt x="8795" y="3915"/>
                  </a:cubicBezTo>
                  <a:cubicBezTo>
                    <a:pt x="7422" y="3508"/>
                    <a:pt x="6151" y="2848"/>
                    <a:pt x="5033" y="1932"/>
                  </a:cubicBezTo>
                  <a:cubicBezTo>
                    <a:pt x="4931" y="1831"/>
                    <a:pt x="4830" y="1729"/>
                    <a:pt x="4677" y="1627"/>
                  </a:cubicBezTo>
                  <a:cubicBezTo>
                    <a:pt x="4525" y="1577"/>
                    <a:pt x="4372" y="1577"/>
                    <a:pt x="4220" y="1526"/>
                  </a:cubicBezTo>
                  <a:cubicBezTo>
                    <a:pt x="2695" y="1424"/>
                    <a:pt x="1220" y="865"/>
                    <a:pt x="0" y="1"/>
                  </a:cubicBezTo>
                  <a:close/>
                  <a:moveTo>
                    <a:pt x="14082" y="5036"/>
                  </a:moveTo>
                  <a:lnTo>
                    <a:pt x="16471" y="5694"/>
                  </a:lnTo>
                  <a:cubicBezTo>
                    <a:pt x="15706" y="5356"/>
                    <a:pt x="14903" y="5155"/>
                    <a:pt x="14082" y="5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4"/>
            <p:cNvSpPr/>
            <p:nvPr/>
          </p:nvSpPr>
          <p:spPr>
            <a:xfrm>
              <a:off x="-5705900" y="2746875"/>
              <a:ext cx="423375" cy="150850"/>
            </a:xfrm>
            <a:custGeom>
              <a:avLst/>
              <a:gdLst/>
              <a:ahLst/>
              <a:cxnLst/>
              <a:rect l="l" t="t" r="r" b="b"/>
              <a:pathLst>
                <a:path w="16935" h="6034" extrusionOk="0">
                  <a:moveTo>
                    <a:pt x="838" y="836"/>
                  </a:moveTo>
                  <a:lnTo>
                    <a:pt x="838" y="836"/>
                  </a:lnTo>
                  <a:cubicBezTo>
                    <a:pt x="1593" y="1258"/>
                    <a:pt x="2435" y="1564"/>
                    <a:pt x="3276" y="1756"/>
                  </a:cubicBezTo>
                  <a:cubicBezTo>
                    <a:pt x="3531" y="1806"/>
                    <a:pt x="3785" y="1857"/>
                    <a:pt x="4039" y="1908"/>
                  </a:cubicBezTo>
                  <a:cubicBezTo>
                    <a:pt x="4395" y="1908"/>
                    <a:pt x="4751" y="1959"/>
                    <a:pt x="5056" y="2162"/>
                  </a:cubicBezTo>
                  <a:cubicBezTo>
                    <a:pt x="5462" y="2518"/>
                    <a:pt x="5869" y="2823"/>
                    <a:pt x="6327" y="3128"/>
                  </a:cubicBezTo>
                  <a:cubicBezTo>
                    <a:pt x="7293" y="3687"/>
                    <a:pt x="8309" y="4145"/>
                    <a:pt x="9428" y="4450"/>
                  </a:cubicBezTo>
                  <a:cubicBezTo>
                    <a:pt x="10029" y="4625"/>
                    <a:pt x="10656" y="4764"/>
                    <a:pt x="11289" y="4865"/>
                  </a:cubicBezTo>
                  <a:lnTo>
                    <a:pt x="11289" y="4865"/>
                  </a:lnTo>
                  <a:cubicBezTo>
                    <a:pt x="10750" y="4857"/>
                    <a:pt x="10216" y="4857"/>
                    <a:pt x="9682" y="4857"/>
                  </a:cubicBezTo>
                  <a:cubicBezTo>
                    <a:pt x="7394" y="4857"/>
                    <a:pt x="4954" y="4704"/>
                    <a:pt x="3073" y="3332"/>
                  </a:cubicBezTo>
                  <a:cubicBezTo>
                    <a:pt x="2184" y="2604"/>
                    <a:pt x="1456" y="1781"/>
                    <a:pt x="838" y="836"/>
                  </a:cubicBezTo>
                  <a:close/>
                  <a:moveTo>
                    <a:pt x="288" y="0"/>
                  </a:moveTo>
                  <a:cubicBezTo>
                    <a:pt x="147" y="0"/>
                    <a:pt x="0" y="166"/>
                    <a:pt x="125" y="332"/>
                  </a:cubicBezTo>
                  <a:cubicBezTo>
                    <a:pt x="131" y="342"/>
                    <a:pt x="136" y="352"/>
                    <a:pt x="142" y="362"/>
                  </a:cubicBezTo>
                  <a:lnTo>
                    <a:pt x="142" y="362"/>
                  </a:lnTo>
                  <a:lnTo>
                    <a:pt x="125" y="383"/>
                  </a:lnTo>
                  <a:cubicBezTo>
                    <a:pt x="143" y="396"/>
                    <a:pt x="161" y="409"/>
                    <a:pt x="179" y="422"/>
                  </a:cubicBezTo>
                  <a:lnTo>
                    <a:pt x="179" y="422"/>
                  </a:lnTo>
                  <a:cubicBezTo>
                    <a:pt x="777" y="1406"/>
                    <a:pt x="1472" y="2340"/>
                    <a:pt x="2311" y="3179"/>
                  </a:cubicBezTo>
                  <a:cubicBezTo>
                    <a:pt x="3124" y="3942"/>
                    <a:pt x="4141" y="4501"/>
                    <a:pt x="5208" y="4806"/>
                  </a:cubicBezTo>
                  <a:cubicBezTo>
                    <a:pt x="6625" y="5206"/>
                    <a:pt x="8078" y="5271"/>
                    <a:pt x="9535" y="5271"/>
                  </a:cubicBezTo>
                  <a:cubicBezTo>
                    <a:pt x="10230" y="5271"/>
                    <a:pt x="10925" y="5256"/>
                    <a:pt x="11617" y="5256"/>
                  </a:cubicBezTo>
                  <a:cubicBezTo>
                    <a:pt x="11871" y="5256"/>
                    <a:pt x="12124" y="5258"/>
                    <a:pt x="12376" y="5263"/>
                  </a:cubicBezTo>
                  <a:cubicBezTo>
                    <a:pt x="13850" y="5314"/>
                    <a:pt x="15325" y="5568"/>
                    <a:pt x="16697" y="6026"/>
                  </a:cubicBezTo>
                  <a:cubicBezTo>
                    <a:pt x="16714" y="6031"/>
                    <a:pt x="16730" y="6034"/>
                    <a:pt x="16745" y="6034"/>
                  </a:cubicBezTo>
                  <a:cubicBezTo>
                    <a:pt x="16869" y="6034"/>
                    <a:pt x="16935" y="5868"/>
                    <a:pt x="16799" y="5822"/>
                  </a:cubicBezTo>
                  <a:lnTo>
                    <a:pt x="16748" y="5772"/>
                  </a:lnTo>
                  <a:cubicBezTo>
                    <a:pt x="15685" y="5266"/>
                    <a:pt x="14572" y="5011"/>
                    <a:pt x="13408" y="4959"/>
                  </a:cubicBezTo>
                  <a:lnTo>
                    <a:pt x="13408" y="4959"/>
                  </a:lnTo>
                  <a:cubicBezTo>
                    <a:pt x="13441" y="4882"/>
                    <a:pt x="13409" y="4784"/>
                    <a:pt x="13291" y="4755"/>
                  </a:cubicBezTo>
                  <a:cubicBezTo>
                    <a:pt x="12630" y="4552"/>
                    <a:pt x="12020" y="4501"/>
                    <a:pt x="11359" y="4399"/>
                  </a:cubicBezTo>
                  <a:cubicBezTo>
                    <a:pt x="10648" y="4297"/>
                    <a:pt x="10139" y="4145"/>
                    <a:pt x="9529" y="3992"/>
                  </a:cubicBezTo>
                  <a:cubicBezTo>
                    <a:pt x="8411" y="3738"/>
                    <a:pt x="7343" y="3230"/>
                    <a:pt x="6377" y="2620"/>
                  </a:cubicBezTo>
                  <a:cubicBezTo>
                    <a:pt x="5920" y="2366"/>
                    <a:pt x="5615" y="1959"/>
                    <a:pt x="5157" y="1654"/>
                  </a:cubicBezTo>
                  <a:cubicBezTo>
                    <a:pt x="4739" y="1528"/>
                    <a:pt x="4286" y="1437"/>
                    <a:pt x="3856" y="1437"/>
                  </a:cubicBezTo>
                  <a:cubicBezTo>
                    <a:pt x="3763" y="1437"/>
                    <a:pt x="3672" y="1442"/>
                    <a:pt x="3581" y="1451"/>
                  </a:cubicBezTo>
                  <a:cubicBezTo>
                    <a:pt x="2412" y="1196"/>
                    <a:pt x="1345" y="739"/>
                    <a:pt x="379" y="27"/>
                  </a:cubicBezTo>
                  <a:cubicBezTo>
                    <a:pt x="351" y="9"/>
                    <a:pt x="319" y="0"/>
                    <a:pt x="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4"/>
            <p:cNvSpPr/>
            <p:nvPr/>
          </p:nvSpPr>
          <p:spPr>
            <a:xfrm>
              <a:off x="-5169025" y="2621725"/>
              <a:ext cx="139825" cy="435950"/>
            </a:xfrm>
            <a:custGeom>
              <a:avLst/>
              <a:gdLst/>
              <a:ahLst/>
              <a:cxnLst/>
              <a:rect l="l" t="t" r="r" b="b"/>
              <a:pathLst>
                <a:path w="5593" h="17438" extrusionOk="0">
                  <a:moveTo>
                    <a:pt x="5034" y="0"/>
                  </a:moveTo>
                  <a:lnTo>
                    <a:pt x="5034" y="0"/>
                  </a:lnTo>
                  <a:cubicBezTo>
                    <a:pt x="4576" y="1831"/>
                    <a:pt x="3966" y="3559"/>
                    <a:pt x="3254" y="5287"/>
                  </a:cubicBezTo>
                  <a:cubicBezTo>
                    <a:pt x="3051" y="5745"/>
                    <a:pt x="2848" y="6253"/>
                    <a:pt x="2695" y="6711"/>
                  </a:cubicBezTo>
                  <a:cubicBezTo>
                    <a:pt x="2085" y="8592"/>
                    <a:pt x="2238" y="10778"/>
                    <a:pt x="1628" y="12709"/>
                  </a:cubicBezTo>
                  <a:cubicBezTo>
                    <a:pt x="1272" y="13828"/>
                    <a:pt x="865" y="14794"/>
                    <a:pt x="509" y="15861"/>
                  </a:cubicBezTo>
                  <a:lnTo>
                    <a:pt x="332" y="16412"/>
                  </a:lnTo>
                  <a:lnTo>
                    <a:pt x="332" y="16412"/>
                  </a:lnTo>
                  <a:cubicBezTo>
                    <a:pt x="855" y="15263"/>
                    <a:pt x="1802" y="14287"/>
                    <a:pt x="2593" y="13218"/>
                  </a:cubicBezTo>
                  <a:cubicBezTo>
                    <a:pt x="4678" y="10371"/>
                    <a:pt x="5593" y="6812"/>
                    <a:pt x="5186" y="3254"/>
                  </a:cubicBezTo>
                  <a:cubicBezTo>
                    <a:pt x="4932" y="2186"/>
                    <a:pt x="4881" y="1068"/>
                    <a:pt x="5034" y="0"/>
                  </a:cubicBezTo>
                  <a:close/>
                  <a:moveTo>
                    <a:pt x="332" y="16412"/>
                  </a:moveTo>
                  <a:cubicBezTo>
                    <a:pt x="183" y="16738"/>
                    <a:pt x="68" y="17078"/>
                    <a:pt x="1" y="17437"/>
                  </a:cubicBezTo>
                  <a:lnTo>
                    <a:pt x="332" y="164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4"/>
            <p:cNvSpPr/>
            <p:nvPr/>
          </p:nvSpPr>
          <p:spPr>
            <a:xfrm>
              <a:off x="-5170300" y="2615500"/>
              <a:ext cx="138575" cy="442175"/>
            </a:xfrm>
            <a:custGeom>
              <a:avLst/>
              <a:gdLst/>
              <a:ahLst/>
              <a:cxnLst/>
              <a:rect l="l" t="t" r="r" b="b"/>
              <a:pathLst>
                <a:path w="5543" h="17687" extrusionOk="0">
                  <a:moveTo>
                    <a:pt x="4804" y="1937"/>
                  </a:moveTo>
                  <a:lnTo>
                    <a:pt x="4804" y="1937"/>
                  </a:lnTo>
                  <a:cubicBezTo>
                    <a:pt x="4884" y="2641"/>
                    <a:pt x="5029" y="3344"/>
                    <a:pt x="5085" y="4062"/>
                  </a:cubicBezTo>
                  <a:cubicBezTo>
                    <a:pt x="5237" y="5282"/>
                    <a:pt x="5186" y="6553"/>
                    <a:pt x="4932" y="7773"/>
                  </a:cubicBezTo>
                  <a:cubicBezTo>
                    <a:pt x="4729" y="8993"/>
                    <a:pt x="4373" y="10213"/>
                    <a:pt x="3814" y="11332"/>
                  </a:cubicBezTo>
                  <a:cubicBezTo>
                    <a:pt x="3254" y="12399"/>
                    <a:pt x="2543" y="13467"/>
                    <a:pt x="1780" y="14382"/>
                  </a:cubicBezTo>
                  <a:cubicBezTo>
                    <a:pt x="1542" y="14684"/>
                    <a:pt x="1294" y="14990"/>
                    <a:pt x="1060" y="15308"/>
                  </a:cubicBezTo>
                  <a:lnTo>
                    <a:pt x="1060" y="15308"/>
                  </a:lnTo>
                  <a:cubicBezTo>
                    <a:pt x="1425" y="14320"/>
                    <a:pt x="1837" y="13324"/>
                    <a:pt x="2034" y="12298"/>
                  </a:cubicBezTo>
                  <a:cubicBezTo>
                    <a:pt x="2339" y="10925"/>
                    <a:pt x="2390" y="9603"/>
                    <a:pt x="2644" y="8282"/>
                  </a:cubicBezTo>
                  <a:cubicBezTo>
                    <a:pt x="3000" y="6909"/>
                    <a:pt x="3458" y="5638"/>
                    <a:pt x="4017" y="4367"/>
                  </a:cubicBezTo>
                  <a:cubicBezTo>
                    <a:pt x="4319" y="3582"/>
                    <a:pt x="4567" y="2762"/>
                    <a:pt x="4804" y="1937"/>
                  </a:cubicBezTo>
                  <a:close/>
                  <a:moveTo>
                    <a:pt x="5053" y="0"/>
                  </a:moveTo>
                  <a:cubicBezTo>
                    <a:pt x="4962" y="0"/>
                    <a:pt x="4871" y="45"/>
                    <a:pt x="4830" y="148"/>
                  </a:cubicBezTo>
                  <a:cubicBezTo>
                    <a:pt x="4475" y="1520"/>
                    <a:pt x="4119" y="2893"/>
                    <a:pt x="3610" y="4215"/>
                  </a:cubicBezTo>
                  <a:cubicBezTo>
                    <a:pt x="3102" y="5536"/>
                    <a:pt x="2492" y="6756"/>
                    <a:pt x="2238" y="8129"/>
                  </a:cubicBezTo>
                  <a:cubicBezTo>
                    <a:pt x="2034" y="9451"/>
                    <a:pt x="1984" y="10823"/>
                    <a:pt x="1679" y="12094"/>
                  </a:cubicBezTo>
                  <a:cubicBezTo>
                    <a:pt x="1424" y="13416"/>
                    <a:pt x="764" y="14738"/>
                    <a:pt x="357" y="16059"/>
                  </a:cubicBezTo>
                  <a:cubicBezTo>
                    <a:pt x="314" y="16167"/>
                    <a:pt x="362" y="16247"/>
                    <a:pt x="439" y="16285"/>
                  </a:cubicBezTo>
                  <a:lnTo>
                    <a:pt x="439" y="16285"/>
                  </a:lnTo>
                  <a:cubicBezTo>
                    <a:pt x="220" y="16706"/>
                    <a:pt x="59" y="17152"/>
                    <a:pt x="1" y="17635"/>
                  </a:cubicBezTo>
                  <a:cubicBezTo>
                    <a:pt x="1" y="17661"/>
                    <a:pt x="14" y="17673"/>
                    <a:pt x="26" y="17673"/>
                  </a:cubicBezTo>
                  <a:cubicBezTo>
                    <a:pt x="39" y="17673"/>
                    <a:pt x="52" y="17661"/>
                    <a:pt x="52" y="17635"/>
                  </a:cubicBezTo>
                  <a:lnTo>
                    <a:pt x="52" y="17686"/>
                  </a:lnTo>
                  <a:cubicBezTo>
                    <a:pt x="509" y="16517"/>
                    <a:pt x="1119" y="15449"/>
                    <a:pt x="1984" y="14484"/>
                  </a:cubicBezTo>
                  <a:cubicBezTo>
                    <a:pt x="2695" y="13619"/>
                    <a:pt x="3356" y="12653"/>
                    <a:pt x="3915" y="11586"/>
                  </a:cubicBezTo>
                  <a:cubicBezTo>
                    <a:pt x="4983" y="9502"/>
                    <a:pt x="5542" y="7163"/>
                    <a:pt x="5491" y="4774"/>
                  </a:cubicBezTo>
                  <a:cubicBezTo>
                    <a:pt x="5491" y="3300"/>
                    <a:pt x="4932" y="1724"/>
                    <a:pt x="5288" y="249"/>
                  </a:cubicBezTo>
                  <a:cubicBezTo>
                    <a:pt x="5318" y="98"/>
                    <a:pt x="5186" y="0"/>
                    <a:pt x="5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4"/>
            <p:cNvSpPr/>
            <p:nvPr/>
          </p:nvSpPr>
          <p:spPr>
            <a:xfrm>
              <a:off x="-5409225" y="3100850"/>
              <a:ext cx="334275" cy="186850"/>
            </a:xfrm>
            <a:custGeom>
              <a:avLst/>
              <a:gdLst/>
              <a:ahLst/>
              <a:cxnLst/>
              <a:rect l="l" t="t" r="r" b="b"/>
              <a:pathLst>
                <a:path w="13371" h="7474" extrusionOk="0">
                  <a:moveTo>
                    <a:pt x="1" y="1"/>
                  </a:moveTo>
                  <a:cubicBezTo>
                    <a:pt x="611" y="1831"/>
                    <a:pt x="1882" y="3356"/>
                    <a:pt x="3508" y="4322"/>
                  </a:cubicBezTo>
                  <a:cubicBezTo>
                    <a:pt x="5135" y="5237"/>
                    <a:pt x="7016" y="5796"/>
                    <a:pt x="8897" y="5948"/>
                  </a:cubicBezTo>
                  <a:cubicBezTo>
                    <a:pt x="9710" y="5999"/>
                    <a:pt x="10524" y="6101"/>
                    <a:pt x="11337" y="6253"/>
                  </a:cubicBezTo>
                  <a:cubicBezTo>
                    <a:pt x="11921" y="6363"/>
                    <a:pt x="12453" y="6630"/>
                    <a:pt x="12895" y="6997"/>
                  </a:cubicBezTo>
                  <a:lnTo>
                    <a:pt x="12895" y="6997"/>
                  </a:lnTo>
                  <a:lnTo>
                    <a:pt x="12252" y="6355"/>
                  </a:lnTo>
                  <a:cubicBezTo>
                    <a:pt x="10473" y="5186"/>
                    <a:pt x="8135" y="5033"/>
                    <a:pt x="6406" y="3762"/>
                  </a:cubicBezTo>
                  <a:cubicBezTo>
                    <a:pt x="6050" y="3407"/>
                    <a:pt x="5644" y="3102"/>
                    <a:pt x="5237" y="2847"/>
                  </a:cubicBezTo>
                  <a:cubicBezTo>
                    <a:pt x="4779" y="2593"/>
                    <a:pt x="4271" y="2339"/>
                    <a:pt x="3763" y="2187"/>
                  </a:cubicBezTo>
                  <a:cubicBezTo>
                    <a:pt x="2441" y="1627"/>
                    <a:pt x="1170" y="865"/>
                    <a:pt x="1" y="1"/>
                  </a:cubicBezTo>
                  <a:close/>
                  <a:moveTo>
                    <a:pt x="12895" y="6997"/>
                  </a:moveTo>
                  <a:lnTo>
                    <a:pt x="13371" y="7474"/>
                  </a:lnTo>
                  <a:cubicBezTo>
                    <a:pt x="13227" y="7302"/>
                    <a:pt x="13068" y="7142"/>
                    <a:pt x="12895" y="69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4"/>
            <p:cNvSpPr/>
            <p:nvPr/>
          </p:nvSpPr>
          <p:spPr>
            <a:xfrm>
              <a:off x="-5414300" y="3096225"/>
              <a:ext cx="342800" cy="193800"/>
            </a:xfrm>
            <a:custGeom>
              <a:avLst/>
              <a:gdLst/>
              <a:ahLst/>
              <a:cxnLst/>
              <a:rect l="l" t="t" r="r" b="b"/>
              <a:pathLst>
                <a:path w="13712" h="7752" extrusionOk="0">
                  <a:moveTo>
                    <a:pt x="623" y="717"/>
                  </a:moveTo>
                  <a:lnTo>
                    <a:pt x="623" y="717"/>
                  </a:lnTo>
                  <a:cubicBezTo>
                    <a:pt x="1482" y="1322"/>
                    <a:pt x="2376" y="1856"/>
                    <a:pt x="3305" y="2321"/>
                  </a:cubicBezTo>
                  <a:cubicBezTo>
                    <a:pt x="3813" y="2575"/>
                    <a:pt x="4423" y="2727"/>
                    <a:pt x="4932" y="2931"/>
                  </a:cubicBezTo>
                  <a:cubicBezTo>
                    <a:pt x="5440" y="3236"/>
                    <a:pt x="5948" y="3592"/>
                    <a:pt x="6406" y="3998"/>
                  </a:cubicBezTo>
                  <a:cubicBezTo>
                    <a:pt x="8011" y="5237"/>
                    <a:pt x="10031" y="5482"/>
                    <a:pt x="11792" y="6340"/>
                  </a:cubicBezTo>
                  <a:lnTo>
                    <a:pt x="11792" y="6340"/>
                  </a:lnTo>
                  <a:cubicBezTo>
                    <a:pt x="11384" y="6215"/>
                    <a:pt x="10954" y="6136"/>
                    <a:pt x="10524" y="6083"/>
                  </a:cubicBezTo>
                  <a:cubicBezTo>
                    <a:pt x="9100" y="5981"/>
                    <a:pt x="7626" y="5727"/>
                    <a:pt x="6253" y="5371"/>
                  </a:cubicBezTo>
                  <a:cubicBezTo>
                    <a:pt x="3852" y="4665"/>
                    <a:pt x="1625" y="3086"/>
                    <a:pt x="623" y="717"/>
                  </a:cubicBezTo>
                  <a:close/>
                  <a:moveTo>
                    <a:pt x="204" y="0"/>
                  </a:moveTo>
                  <a:cubicBezTo>
                    <a:pt x="92" y="0"/>
                    <a:pt x="0" y="118"/>
                    <a:pt x="0" y="236"/>
                  </a:cubicBezTo>
                  <a:cubicBezTo>
                    <a:pt x="915" y="2677"/>
                    <a:pt x="2847" y="4608"/>
                    <a:pt x="5287" y="5473"/>
                  </a:cubicBezTo>
                  <a:cubicBezTo>
                    <a:pt x="6609" y="5981"/>
                    <a:pt x="7982" y="6235"/>
                    <a:pt x="9354" y="6337"/>
                  </a:cubicBezTo>
                  <a:cubicBezTo>
                    <a:pt x="10829" y="6438"/>
                    <a:pt x="12506" y="6540"/>
                    <a:pt x="13523" y="7709"/>
                  </a:cubicBezTo>
                  <a:cubicBezTo>
                    <a:pt x="13538" y="7739"/>
                    <a:pt x="13561" y="7751"/>
                    <a:pt x="13586" y="7751"/>
                  </a:cubicBezTo>
                  <a:cubicBezTo>
                    <a:pt x="13646" y="7751"/>
                    <a:pt x="13711" y="7680"/>
                    <a:pt x="13675" y="7608"/>
                  </a:cubicBezTo>
                  <a:cubicBezTo>
                    <a:pt x="13369" y="7170"/>
                    <a:pt x="12968" y="6855"/>
                    <a:pt x="12514" y="6625"/>
                  </a:cubicBezTo>
                  <a:lnTo>
                    <a:pt x="12514" y="6625"/>
                  </a:lnTo>
                  <a:cubicBezTo>
                    <a:pt x="12579" y="6561"/>
                    <a:pt x="12599" y="6430"/>
                    <a:pt x="12506" y="6337"/>
                  </a:cubicBezTo>
                  <a:cubicBezTo>
                    <a:pt x="10625" y="5066"/>
                    <a:pt x="8236" y="5015"/>
                    <a:pt x="6457" y="3592"/>
                  </a:cubicBezTo>
                  <a:cubicBezTo>
                    <a:pt x="6050" y="3185"/>
                    <a:pt x="5592" y="2880"/>
                    <a:pt x="5135" y="2626"/>
                  </a:cubicBezTo>
                  <a:cubicBezTo>
                    <a:pt x="4576" y="2372"/>
                    <a:pt x="4016" y="2219"/>
                    <a:pt x="3508" y="1965"/>
                  </a:cubicBezTo>
                  <a:cubicBezTo>
                    <a:pt x="2390" y="1406"/>
                    <a:pt x="1322" y="745"/>
                    <a:pt x="305" y="33"/>
                  </a:cubicBezTo>
                  <a:cubicBezTo>
                    <a:pt x="271" y="10"/>
                    <a:pt x="237" y="0"/>
                    <a:pt x="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4"/>
            <p:cNvSpPr/>
            <p:nvPr/>
          </p:nvSpPr>
          <p:spPr>
            <a:xfrm>
              <a:off x="-5366800" y="2661000"/>
              <a:ext cx="88125" cy="171525"/>
            </a:xfrm>
            <a:custGeom>
              <a:avLst/>
              <a:gdLst/>
              <a:ahLst/>
              <a:cxnLst/>
              <a:rect l="l" t="t" r="r" b="b"/>
              <a:pathLst>
                <a:path w="3525" h="6861" extrusionOk="0">
                  <a:moveTo>
                    <a:pt x="65" y="1"/>
                  </a:moveTo>
                  <a:cubicBezTo>
                    <a:pt x="28" y="1"/>
                    <a:pt x="1" y="44"/>
                    <a:pt x="32" y="107"/>
                  </a:cubicBezTo>
                  <a:cubicBezTo>
                    <a:pt x="1201" y="2293"/>
                    <a:pt x="2371" y="4530"/>
                    <a:pt x="3387" y="6817"/>
                  </a:cubicBezTo>
                  <a:cubicBezTo>
                    <a:pt x="3387" y="6849"/>
                    <a:pt x="3402" y="6861"/>
                    <a:pt x="3421" y="6861"/>
                  </a:cubicBezTo>
                  <a:cubicBezTo>
                    <a:pt x="3462" y="6861"/>
                    <a:pt x="3524" y="6802"/>
                    <a:pt x="3489" y="6767"/>
                  </a:cubicBezTo>
                  <a:cubicBezTo>
                    <a:pt x="2625" y="4428"/>
                    <a:pt x="1506" y="2140"/>
                    <a:pt x="134" y="56"/>
                  </a:cubicBezTo>
                  <a:cubicBezTo>
                    <a:pt x="114" y="17"/>
                    <a:pt x="8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4"/>
            <p:cNvSpPr/>
            <p:nvPr/>
          </p:nvSpPr>
          <p:spPr>
            <a:xfrm>
              <a:off x="-5567675" y="2532950"/>
              <a:ext cx="507150" cy="765300"/>
            </a:xfrm>
            <a:custGeom>
              <a:avLst/>
              <a:gdLst/>
              <a:ahLst/>
              <a:cxnLst/>
              <a:rect l="l" t="t" r="r" b="b"/>
              <a:pathLst>
                <a:path w="20286" h="30612" extrusionOk="0">
                  <a:moveTo>
                    <a:pt x="120" y="0"/>
                  </a:moveTo>
                  <a:cubicBezTo>
                    <a:pt x="62" y="0"/>
                    <a:pt x="0" y="59"/>
                    <a:pt x="35" y="95"/>
                  </a:cubicBezTo>
                  <a:cubicBezTo>
                    <a:pt x="1255" y="1975"/>
                    <a:pt x="2628" y="3755"/>
                    <a:pt x="4153" y="5432"/>
                  </a:cubicBezTo>
                  <a:cubicBezTo>
                    <a:pt x="5475" y="6907"/>
                    <a:pt x="6796" y="8432"/>
                    <a:pt x="8016" y="10008"/>
                  </a:cubicBezTo>
                  <a:cubicBezTo>
                    <a:pt x="11067" y="14024"/>
                    <a:pt x="13812" y="18294"/>
                    <a:pt x="16150" y="22767"/>
                  </a:cubicBezTo>
                  <a:cubicBezTo>
                    <a:pt x="17472" y="25309"/>
                    <a:pt x="18590" y="27851"/>
                    <a:pt x="19709" y="30495"/>
                  </a:cubicBezTo>
                  <a:cubicBezTo>
                    <a:pt x="19758" y="30577"/>
                    <a:pt x="19840" y="30611"/>
                    <a:pt x="19924" y="30611"/>
                  </a:cubicBezTo>
                  <a:cubicBezTo>
                    <a:pt x="20099" y="30611"/>
                    <a:pt x="20286" y="30463"/>
                    <a:pt x="20217" y="30291"/>
                  </a:cubicBezTo>
                  <a:cubicBezTo>
                    <a:pt x="19251" y="27953"/>
                    <a:pt x="18184" y="25665"/>
                    <a:pt x="17014" y="23428"/>
                  </a:cubicBezTo>
                  <a:cubicBezTo>
                    <a:pt x="15896" y="21192"/>
                    <a:pt x="14625" y="19006"/>
                    <a:pt x="13303" y="16921"/>
                  </a:cubicBezTo>
                  <a:cubicBezTo>
                    <a:pt x="10863" y="13007"/>
                    <a:pt x="8067" y="9347"/>
                    <a:pt x="5017" y="5941"/>
                  </a:cubicBezTo>
                  <a:cubicBezTo>
                    <a:pt x="3238" y="4111"/>
                    <a:pt x="1611" y="2128"/>
                    <a:pt x="188" y="44"/>
                  </a:cubicBezTo>
                  <a:cubicBezTo>
                    <a:pt x="172" y="12"/>
                    <a:pt x="146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4"/>
            <p:cNvSpPr/>
            <p:nvPr/>
          </p:nvSpPr>
          <p:spPr>
            <a:xfrm>
              <a:off x="-5812275" y="2106750"/>
              <a:ext cx="251850" cy="431800"/>
            </a:xfrm>
            <a:custGeom>
              <a:avLst/>
              <a:gdLst/>
              <a:ahLst/>
              <a:cxnLst/>
              <a:rect l="l" t="t" r="r" b="b"/>
              <a:pathLst>
                <a:path w="10074" h="17272" extrusionOk="0">
                  <a:moveTo>
                    <a:pt x="1086" y="972"/>
                  </a:moveTo>
                  <a:lnTo>
                    <a:pt x="1086" y="972"/>
                  </a:lnTo>
                  <a:cubicBezTo>
                    <a:pt x="2833" y="2269"/>
                    <a:pt x="4113" y="4139"/>
                    <a:pt x="5244" y="6009"/>
                  </a:cubicBezTo>
                  <a:cubicBezTo>
                    <a:pt x="6566" y="8195"/>
                    <a:pt x="7684" y="10534"/>
                    <a:pt x="8548" y="12974"/>
                  </a:cubicBezTo>
                  <a:cubicBezTo>
                    <a:pt x="9019" y="14244"/>
                    <a:pt x="9402" y="15514"/>
                    <a:pt x="9819" y="16825"/>
                  </a:cubicBezTo>
                  <a:lnTo>
                    <a:pt x="9819" y="16825"/>
                  </a:lnTo>
                  <a:cubicBezTo>
                    <a:pt x="9515" y="16589"/>
                    <a:pt x="9184" y="16374"/>
                    <a:pt x="8853" y="16126"/>
                  </a:cubicBezTo>
                  <a:cubicBezTo>
                    <a:pt x="8396" y="15719"/>
                    <a:pt x="7938" y="15312"/>
                    <a:pt x="7531" y="14855"/>
                  </a:cubicBezTo>
                  <a:cubicBezTo>
                    <a:pt x="6616" y="13889"/>
                    <a:pt x="5854" y="12771"/>
                    <a:pt x="5244" y="11601"/>
                  </a:cubicBezTo>
                  <a:cubicBezTo>
                    <a:pt x="3922" y="9161"/>
                    <a:pt x="3160" y="6467"/>
                    <a:pt x="2244" y="3823"/>
                  </a:cubicBezTo>
                  <a:cubicBezTo>
                    <a:pt x="1910" y="2896"/>
                    <a:pt x="1603" y="1859"/>
                    <a:pt x="1086" y="972"/>
                  </a:cubicBezTo>
                  <a:close/>
                  <a:moveTo>
                    <a:pt x="238" y="0"/>
                  </a:moveTo>
                  <a:cubicBezTo>
                    <a:pt x="92" y="0"/>
                    <a:pt x="0" y="247"/>
                    <a:pt x="160" y="367"/>
                  </a:cubicBezTo>
                  <a:cubicBezTo>
                    <a:pt x="160" y="367"/>
                    <a:pt x="160" y="367"/>
                    <a:pt x="160" y="367"/>
                  </a:cubicBezTo>
                  <a:lnTo>
                    <a:pt x="160" y="367"/>
                  </a:lnTo>
                  <a:cubicBezTo>
                    <a:pt x="1075" y="1333"/>
                    <a:pt x="1431" y="2756"/>
                    <a:pt x="1838" y="3976"/>
                  </a:cubicBezTo>
                  <a:cubicBezTo>
                    <a:pt x="2346" y="5349"/>
                    <a:pt x="2753" y="6721"/>
                    <a:pt x="3210" y="8043"/>
                  </a:cubicBezTo>
                  <a:cubicBezTo>
                    <a:pt x="4024" y="10483"/>
                    <a:pt x="5244" y="12771"/>
                    <a:pt x="6871" y="14702"/>
                  </a:cubicBezTo>
                  <a:cubicBezTo>
                    <a:pt x="7328" y="15262"/>
                    <a:pt x="7786" y="15719"/>
                    <a:pt x="8345" y="16177"/>
                  </a:cubicBezTo>
                  <a:cubicBezTo>
                    <a:pt x="8802" y="16533"/>
                    <a:pt x="9311" y="16838"/>
                    <a:pt x="9768" y="17244"/>
                  </a:cubicBezTo>
                  <a:cubicBezTo>
                    <a:pt x="9797" y="17263"/>
                    <a:pt x="9829" y="17272"/>
                    <a:pt x="9861" y="17272"/>
                  </a:cubicBezTo>
                  <a:cubicBezTo>
                    <a:pt x="9957" y="17272"/>
                    <a:pt x="10055" y="17198"/>
                    <a:pt x="10068" y="17112"/>
                  </a:cubicBezTo>
                  <a:lnTo>
                    <a:pt x="10068" y="17112"/>
                  </a:lnTo>
                  <a:cubicBezTo>
                    <a:pt x="10071" y="17106"/>
                    <a:pt x="10073" y="17099"/>
                    <a:pt x="10073" y="17092"/>
                  </a:cubicBezTo>
                  <a:cubicBezTo>
                    <a:pt x="9514" y="14499"/>
                    <a:pt x="8701" y="12008"/>
                    <a:pt x="7582" y="9619"/>
                  </a:cubicBezTo>
                  <a:cubicBezTo>
                    <a:pt x="6515" y="7230"/>
                    <a:pt x="5193" y="4942"/>
                    <a:pt x="3566" y="2908"/>
                  </a:cubicBezTo>
                  <a:cubicBezTo>
                    <a:pt x="2727" y="1772"/>
                    <a:pt x="1695" y="828"/>
                    <a:pt x="471" y="123"/>
                  </a:cubicBezTo>
                  <a:lnTo>
                    <a:pt x="471" y="123"/>
                  </a:lnTo>
                  <a:cubicBezTo>
                    <a:pt x="453" y="102"/>
                    <a:pt x="434" y="82"/>
                    <a:pt x="414" y="62"/>
                  </a:cubicBezTo>
                  <a:lnTo>
                    <a:pt x="398" y="81"/>
                  </a:lnTo>
                  <a:lnTo>
                    <a:pt x="398" y="81"/>
                  </a:lnTo>
                  <a:cubicBezTo>
                    <a:pt x="387" y="75"/>
                    <a:pt x="375" y="68"/>
                    <a:pt x="364" y="62"/>
                  </a:cubicBezTo>
                  <a:cubicBezTo>
                    <a:pt x="320" y="18"/>
                    <a:pt x="277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4"/>
            <p:cNvSpPr/>
            <p:nvPr/>
          </p:nvSpPr>
          <p:spPr>
            <a:xfrm>
              <a:off x="-5729150" y="2225975"/>
              <a:ext cx="167075" cy="312950"/>
            </a:xfrm>
            <a:custGeom>
              <a:avLst/>
              <a:gdLst/>
              <a:ahLst/>
              <a:cxnLst/>
              <a:rect l="l" t="t" r="r" b="b"/>
              <a:pathLst>
                <a:path w="6683" h="12518" extrusionOk="0">
                  <a:moveTo>
                    <a:pt x="134" y="0"/>
                  </a:moveTo>
                  <a:cubicBezTo>
                    <a:pt x="72" y="0"/>
                    <a:pt x="1" y="48"/>
                    <a:pt x="38" y="122"/>
                  </a:cubicBezTo>
                  <a:lnTo>
                    <a:pt x="38" y="71"/>
                  </a:lnTo>
                  <a:cubicBezTo>
                    <a:pt x="953" y="2257"/>
                    <a:pt x="2021" y="4341"/>
                    <a:pt x="3088" y="6426"/>
                  </a:cubicBezTo>
                  <a:cubicBezTo>
                    <a:pt x="3647" y="7493"/>
                    <a:pt x="4206" y="8561"/>
                    <a:pt x="4766" y="9628"/>
                  </a:cubicBezTo>
                  <a:cubicBezTo>
                    <a:pt x="5223" y="10594"/>
                    <a:pt x="5833" y="11560"/>
                    <a:pt x="6494" y="12475"/>
                  </a:cubicBezTo>
                  <a:cubicBezTo>
                    <a:pt x="6509" y="12505"/>
                    <a:pt x="6533" y="12517"/>
                    <a:pt x="6557" y="12517"/>
                  </a:cubicBezTo>
                  <a:cubicBezTo>
                    <a:pt x="6617" y="12517"/>
                    <a:pt x="6683" y="12445"/>
                    <a:pt x="6647" y="12374"/>
                  </a:cubicBezTo>
                  <a:cubicBezTo>
                    <a:pt x="6189" y="11357"/>
                    <a:pt x="5681" y="10391"/>
                    <a:pt x="5071" y="9425"/>
                  </a:cubicBezTo>
                  <a:cubicBezTo>
                    <a:pt x="4511" y="8408"/>
                    <a:pt x="3901" y="7341"/>
                    <a:pt x="3393" y="6273"/>
                  </a:cubicBezTo>
                  <a:cubicBezTo>
                    <a:pt x="2275" y="4240"/>
                    <a:pt x="1258" y="2155"/>
                    <a:pt x="190" y="20"/>
                  </a:cubicBezTo>
                  <a:cubicBezTo>
                    <a:pt x="177" y="7"/>
                    <a:pt x="156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4"/>
            <p:cNvSpPr/>
            <p:nvPr/>
          </p:nvSpPr>
          <p:spPr>
            <a:xfrm>
              <a:off x="-5699150" y="2659850"/>
              <a:ext cx="420700" cy="235050"/>
            </a:xfrm>
            <a:custGeom>
              <a:avLst/>
              <a:gdLst/>
              <a:ahLst/>
              <a:cxnLst/>
              <a:rect l="l" t="t" r="r" b="b"/>
              <a:pathLst>
                <a:path w="16828" h="9402" extrusionOk="0">
                  <a:moveTo>
                    <a:pt x="1688" y="1346"/>
                  </a:moveTo>
                  <a:cubicBezTo>
                    <a:pt x="3123" y="1957"/>
                    <a:pt x="4683" y="2318"/>
                    <a:pt x="6158" y="2847"/>
                  </a:cubicBezTo>
                  <a:cubicBezTo>
                    <a:pt x="7175" y="3203"/>
                    <a:pt x="8243" y="3610"/>
                    <a:pt x="9310" y="4017"/>
                  </a:cubicBezTo>
                  <a:cubicBezTo>
                    <a:pt x="10324" y="4354"/>
                    <a:pt x="11337" y="4830"/>
                    <a:pt x="12263" y="5312"/>
                  </a:cubicBezTo>
                  <a:lnTo>
                    <a:pt x="12263" y="5312"/>
                  </a:lnTo>
                  <a:cubicBezTo>
                    <a:pt x="12284" y="5359"/>
                    <a:pt x="12316" y="5403"/>
                    <a:pt x="12360" y="5440"/>
                  </a:cubicBezTo>
                  <a:cubicBezTo>
                    <a:pt x="13225" y="5897"/>
                    <a:pt x="13987" y="6558"/>
                    <a:pt x="14699" y="7270"/>
                  </a:cubicBezTo>
                  <a:cubicBezTo>
                    <a:pt x="15000" y="7621"/>
                    <a:pt x="15301" y="8022"/>
                    <a:pt x="15553" y="8424"/>
                  </a:cubicBezTo>
                  <a:lnTo>
                    <a:pt x="15553" y="8424"/>
                  </a:lnTo>
                  <a:cubicBezTo>
                    <a:pt x="13593" y="7808"/>
                    <a:pt x="11516" y="7851"/>
                    <a:pt x="9513" y="7372"/>
                  </a:cubicBezTo>
                  <a:cubicBezTo>
                    <a:pt x="7226" y="6711"/>
                    <a:pt x="5192" y="5389"/>
                    <a:pt x="3616" y="3610"/>
                  </a:cubicBezTo>
                  <a:cubicBezTo>
                    <a:pt x="2957" y="2884"/>
                    <a:pt x="2318" y="2116"/>
                    <a:pt x="1688" y="1346"/>
                  </a:cubicBezTo>
                  <a:close/>
                  <a:moveTo>
                    <a:pt x="439" y="1"/>
                  </a:moveTo>
                  <a:cubicBezTo>
                    <a:pt x="172" y="1"/>
                    <a:pt x="0" y="350"/>
                    <a:pt x="210" y="560"/>
                  </a:cubicBezTo>
                  <a:cubicBezTo>
                    <a:pt x="1837" y="2491"/>
                    <a:pt x="3362" y="4627"/>
                    <a:pt x="5497" y="6152"/>
                  </a:cubicBezTo>
                  <a:cubicBezTo>
                    <a:pt x="6412" y="6813"/>
                    <a:pt x="7480" y="7321"/>
                    <a:pt x="8548" y="7728"/>
                  </a:cubicBezTo>
                  <a:cubicBezTo>
                    <a:pt x="9666" y="8033"/>
                    <a:pt x="10886" y="8287"/>
                    <a:pt x="12055" y="8388"/>
                  </a:cubicBezTo>
                  <a:cubicBezTo>
                    <a:pt x="13479" y="8490"/>
                    <a:pt x="14902" y="8795"/>
                    <a:pt x="16224" y="9354"/>
                  </a:cubicBezTo>
                  <a:cubicBezTo>
                    <a:pt x="16281" y="9387"/>
                    <a:pt x="16337" y="9401"/>
                    <a:pt x="16389" y="9401"/>
                  </a:cubicBezTo>
                  <a:cubicBezTo>
                    <a:pt x="16661" y="9401"/>
                    <a:pt x="16828" y="9009"/>
                    <a:pt x="16529" y="8795"/>
                  </a:cubicBezTo>
                  <a:cubicBezTo>
                    <a:pt x="16376" y="8693"/>
                    <a:pt x="16326" y="8439"/>
                    <a:pt x="16275" y="8287"/>
                  </a:cubicBezTo>
                  <a:cubicBezTo>
                    <a:pt x="16122" y="8083"/>
                    <a:pt x="16021" y="7931"/>
                    <a:pt x="15868" y="7728"/>
                  </a:cubicBezTo>
                  <a:cubicBezTo>
                    <a:pt x="15563" y="7321"/>
                    <a:pt x="15258" y="6965"/>
                    <a:pt x="14953" y="6660"/>
                  </a:cubicBezTo>
                  <a:cubicBezTo>
                    <a:pt x="14310" y="5967"/>
                    <a:pt x="13570" y="5371"/>
                    <a:pt x="12734" y="4918"/>
                  </a:cubicBezTo>
                  <a:lnTo>
                    <a:pt x="12734" y="4918"/>
                  </a:lnTo>
                  <a:cubicBezTo>
                    <a:pt x="12716" y="4887"/>
                    <a:pt x="12693" y="4858"/>
                    <a:pt x="12665" y="4830"/>
                  </a:cubicBezTo>
                  <a:cubicBezTo>
                    <a:pt x="11750" y="4322"/>
                    <a:pt x="10784" y="3864"/>
                    <a:pt x="9768" y="3508"/>
                  </a:cubicBezTo>
                  <a:cubicBezTo>
                    <a:pt x="8700" y="3101"/>
                    <a:pt x="7633" y="2695"/>
                    <a:pt x="6616" y="2288"/>
                  </a:cubicBezTo>
                  <a:cubicBezTo>
                    <a:pt x="4582" y="1576"/>
                    <a:pt x="2396" y="1170"/>
                    <a:pt x="617" y="51"/>
                  </a:cubicBezTo>
                  <a:cubicBezTo>
                    <a:pt x="555" y="16"/>
                    <a:pt x="495" y="1"/>
                    <a:pt x="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4"/>
            <p:cNvSpPr/>
            <p:nvPr/>
          </p:nvSpPr>
          <p:spPr>
            <a:xfrm>
              <a:off x="-5208425" y="2595175"/>
              <a:ext cx="106800" cy="480875"/>
            </a:xfrm>
            <a:custGeom>
              <a:avLst/>
              <a:gdLst/>
              <a:ahLst/>
              <a:cxnLst/>
              <a:rect l="l" t="t" r="r" b="b"/>
              <a:pathLst>
                <a:path w="4272" h="19235" extrusionOk="0">
                  <a:moveTo>
                    <a:pt x="880" y="1688"/>
                  </a:moveTo>
                  <a:cubicBezTo>
                    <a:pt x="1121" y="2479"/>
                    <a:pt x="1374" y="3271"/>
                    <a:pt x="1628" y="4062"/>
                  </a:cubicBezTo>
                  <a:cubicBezTo>
                    <a:pt x="2085" y="5333"/>
                    <a:pt x="2543" y="6502"/>
                    <a:pt x="3000" y="7773"/>
                  </a:cubicBezTo>
                  <a:cubicBezTo>
                    <a:pt x="3458" y="8993"/>
                    <a:pt x="3610" y="10264"/>
                    <a:pt x="3509" y="11585"/>
                  </a:cubicBezTo>
                  <a:cubicBezTo>
                    <a:pt x="3356" y="12907"/>
                    <a:pt x="2949" y="14178"/>
                    <a:pt x="2390" y="15398"/>
                  </a:cubicBezTo>
                  <a:cubicBezTo>
                    <a:pt x="2002" y="16290"/>
                    <a:pt x="1496" y="17211"/>
                    <a:pt x="1368" y="18185"/>
                  </a:cubicBezTo>
                  <a:lnTo>
                    <a:pt x="1368" y="18185"/>
                  </a:lnTo>
                  <a:cubicBezTo>
                    <a:pt x="1131" y="17289"/>
                    <a:pt x="842" y="16424"/>
                    <a:pt x="611" y="15500"/>
                  </a:cubicBezTo>
                  <a:cubicBezTo>
                    <a:pt x="408" y="14381"/>
                    <a:pt x="357" y="13263"/>
                    <a:pt x="408" y="12094"/>
                  </a:cubicBezTo>
                  <a:cubicBezTo>
                    <a:pt x="458" y="10823"/>
                    <a:pt x="611" y="9501"/>
                    <a:pt x="865" y="8230"/>
                  </a:cubicBezTo>
                  <a:cubicBezTo>
                    <a:pt x="1068" y="7010"/>
                    <a:pt x="1119" y="5739"/>
                    <a:pt x="967" y="4519"/>
                  </a:cubicBezTo>
                  <a:cubicBezTo>
                    <a:pt x="814" y="3757"/>
                    <a:pt x="763" y="2994"/>
                    <a:pt x="814" y="2232"/>
                  </a:cubicBezTo>
                  <a:cubicBezTo>
                    <a:pt x="840" y="2050"/>
                    <a:pt x="863" y="1869"/>
                    <a:pt x="880" y="1688"/>
                  </a:cubicBezTo>
                  <a:close/>
                  <a:moveTo>
                    <a:pt x="646" y="0"/>
                  </a:moveTo>
                  <a:cubicBezTo>
                    <a:pt x="518" y="0"/>
                    <a:pt x="398" y="97"/>
                    <a:pt x="458" y="249"/>
                  </a:cubicBezTo>
                  <a:cubicBezTo>
                    <a:pt x="458" y="249"/>
                    <a:pt x="458" y="249"/>
                    <a:pt x="458" y="249"/>
                  </a:cubicBezTo>
                  <a:lnTo>
                    <a:pt x="458" y="249"/>
                  </a:lnTo>
                  <a:cubicBezTo>
                    <a:pt x="560" y="910"/>
                    <a:pt x="509" y="1571"/>
                    <a:pt x="357" y="2181"/>
                  </a:cubicBezTo>
                  <a:cubicBezTo>
                    <a:pt x="357" y="2842"/>
                    <a:pt x="357" y="3503"/>
                    <a:pt x="509" y="4113"/>
                  </a:cubicBezTo>
                  <a:cubicBezTo>
                    <a:pt x="611" y="4824"/>
                    <a:pt x="662" y="5485"/>
                    <a:pt x="662" y="6197"/>
                  </a:cubicBezTo>
                  <a:cubicBezTo>
                    <a:pt x="662" y="6858"/>
                    <a:pt x="611" y="7569"/>
                    <a:pt x="458" y="8230"/>
                  </a:cubicBezTo>
                  <a:cubicBezTo>
                    <a:pt x="204" y="9450"/>
                    <a:pt x="52" y="10721"/>
                    <a:pt x="52" y="11941"/>
                  </a:cubicBezTo>
                  <a:cubicBezTo>
                    <a:pt x="1" y="13009"/>
                    <a:pt x="52" y="14076"/>
                    <a:pt x="204" y="15144"/>
                  </a:cubicBezTo>
                  <a:cubicBezTo>
                    <a:pt x="487" y="16416"/>
                    <a:pt x="988" y="17601"/>
                    <a:pt x="1343" y="18820"/>
                  </a:cubicBezTo>
                  <a:lnTo>
                    <a:pt x="1343" y="18820"/>
                  </a:lnTo>
                  <a:cubicBezTo>
                    <a:pt x="1349" y="18916"/>
                    <a:pt x="1359" y="19012"/>
                    <a:pt x="1373" y="19109"/>
                  </a:cubicBezTo>
                  <a:cubicBezTo>
                    <a:pt x="1395" y="19194"/>
                    <a:pt x="1469" y="19235"/>
                    <a:pt x="1545" y="19235"/>
                  </a:cubicBezTo>
                  <a:cubicBezTo>
                    <a:pt x="1651" y="19235"/>
                    <a:pt x="1759" y="19156"/>
                    <a:pt x="1729" y="19008"/>
                  </a:cubicBezTo>
                  <a:cubicBezTo>
                    <a:pt x="1526" y="17737"/>
                    <a:pt x="2339" y="16466"/>
                    <a:pt x="2797" y="15297"/>
                  </a:cubicBezTo>
                  <a:cubicBezTo>
                    <a:pt x="3305" y="14178"/>
                    <a:pt x="3712" y="12958"/>
                    <a:pt x="3915" y="11738"/>
                  </a:cubicBezTo>
                  <a:cubicBezTo>
                    <a:pt x="4271" y="9145"/>
                    <a:pt x="3102" y="6807"/>
                    <a:pt x="2238" y="4468"/>
                  </a:cubicBezTo>
                  <a:cubicBezTo>
                    <a:pt x="1729" y="3045"/>
                    <a:pt x="1272" y="1622"/>
                    <a:pt x="865" y="147"/>
                  </a:cubicBezTo>
                  <a:cubicBezTo>
                    <a:pt x="824" y="45"/>
                    <a:pt x="733" y="0"/>
                    <a:pt x="6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4"/>
            <p:cNvSpPr/>
            <p:nvPr/>
          </p:nvSpPr>
          <p:spPr>
            <a:xfrm>
              <a:off x="-5414300" y="2977800"/>
              <a:ext cx="350300" cy="316475"/>
            </a:xfrm>
            <a:custGeom>
              <a:avLst/>
              <a:gdLst/>
              <a:ahLst/>
              <a:cxnLst/>
              <a:rect l="l" t="t" r="r" b="b"/>
              <a:pathLst>
                <a:path w="14012" h="12659" extrusionOk="0">
                  <a:moveTo>
                    <a:pt x="462" y="555"/>
                  </a:moveTo>
                  <a:cubicBezTo>
                    <a:pt x="2154" y="1984"/>
                    <a:pt x="4124" y="2978"/>
                    <a:pt x="6050" y="4058"/>
                  </a:cubicBezTo>
                  <a:cubicBezTo>
                    <a:pt x="8134" y="5228"/>
                    <a:pt x="10269" y="6651"/>
                    <a:pt x="11794" y="8735"/>
                  </a:cubicBezTo>
                  <a:cubicBezTo>
                    <a:pt x="12464" y="9656"/>
                    <a:pt x="12995" y="10714"/>
                    <a:pt x="13389" y="11824"/>
                  </a:cubicBezTo>
                  <a:lnTo>
                    <a:pt x="13389" y="11824"/>
                  </a:lnTo>
                  <a:cubicBezTo>
                    <a:pt x="11923" y="10390"/>
                    <a:pt x="9547" y="10049"/>
                    <a:pt x="7778" y="9142"/>
                  </a:cubicBezTo>
                  <a:cubicBezTo>
                    <a:pt x="5491" y="7922"/>
                    <a:pt x="3559" y="6194"/>
                    <a:pt x="2136" y="4058"/>
                  </a:cubicBezTo>
                  <a:cubicBezTo>
                    <a:pt x="1420" y="2986"/>
                    <a:pt x="862" y="1795"/>
                    <a:pt x="462" y="555"/>
                  </a:cubicBezTo>
                  <a:close/>
                  <a:moveTo>
                    <a:pt x="157" y="0"/>
                  </a:moveTo>
                  <a:cubicBezTo>
                    <a:pt x="77" y="0"/>
                    <a:pt x="0" y="72"/>
                    <a:pt x="0" y="144"/>
                  </a:cubicBezTo>
                  <a:cubicBezTo>
                    <a:pt x="763" y="2584"/>
                    <a:pt x="2085" y="4821"/>
                    <a:pt x="3864" y="6600"/>
                  </a:cubicBezTo>
                  <a:cubicBezTo>
                    <a:pt x="4728" y="7515"/>
                    <a:pt x="5745" y="8278"/>
                    <a:pt x="6762" y="8939"/>
                  </a:cubicBezTo>
                  <a:cubicBezTo>
                    <a:pt x="7829" y="9498"/>
                    <a:pt x="8948" y="10006"/>
                    <a:pt x="10066" y="10413"/>
                  </a:cubicBezTo>
                  <a:cubicBezTo>
                    <a:pt x="11361" y="10844"/>
                    <a:pt x="12655" y="11321"/>
                    <a:pt x="13566" y="12355"/>
                  </a:cubicBezTo>
                  <a:lnTo>
                    <a:pt x="13566" y="12355"/>
                  </a:lnTo>
                  <a:cubicBezTo>
                    <a:pt x="13586" y="12419"/>
                    <a:pt x="13605" y="12484"/>
                    <a:pt x="13625" y="12548"/>
                  </a:cubicBezTo>
                  <a:cubicBezTo>
                    <a:pt x="13644" y="12626"/>
                    <a:pt x="13708" y="12659"/>
                    <a:pt x="13777" y="12659"/>
                  </a:cubicBezTo>
                  <a:cubicBezTo>
                    <a:pt x="13888" y="12659"/>
                    <a:pt x="14012" y="12572"/>
                    <a:pt x="13980" y="12446"/>
                  </a:cubicBezTo>
                  <a:cubicBezTo>
                    <a:pt x="13269" y="10057"/>
                    <a:pt x="11947" y="7922"/>
                    <a:pt x="10117" y="6295"/>
                  </a:cubicBezTo>
                  <a:cubicBezTo>
                    <a:pt x="8236" y="4668"/>
                    <a:pt x="5948" y="3652"/>
                    <a:pt x="3813" y="2482"/>
                  </a:cubicBezTo>
                  <a:cubicBezTo>
                    <a:pt x="2567" y="1785"/>
                    <a:pt x="1419" y="990"/>
                    <a:pt x="321" y="97"/>
                  </a:cubicBezTo>
                  <a:lnTo>
                    <a:pt x="321" y="97"/>
                  </a:lnTo>
                  <a:cubicBezTo>
                    <a:pt x="316" y="78"/>
                    <a:pt x="311" y="60"/>
                    <a:pt x="305" y="42"/>
                  </a:cubicBezTo>
                  <a:lnTo>
                    <a:pt x="276" y="60"/>
                  </a:lnTo>
                  <a:lnTo>
                    <a:pt x="276" y="60"/>
                  </a:lnTo>
                  <a:cubicBezTo>
                    <a:pt x="269" y="54"/>
                    <a:pt x="262" y="48"/>
                    <a:pt x="255" y="42"/>
                  </a:cubicBezTo>
                  <a:cubicBezTo>
                    <a:pt x="225" y="13"/>
                    <a:pt x="191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4"/>
            <p:cNvSpPr/>
            <p:nvPr/>
          </p:nvSpPr>
          <p:spPr>
            <a:xfrm>
              <a:off x="-5331450" y="2956900"/>
              <a:ext cx="226000" cy="260725"/>
            </a:xfrm>
            <a:custGeom>
              <a:avLst/>
              <a:gdLst/>
              <a:ahLst/>
              <a:cxnLst/>
              <a:rect l="l" t="t" r="r" b="b"/>
              <a:pathLst>
                <a:path w="9040" h="10429" extrusionOk="0">
                  <a:moveTo>
                    <a:pt x="64" y="0"/>
                  </a:moveTo>
                  <a:cubicBezTo>
                    <a:pt x="26" y="0"/>
                    <a:pt x="0" y="75"/>
                    <a:pt x="42" y="116"/>
                  </a:cubicBezTo>
                  <a:cubicBezTo>
                    <a:pt x="1973" y="1387"/>
                    <a:pt x="3702" y="2912"/>
                    <a:pt x="5227" y="4640"/>
                  </a:cubicBezTo>
                  <a:cubicBezTo>
                    <a:pt x="5939" y="5504"/>
                    <a:pt x="6599" y="6419"/>
                    <a:pt x="7260" y="7385"/>
                  </a:cubicBezTo>
                  <a:cubicBezTo>
                    <a:pt x="7870" y="8351"/>
                    <a:pt x="8328" y="9419"/>
                    <a:pt x="8887" y="10385"/>
                  </a:cubicBezTo>
                  <a:cubicBezTo>
                    <a:pt x="8903" y="10416"/>
                    <a:pt x="8924" y="10428"/>
                    <a:pt x="8945" y="10428"/>
                  </a:cubicBezTo>
                  <a:cubicBezTo>
                    <a:pt x="8991" y="10428"/>
                    <a:pt x="9040" y="10369"/>
                    <a:pt x="9040" y="10334"/>
                  </a:cubicBezTo>
                  <a:cubicBezTo>
                    <a:pt x="8633" y="9266"/>
                    <a:pt x="8074" y="8199"/>
                    <a:pt x="7413" y="7284"/>
                  </a:cubicBezTo>
                  <a:cubicBezTo>
                    <a:pt x="6803" y="6318"/>
                    <a:pt x="6142" y="5403"/>
                    <a:pt x="5379" y="4539"/>
                  </a:cubicBezTo>
                  <a:cubicBezTo>
                    <a:pt x="3854" y="2759"/>
                    <a:pt x="2075" y="1234"/>
                    <a:pt x="92" y="14"/>
                  </a:cubicBezTo>
                  <a:cubicBezTo>
                    <a:pt x="83" y="4"/>
                    <a:pt x="73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4"/>
            <p:cNvSpPr/>
            <p:nvPr/>
          </p:nvSpPr>
          <p:spPr>
            <a:xfrm>
              <a:off x="-5322800" y="2582950"/>
              <a:ext cx="147075" cy="469425"/>
            </a:xfrm>
            <a:custGeom>
              <a:avLst/>
              <a:gdLst/>
              <a:ahLst/>
              <a:cxnLst/>
              <a:rect l="l" t="t" r="r" b="b"/>
              <a:pathLst>
                <a:path w="5883" h="18777" extrusionOk="0">
                  <a:moveTo>
                    <a:pt x="153" y="1"/>
                  </a:moveTo>
                  <a:cubicBezTo>
                    <a:pt x="102" y="1"/>
                    <a:pt x="51" y="26"/>
                    <a:pt x="51" y="77"/>
                  </a:cubicBezTo>
                  <a:cubicBezTo>
                    <a:pt x="1" y="5059"/>
                    <a:pt x="1170" y="9939"/>
                    <a:pt x="3508" y="14362"/>
                  </a:cubicBezTo>
                  <a:cubicBezTo>
                    <a:pt x="4169" y="15836"/>
                    <a:pt x="4983" y="17260"/>
                    <a:pt x="5694" y="18734"/>
                  </a:cubicBezTo>
                  <a:cubicBezTo>
                    <a:pt x="5709" y="18764"/>
                    <a:pt x="5733" y="18776"/>
                    <a:pt x="5757" y="18776"/>
                  </a:cubicBezTo>
                  <a:cubicBezTo>
                    <a:pt x="5817" y="18776"/>
                    <a:pt x="5883" y="18704"/>
                    <a:pt x="5847" y="18632"/>
                  </a:cubicBezTo>
                  <a:cubicBezTo>
                    <a:pt x="4627" y="16040"/>
                    <a:pt x="3407" y="13447"/>
                    <a:pt x="2339" y="10854"/>
                  </a:cubicBezTo>
                  <a:cubicBezTo>
                    <a:pt x="1526" y="8618"/>
                    <a:pt x="916" y="6330"/>
                    <a:pt x="661" y="4042"/>
                  </a:cubicBezTo>
                  <a:cubicBezTo>
                    <a:pt x="458" y="2721"/>
                    <a:pt x="356" y="1399"/>
                    <a:pt x="255" y="77"/>
                  </a:cubicBezTo>
                  <a:cubicBezTo>
                    <a:pt x="255" y="26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4"/>
            <p:cNvSpPr/>
            <p:nvPr/>
          </p:nvSpPr>
          <p:spPr>
            <a:xfrm>
              <a:off x="-5703825" y="2540050"/>
              <a:ext cx="369125" cy="287000"/>
            </a:xfrm>
            <a:custGeom>
              <a:avLst/>
              <a:gdLst/>
              <a:ahLst/>
              <a:cxnLst/>
              <a:rect l="l" t="t" r="r" b="b"/>
              <a:pathLst>
                <a:path w="14765" h="11480" extrusionOk="0">
                  <a:moveTo>
                    <a:pt x="64" y="0"/>
                  </a:moveTo>
                  <a:cubicBezTo>
                    <a:pt x="26" y="0"/>
                    <a:pt x="0" y="74"/>
                    <a:pt x="42" y="116"/>
                  </a:cubicBezTo>
                  <a:cubicBezTo>
                    <a:pt x="2685" y="1691"/>
                    <a:pt x="5278" y="3471"/>
                    <a:pt x="7718" y="5352"/>
                  </a:cubicBezTo>
                  <a:cubicBezTo>
                    <a:pt x="8989" y="6318"/>
                    <a:pt x="10209" y="7283"/>
                    <a:pt x="11327" y="8300"/>
                  </a:cubicBezTo>
                  <a:cubicBezTo>
                    <a:pt x="12496" y="9317"/>
                    <a:pt x="13462" y="10384"/>
                    <a:pt x="14530" y="11452"/>
                  </a:cubicBezTo>
                  <a:cubicBezTo>
                    <a:pt x="14549" y="11471"/>
                    <a:pt x="14571" y="11480"/>
                    <a:pt x="14592" y="11480"/>
                  </a:cubicBezTo>
                  <a:cubicBezTo>
                    <a:pt x="14681" y="11480"/>
                    <a:pt x="14765" y="11331"/>
                    <a:pt x="14682" y="11249"/>
                  </a:cubicBezTo>
                  <a:cubicBezTo>
                    <a:pt x="12700" y="8961"/>
                    <a:pt x="10463" y="6978"/>
                    <a:pt x="7972" y="5250"/>
                  </a:cubicBezTo>
                  <a:cubicBezTo>
                    <a:pt x="5430" y="3369"/>
                    <a:pt x="2838" y="1590"/>
                    <a:pt x="92" y="14"/>
                  </a:cubicBezTo>
                  <a:cubicBezTo>
                    <a:pt x="83" y="4"/>
                    <a:pt x="73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4"/>
            <p:cNvSpPr/>
            <p:nvPr/>
          </p:nvSpPr>
          <p:spPr>
            <a:xfrm>
              <a:off x="-5710425" y="2607750"/>
              <a:ext cx="267825" cy="109575"/>
            </a:xfrm>
            <a:custGeom>
              <a:avLst/>
              <a:gdLst/>
              <a:ahLst/>
              <a:cxnLst/>
              <a:rect l="l" t="t" r="r" b="b"/>
              <a:pathLst>
                <a:path w="10713" h="4383" extrusionOk="0">
                  <a:moveTo>
                    <a:pt x="51" y="0"/>
                  </a:moveTo>
                  <a:cubicBezTo>
                    <a:pt x="1" y="0"/>
                    <a:pt x="1" y="102"/>
                    <a:pt x="51" y="102"/>
                  </a:cubicBezTo>
                  <a:lnTo>
                    <a:pt x="1" y="153"/>
                  </a:lnTo>
                  <a:cubicBezTo>
                    <a:pt x="1831" y="610"/>
                    <a:pt x="3610" y="1220"/>
                    <a:pt x="5338" y="1932"/>
                  </a:cubicBezTo>
                  <a:cubicBezTo>
                    <a:pt x="7118" y="2644"/>
                    <a:pt x="8795" y="3559"/>
                    <a:pt x="10524" y="4372"/>
                  </a:cubicBezTo>
                  <a:cubicBezTo>
                    <a:pt x="10538" y="4379"/>
                    <a:pt x="10552" y="4382"/>
                    <a:pt x="10566" y="4382"/>
                  </a:cubicBezTo>
                  <a:cubicBezTo>
                    <a:pt x="10650" y="4382"/>
                    <a:pt x="10713" y="4263"/>
                    <a:pt x="10625" y="4220"/>
                  </a:cubicBezTo>
                  <a:cubicBezTo>
                    <a:pt x="8999" y="3254"/>
                    <a:pt x="7321" y="2440"/>
                    <a:pt x="5542" y="1779"/>
                  </a:cubicBezTo>
                  <a:cubicBezTo>
                    <a:pt x="3762" y="1068"/>
                    <a:pt x="1932" y="458"/>
                    <a:pt x="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4"/>
            <p:cNvSpPr/>
            <p:nvPr/>
          </p:nvSpPr>
          <p:spPr>
            <a:xfrm>
              <a:off x="-5787950" y="2560475"/>
              <a:ext cx="86250" cy="71450"/>
            </a:xfrm>
            <a:custGeom>
              <a:avLst/>
              <a:gdLst/>
              <a:ahLst/>
              <a:cxnLst/>
              <a:rect l="l" t="t" r="r" b="b"/>
              <a:pathLst>
                <a:path w="3450" h="2858" extrusionOk="0">
                  <a:moveTo>
                    <a:pt x="1104" y="302"/>
                  </a:moveTo>
                  <a:cubicBezTo>
                    <a:pt x="1492" y="302"/>
                    <a:pt x="1892" y="401"/>
                    <a:pt x="2187" y="569"/>
                  </a:cubicBezTo>
                  <a:cubicBezTo>
                    <a:pt x="2588" y="820"/>
                    <a:pt x="3237" y="1269"/>
                    <a:pt x="3058" y="1818"/>
                  </a:cubicBezTo>
                  <a:lnTo>
                    <a:pt x="3058" y="1818"/>
                  </a:lnTo>
                  <a:cubicBezTo>
                    <a:pt x="2713" y="2061"/>
                    <a:pt x="2435" y="2575"/>
                    <a:pt x="1993" y="2575"/>
                  </a:cubicBezTo>
                  <a:cubicBezTo>
                    <a:pt x="1942" y="2575"/>
                    <a:pt x="1887" y="2568"/>
                    <a:pt x="1831" y="2552"/>
                  </a:cubicBezTo>
                  <a:cubicBezTo>
                    <a:pt x="1577" y="2450"/>
                    <a:pt x="1373" y="2349"/>
                    <a:pt x="1170" y="2145"/>
                  </a:cubicBezTo>
                  <a:cubicBezTo>
                    <a:pt x="966" y="1942"/>
                    <a:pt x="763" y="1739"/>
                    <a:pt x="560" y="1535"/>
                  </a:cubicBezTo>
                  <a:cubicBezTo>
                    <a:pt x="407" y="1332"/>
                    <a:pt x="306" y="1078"/>
                    <a:pt x="306" y="824"/>
                  </a:cubicBezTo>
                  <a:cubicBezTo>
                    <a:pt x="306" y="671"/>
                    <a:pt x="356" y="519"/>
                    <a:pt x="458" y="417"/>
                  </a:cubicBezTo>
                  <a:cubicBezTo>
                    <a:pt x="611" y="366"/>
                    <a:pt x="712" y="315"/>
                    <a:pt x="865" y="315"/>
                  </a:cubicBezTo>
                  <a:cubicBezTo>
                    <a:pt x="943" y="307"/>
                    <a:pt x="1023" y="302"/>
                    <a:pt x="1104" y="302"/>
                  </a:cubicBezTo>
                  <a:close/>
                  <a:moveTo>
                    <a:pt x="897" y="0"/>
                  </a:moveTo>
                  <a:cubicBezTo>
                    <a:pt x="634" y="0"/>
                    <a:pt x="381" y="139"/>
                    <a:pt x="204" y="315"/>
                  </a:cubicBezTo>
                  <a:cubicBezTo>
                    <a:pt x="1" y="620"/>
                    <a:pt x="1" y="1027"/>
                    <a:pt x="204" y="1332"/>
                  </a:cubicBezTo>
                  <a:cubicBezTo>
                    <a:pt x="356" y="1637"/>
                    <a:pt x="560" y="1891"/>
                    <a:pt x="763" y="2095"/>
                  </a:cubicBezTo>
                  <a:cubicBezTo>
                    <a:pt x="966" y="2349"/>
                    <a:pt x="1221" y="2552"/>
                    <a:pt x="1475" y="2705"/>
                  </a:cubicBezTo>
                  <a:cubicBezTo>
                    <a:pt x="1627" y="2806"/>
                    <a:pt x="1805" y="2857"/>
                    <a:pt x="1983" y="2857"/>
                  </a:cubicBezTo>
                  <a:cubicBezTo>
                    <a:pt x="2161" y="2857"/>
                    <a:pt x="2339" y="2806"/>
                    <a:pt x="2492" y="2705"/>
                  </a:cubicBezTo>
                  <a:cubicBezTo>
                    <a:pt x="2797" y="2501"/>
                    <a:pt x="3051" y="2196"/>
                    <a:pt x="3203" y="1891"/>
                  </a:cubicBezTo>
                  <a:cubicBezTo>
                    <a:pt x="3221" y="1873"/>
                    <a:pt x="3220" y="1849"/>
                    <a:pt x="3209" y="1828"/>
                  </a:cubicBezTo>
                  <a:lnTo>
                    <a:pt x="3209" y="1828"/>
                  </a:lnTo>
                  <a:cubicBezTo>
                    <a:pt x="3450" y="1324"/>
                    <a:pt x="2997" y="821"/>
                    <a:pt x="2593" y="519"/>
                  </a:cubicBezTo>
                  <a:cubicBezTo>
                    <a:pt x="2182" y="199"/>
                    <a:pt x="1690" y="3"/>
                    <a:pt x="1188" y="3"/>
                  </a:cubicBezTo>
                  <a:cubicBezTo>
                    <a:pt x="1131" y="3"/>
                    <a:pt x="1074" y="5"/>
                    <a:pt x="1017" y="10"/>
                  </a:cubicBezTo>
                  <a:cubicBezTo>
                    <a:pt x="977" y="4"/>
                    <a:pt x="937" y="0"/>
                    <a:pt x="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4"/>
            <p:cNvSpPr/>
            <p:nvPr/>
          </p:nvSpPr>
          <p:spPr>
            <a:xfrm>
              <a:off x="-5771425" y="2478100"/>
              <a:ext cx="85175" cy="77550"/>
            </a:xfrm>
            <a:custGeom>
              <a:avLst/>
              <a:gdLst/>
              <a:ahLst/>
              <a:cxnLst/>
              <a:rect l="l" t="t" r="r" b="b"/>
              <a:pathLst>
                <a:path w="3407" h="3102" extrusionOk="0">
                  <a:moveTo>
                    <a:pt x="1017" y="306"/>
                  </a:moveTo>
                  <a:cubicBezTo>
                    <a:pt x="1475" y="306"/>
                    <a:pt x="1932" y="509"/>
                    <a:pt x="2288" y="814"/>
                  </a:cubicBezTo>
                  <a:cubicBezTo>
                    <a:pt x="2624" y="1103"/>
                    <a:pt x="3142" y="1527"/>
                    <a:pt x="3027" y="2002"/>
                  </a:cubicBezTo>
                  <a:lnTo>
                    <a:pt x="3027" y="2002"/>
                  </a:lnTo>
                  <a:cubicBezTo>
                    <a:pt x="2684" y="2273"/>
                    <a:pt x="2409" y="2784"/>
                    <a:pt x="1951" y="2784"/>
                  </a:cubicBezTo>
                  <a:cubicBezTo>
                    <a:pt x="1882" y="2784"/>
                    <a:pt x="1808" y="2772"/>
                    <a:pt x="1729" y="2746"/>
                  </a:cubicBezTo>
                  <a:cubicBezTo>
                    <a:pt x="1475" y="2644"/>
                    <a:pt x="1271" y="2492"/>
                    <a:pt x="1068" y="2289"/>
                  </a:cubicBezTo>
                  <a:cubicBezTo>
                    <a:pt x="865" y="2136"/>
                    <a:pt x="712" y="1882"/>
                    <a:pt x="509" y="1679"/>
                  </a:cubicBezTo>
                  <a:cubicBezTo>
                    <a:pt x="356" y="1424"/>
                    <a:pt x="255" y="1170"/>
                    <a:pt x="305" y="865"/>
                  </a:cubicBezTo>
                  <a:cubicBezTo>
                    <a:pt x="356" y="560"/>
                    <a:pt x="661" y="306"/>
                    <a:pt x="1017" y="306"/>
                  </a:cubicBezTo>
                  <a:close/>
                  <a:moveTo>
                    <a:pt x="1170" y="1"/>
                  </a:moveTo>
                  <a:cubicBezTo>
                    <a:pt x="763" y="1"/>
                    <a:pt x="407" y="153"/>
                    <a:pt x="204" y="458"/>
                  </a:cubicBezTo>
                  <a:cubicBezTo>
                    <a:pt x="0" y="763"/>
                    <a:pt x="0" y="1170"/>
                    <a:pt x="153" y="1475"/>
                  </a:cubicBezTo>
                  <a:cubicBezTo>
                    <a:pt x="305" y="1780"/>
                    <a:pt x="458" y="2034"/>
                    <a:pt x="712" y="2289"/>
                  </a:cubicBezTo>
                  <a:cubicBezTo>
                    <a:pt x="916" y="2543"/>
                    <a:pt x="1119" y="2746"/>
                    <a:pt x="1373" y="2949"/>
                  </a:cubicBezTo>
                  <a:cubicBezTo>
                    <a:pt x="1551" y="3051"/>
                    <a:pt x="1742" y="3102"/>
                    <a:pt x="1926" y="3102"/>
                  </a:cubicBezTo>
                  <a:cubicBezTo>
                    <a:pt x="2110" y="3102"/>
                    <a:pt x="2288" y="3051"/>
                    <a:pt x="2441" y="2949"/>
                  </a:cubicBezTo>
                  <a:cubicBezTo>
                    <a:pt x="2722" y="2762"/>
                    <a:pt x="2961" y="2487"/>
                    <a:pt x="3116" y="2206"/>
                  </a:cubicBezTo>
                  <a:lnTo>
                    <a:pt x="3116" y="2206"/>
                  </a:lnTo>
                  <a:cubicBezTo>
                    <a:pt x="3129" y="2204"/>
                    <a:pt x="3142" y="2197"/>
                    <a:pt x="3152" y="2187"/>
                  </a:cubicBezTo>
                  <a:lnTo>
                    <a:pt x="3152" y="2136"/>
                  </a:lnTo>
                  <a:cubicBezTo>
                    <a:pt x="3406" y="1628"/>
                    <a:pt x="2949" y="1068"/>
                    <a:pt x="2593" y="763"/>
                  </a:cubicBezTo>
                  <a:cubicBezTo>
                    <a:pt x="2186" y="357"/>
                    <a:pt x="1678" y="103"/>
                    <a:pt x="1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4"/>
            <p:cNvSpPr/>
            <p:nvPr/>
          </p:nvSpPr>
          <p:spPr>
            <a:xfrm>
              <a:off x="-5432100" y="2597325"/>
              <a:ext cx="85200" cy="76700"/>
            </a:xfrm>
            <a:custGeom>
              <a:avLst/>
              <a:gdLst/>
              <a:ahLst/>
              <a:cxnLst/>
              <a:rect l="l" t="t" r="r" b="b"/>
              <a:pathLst>
                <a:path w="3408" h="3068" extrusionOk="0">
                  <a:moveTo>
                    <a:pt x="1068" y="214"/>
                  </a:moveTo>
                  <a:cubicBezTo>
                    <a:pt x="1526" y="265"/>
                    <a:pt x="1983" y="468"/>
                    <a:pt x="2339" y="773"/>
                  </a:cubicBezTo>
                  <a:cubicBezTo>
                    <a:pt x="2691" y="1025"/>
                    <a:pt x="3243" y="1525"/>
                    <a:pt x="3057" y="2028"/>
                  </a:cubicBezTo>
                  <a:lnTo>
                    <a:pt x="3057" y="2028"/>
                  </a:lnTo>
                  <a:cubicBezTo>
                    <a:pt x="2734" y="2295"/>
                    <a:pt x="2468" y="2762"/>
                    <a:pt x="2044" y="2762"/>
                  </a:cubicBezTo>
                  <a:cubicBezTo>
                    <a:pt x="1963" y="2762"/>
                    <a:pt x="1875" y="2744"/>
                    <a:pt x="1780" y="2705"/>
                  </a:cubicBezTo>
                  <a:cubicBezTo>
                    <a:pt x="1526" y="2654"/>
                    <a:pt x="1322" y="2451"/>
                    <a:pt x="1119" y="2298"/>
                  </a:cubicBezTo>
                  <a:cubicBezTo>
                    <a:pt x="916" y="2095"/>
                    <a:pt x="712" y="1841"/>
                    <a:pt x="560" y="1586"/>
                  </a:cubicBezTo>
                  <a:cubicBezTo>
                    <a:pt x="407" y="1383"/>
                    <a:pt x="306" y="1129"/>
                    <a:pt x="357" y="824"/>
                  </a:cubicBezTo>
                  <a:cubicBezTo>
                    <a:pt x="407" y="468"/>
                    <a:pt x="712" y="265"/>
                    <a:pt x="1068" y="214"/>
                  </a:cubicBezTo>
                  <a:close/>
                  <a:moveTo>
                    <a:pt x="1035" y="1"/>
                  </a:moveTo>
                  <a:cubicBezTo>
                    <a:pt x="726" y="1"/>
                    <a:pt x="432" y="151"/>
                    <a:pt x="255" y="417"/>
                  </a:cubicBezTo>
                  <a:cubicBezTo>
                    <a:pt x="52" y="722"/>
                    <a:pt x="1" y="1129"/>
                    <a:pt x="204" y="1434"/>
                  </a:cubicBezTo>
                  <a:cubicBezTo>
                    <a:pt x="357" y="1739"/>
                    <a:pt x="509" y="1993"/>
                    <a:pt x="712" y="2247"/>
                  </a:cubicBezTo>
                  <a:cubicBezTo>
                    <a:pt x="916" y="2501"/>
                    <a:pt x="1170" y="2705"/>
                    <a:pt x="1424" y="2908"/>
                  </a:cubicBezTo>
                  <a:cubicBezTo>
                    <a:pt x="1588" y="3017"/>
                    <a:pt x="1780" y="3068"/>
                    <a:pt x="1979" y="3068"/>
                  </a:cubicBezTo>
                  <a:cubicBezTo>
                    <a:pt x="2150" y="3068"/>
                    <a:pt x="2327" y="3030"/>
                    <a:pt x="2492" y="2959"/>
                  </a:cubicBezTo>
                  <a:cubicBezTo>
                    <a:pt x="2797" y="2705"/>
                    <a:pt x="3051" y="2451"/>
                    <a:pt x="3203" y="2095"/>
                  </a:cubicBezTo>
                  <a:cubicBezTo>
                    <a:pt x="3227" y="2071"/>
                    <a:pt x="3218" y="2037"/>
                    <a:pt x="3196" y="2011"/>
                  </a:cubicBezTo>
                  <a:lnTo>
                    <a:pt x="3196" y="2011"/>
                  </a:lnTo>
                  <a:cubicBezTo>
                    <a:pt x="3408" y="1531"/>
                    <a:pt x="2981" y="1059"/>
                    <a:pt x="2644" y="722"/>
                  </a:cubicBezTo>
                  <a:cubicBezTo>
                    <a:pt x="2238" y="366"/>
                    <a:pt x="1729" y="112"/>
                    <a:pt x="1170" y="11"/>
                  </a:cubicBezTo>
                  <a:cubicBezTo>
                    <a:pt x="1125" y="4"/>
                    <a:pt x="1080" y="1"/>
                    <a:pt x="1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4"/>
            <p:cNvSpPr/>
            <p:nvPr/>
          </p:nvSpPr>
          <p:spPr>
            <a:xfrm>
              <a:off x="-5397775" y="2899800"/>
              <a:ext cx="84050" cy="76700"/>
            </a:xfrm>
            <a:custGeom>
              <a:avLst/>
              <a:gdLst/>
              <a:ahLst/>
              <a:cxnLst/>
              <a:rect l="l" t="t" r="r" b="b"/>
              <a:pathLst>
                <a:path w="3362" h="3068" extrusionOk="0">
                  <a:moveTo>
                    <a:pt x="1017" y="214"/>
                  </a:moveTo>
                  <a:cubicBezTo>
                    <a:pt x="1525" y="265"/>
                    <a:pt x="1932" y="468"/>
                    <a:pt x="2288" y="773"/>
                  </a:cubicBezTo>
                  <a:cubicBezTo>
                    <a:pt x="2630" y="1018"/>
                    <a:pt x="3161" y="1498"/>
                    <a:pt x="3065" y="1987"/>
                  </a:cubicBezTo>
                  <a:lnTo>
                    <a:pt x="3065" y="1987"/>
                  </a:lnTo>
                  <a:cubicBezTo>
                    <a:pt x="3060" y="1989"/>
                    <a:pt x="3055" y="1991"/>
                    <a:pt x="3050" y="1993"/>
                  </a:cubicBezTo>
                  <a:cubicBezTo>
                    <a:pt x="2696" y="2259"/>
                    <a:pt x="2419" y="2794"/>
                    <a:pt x="1951" y="2794"/>
                  </a:cubicBezTo>
                  <a:cubicBezTo>
                    <a:pt x="1882" y="2794"/>
                    <a:pt x="1808" y="2782"/>
                    <a:pt x="1729" y="2756"/>
                  </a:cubicBezTo>
                  <a:cubicBezTo>
                    <a:pt x="1525" y="2654"/>
                    <a:pt x="1271" y="2451"/>
                    <a:pt x="1119" y="2298"/>
                  </a:cubicBezTo>
                  <a:cubicBezTo>
                    <a:pt x="915" y="2095"/>
                    <a:pt x="712" y="1841"/>
                    <a:pt x="559" y="1586"/>
                  </a:cubicBezTo>
                  <a:cubicBezTo>
                    <a:pt x="407" y="1383"/>
                    <a:pt x="305" y="1129"/>
                    <a:pt x="305" y="824"/>
                  </a:cubicBezTo>
                  <a:cubicBezTo>
                    <a:pt x="407" y="468"/>
                    <a:pt x="712" y="265"/>
                    <a:pt x="1017" y="214"/>
                  </a:cubicBezTo>
                  <a:close/>
                  <a:moveTo>
                    <a:pt x="1034" y="1"/>
                  </a:moveTo>
                  <a:cubicBezTo>
                    <a:pt x="725" y="1"/>
                    <a:pt x="426" y="151"/>
                    <a:pt x="204" y="417"/>
                  </a:cubicBezTo>
                  <a:cubicBezTo>
                    <a:pt x="51" y="722"/>
                    <a:pt x="0" y="1129"/>
                    <a:pt x="204" y="1485"/>
                  </a:cubicBezTo>
                  <a:cubicBezTo>
                    <a:pt x="305" y="1739"/>
                    <a:pt x="509" y="2044"/>
                    <a:pt x="712" y="2247"/>
                  </a:cubicBezTo>
                  <a:cubicBezTo>
                    <a:pt x="915" y="2501"/>
                    <a:pt x="1170" y="2705"/>
                    <a:pt x="1424" y="2908"/>
                  </a:cubicBezTo>
                  <a:cubicBezTo>
                    <a:pt x="1587" y="3017"/>
                    <a:pt x="1780" y="3068"/>
                    <a:pt x="1978" y="3068"/>
                  </a:cubicBezTo>
                  <a:cubicBezTo>
                    <a:pt x="2150" y="3068"/>
                    <a:pt x="2326" y="3030"/>
                    <a:pt x="2491" y="2959"/>
                  </a:cubicBezTo>
                  <a:cubicBezTo>
                    <a:pt x="2796" y="2705"/>
                    <a:pt x="3000" y="2451"/>
                    <a:pt x="3203" y="2095"/>
                  </a:cubicBezTo>
                  <a:cubicBezTo>
                    <a:pt x="3227" y="2071"/>
                    <a:pt x="3217" y="2035"/>
                    <a:pt x="3189" y="2010"/>
                  </a:cubicBezTo>
                  <a:lnTo>
                    <a:pt x="3189" y="2010"/>
                  </a:lnTo>
                  <a:cubicBezTo>
                    <a:pt x="3361" y="1530"/>
                    <a:pt x="2980" y="1058"/>
                    <a:pt x="2644" y="722"/>
                  </a:cubicBezTo>
                  <a:cubicBezTo>
                    <a:pt x="2237" y="366"/>
                    <a:pt x="1729" y="61"/>
                    <a:pt x="1170" y="11"/>
                  </a:cubicBezTo>
                  <a:cubicBezTo>
                    <a:pt x="1124" y="4"/>
                    <a:pt x="1079" y="1"/>
                    <a:pt x="1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4"/>
            <p:cNvSpPr/>
            <p:nvPr/>
          </p:nvSpPr>
          <p:spPr>
            <a:xfrm>
              <a:off x="-5352025" y="2503150"/>
              <a:ext cx="63575" cy="85225"/>
            </a:xfrm>
            <a:custGeom>
              <a:avLst/>
              <a:gdLst/>
              <a:ahLst/>
              <a:cxnLst/>
              <a:rect l="l" t="t" r="r" b="b"/>
              <a:pathLst>
                <a:path w="2543" h="3409" extrusionOk="0">
                  <a:moveTo>
                    <a:pt x="1270" y="279"/>
                  </a:moveTo>
                  <a:cubicBezTo>
                    <a:pt x="1533" y="279"/>
                    <a:pt x="1793" y="416"/>
                    <a:pt x="1932" y="626"/>
                  </a:cubicBezTo>
                  <a:cubicBezTo>
                    <a:pt x="2136" y="1032"/>
                    <a:pt x="2237" y="1439"/>
                    <a:pt x="2237" y="1897"/>
                  </a:cubicBezTo>
                  <a:cubicBezTo>
                    <a:pt x="2237" y="2280"/>
                    <a:pt x="2237" y="2981"/>
                    <a:pt x="1810" y="3187"/>
                  </a:cubicBezTo>
                  <a:lnTo>
                    <a:pt x="1810" y="3187"/>
                  </a:lnTo>
                  <a:cubicBezTo>
                    <a:pt x="1802" y="3180"/>
                    <a:pt x="1791" y="3173"/>
                    <a:pt x="1780" y="3167"/>
                  </a:cubicBezTo>
                  <a:cubicBezTo>
                    <a:pt x="1322" y="3066"/>
                    <a:pt x="610" y="3269"/>
                    <a:pt x="407" y="2710"/>
                  </a:cubicBezTo>
                  <a:cubicBezTo>
                    <a:pt x="305" y="2456"/>
                    <a:pt x="305" y="2202"/>
                    <a:pt x="305" y="1947"/>
                  </a:cubicBezTo>
                  <a:cubicBezTo>
                    <a:pt x="356" y="1642"/>
                    <a:pt x="407" y="1337"/>
                    <a:pt x="509" y="1032"/>
                  </a:cubicBezTo>
                  <a:cubicBezTo>
                    <a:pt x="560" y="778"/>
                    <a:pt x="712" y="524"/>
                    <a:pt x="915" y="371"/>
                  </a:cubicBezTo>
                  <a:cubicBezTo>
                    <a:pt x="1027" y="308"/>
                    <a:pt x="1149" y="279"/>
                    <a:pt x="1270" y="279"/>
                  </a:cubicBezTo>
                  <a:close/>
                  <a:moveTo>
                    <a:pt x="1279" y="0"/>
                  </a:moveTo>
                  <a:cubicBezTo>
                    <a:pt x="898" y="0"/>
                    <a:pt x="519" y="219"/>
                    <a:pt x="356" y="626"/>
                  </a:cubicBezTo>
                  <a:cubicBezTo>
                    <a:pt x="204" y="931"/>
                    <a:pt x="102" y="1287"/>
                    <a:pt x="51" y="1592"/>
                  </a:cubicBezTo>
                  <a:cubicBezTo>
                    <a:pt x="0" y="1947"/>
                    <a:pt x="0" y="2252"/>
                    <a:pt x="51" y="2557"/>
                  </a:cubicBezTo>
                  <a:cubicBezTo>
                    <a:pt x="102" y="2913"/>
                    <a:pt x="356" y="3218"/>
                    <a:pt x="712" y="3371"/>
                  </a:cubicBezTo>
                  <a:cubicBezTo>
                    <a:pt x="890" y="3396"/>
                    <a:pt x="1068" y="3409"/>
                    <a:pt x="1246" y="3409"/>
                  </a:cubicBezTo>
                  <a:cubicBezTo>
                    <a:pt x="1424" y="3409"/>
                    <a:pt x="1602" y="3396"/>
                    <a:pt x="1780" y="3371"/>
                  </a:cubicBezTo>
                  <a:cubicBezTo>
                    <a:pt x="1816" y="3353"/>
                    <a:pt x="1839" y="3328"/>
                    <a:pt x="1849" y="3302"/>
                  </a:cubicBezTo>
                  <a:lnTo>
                    <a:pt x="1849" y="3302"/>
                  </a:lnTo>
                  <a:cubicBezTo>
                    <a:pt x="2302" y="3161"/>
                    <a:pt x="2443" y="2584"/>
                    <a:pt x="2491" y="2100"/>
                  </a:cubicBezTo>
                  <a:cubicBezTo>
                    <a:pt x="2542" y="1541"/>
                    <a:pt x="2441" y="982"/>
                    <a:pt x="2136" y="524"/>
                  </a:cubicBezTo>
                  <a:cubicBezTo>
                    <a:pt x="1946" y="168"/>
                    <a:pt x="1612" y="0"/>
                    <a:pt x="1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0" name="Google Shape;3620;p54"/>
          <p:cNvGrpSpPr/>
          <p:nvPr/>
        </p:nvGrpSpPr>
        <p:grpSpPr>
          <a:xfrm>
            <a:off x="7375250" y="3508175"/>
            <a:ext cx="958275" cy="1007950"/>
            <a:chOff x="-6584800" y="3612600"/>
            <a:chExt cx="958275" cy="1007950"/>
          </a:xfrm>
        </p:grpSpPr>
        <p:sp>
          <p:nvSpPr>
            <p:cNvPr id="3621" name="Google Shape;3621;p54"/>
            <p:cNvSpPr/>
            <p:nvPr/>
          </p:nvSpPr>
          <p:spPr>
            <a:xfrm>
              <a:off x="-6559375" y="3687525"/>
              <a:ext cx="66100" cy="38150"/>
            </a:xfrm>
            <a:custGeom>
              <a:avLst/>
              <a:gdLst/>
              <a:ahLst/>
              <a:cxnLst/>
              <a:rect l="l" t="t" r="r" b="b"/>
              <a:pathLst>
                <a:path w="2644" h="1526" extrusionOk="0">
                  <a:moveTo>
                    <a:pt x="1318" y="0"/>
                  </a:moveTo>
                  <a:cubicBezTo>
                    <a:pt x="1273" y="0"/>
                    <a:pt x="1223" y="6"/>
                    <a:pt x="1169" y="20"/>
                  </a:cubicBezTo>
                  <a:cubicBezTo>
                    <a:pt x="813" y="122"/>
                    <a:pt x="712" y="477"/>
                    <a:pt x="813" y="833"/>
                  </a:cubicBezTo>
                  <a:cubicBezTo>
                    <a:pt x="675" y="794"/>
                    <a:pt x="528" y="762"/>
                    <a:pt x="398" y="762"/>
                  </a:cubicBezTo>
                  <a:cubicBezTo>
                    <a:pt x="194" y="762"/>
                    <a:pt x="31" y="840"/>
                    <a:pt x="0" y="1087"/>
                  </a:cubicBezTo>
                  <a:cubicBezTo>
                    <a:pt x="0" y="1371"/>
                    <a:pt x="515" y="1525"/>
                    <a:pt x="879" y="1525"/>
                  </a:cubicBezTo>
                  <a:cubicBezTo>
                    <a:pt x="973" y="1525"/>
                    <a:pt x="1056" y="1515"/>
                    <a:pt x="1118" y="1494"/>
                  </a:cubicBezTo>
                  <a:cubicBezTo>
                    <a:pt x="1169" y="1494"/>
                    <a:pt x="1169" y="1443"/>
                    <a:pt x="1169" y="1392"/>
                  </a:cubicBezTo>
                  <a:lnTo>
                    <a:pt x="1271" y="1392"/>
                  </a:lnTo>
                  <a:cubicBezTo>
                    <a:pt x="1322" y="1443"/>
                    <a:pt x="1322" y="1443"/>
                    <a:pt x="1373" y="1443"/>
                  </a:cubicBezTo>
                  <a:cubicBezTo>
                    <a:pt x="1678" y="1443"/>
                    <a:pt x="2644" y="1240"/>
                    <a:pt x="2389" y="681"/>
                  </a:cubicBezTo>
                  <a:cubicBezTo>
                    <a:pt x="2309" y="520"/>
                    <a:pt x="2200" y="458"/>
                    <a:pt x="2078" y="458"/>
                  </a:cubicBezTo>
                  <a:cubicBezTo>
                    <a:pt x="1968" y="458"/>
                    <a:pt x="1848" y="507"/>
                    <a:pt x="1728" y="579"/>
                  </a:cubicBezTo>
                  <a:cubicBezTo>
                    <a:pt x="1728" y="270"/>
                    <a:pt x="1614" y="0"/>
                    <a:pt x="13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54"/>
            <p:cNvSpPr/>
            <p:nvPr/>
          </p:nvSpPr>
          <p:spPr>
            <a:xfrm>
              <a:off x="-5869275" y="3907100"/>
              <a:ext cx="66100" cy="42600"/>
            </a:xfrm>
            <a:custGeom>
              <a:avLst/>
              <a:gdLst/>
              <a:ahLst/>
              <a:cxnLst/>
              <a:rect l="l" t="t" r="r" b="b"/>
              <a:pathLst>
                <a:path w="2644" h="1704" extrusionOk="0">
                  <a:moveTo>
                    <a:pt x="1088" y="1"/>
                  </a:moveTo>
                  <a:cubicBezTo>
                    <a:pt x="1004" y="1"/>
                    <a:pt x="913" y="26"/>
                    <a:pt x="813" y="82"/>
                  </a:cubicBezTo>
                  <a:cubicBezTo>
                    <a:pt x="508" y="286"/>
                    <a:pt x="559" y="743"/>
                    <a:pt x="763" y="997"/>
                  </a:cubicBezTo>
                  <a:cubicBezTo>
                    <a:pt x="407" y="997"/>
                    <a:pt x="0" y="1150"/>
                    <a:pt x="153" y="1506"/>
                  </a:cubicBezTo>
                  <a:cubicBezTo>
                    <a:pt x="215" y="1652"/>
                    <a:pt x="380" y="1704"/>
                    <a:pt x="570" y="1704"/>
                  </a:cubicBezTo>
                  <a:cubicBezTo>
                    <a:pt x="845" y="1704"/>
                    <a:pt x="1172" y="1596"/>
                    <a:pt x="1322" y="1506"/>
                  </a:cubicBezTo>
                  <a:cubicBezTo>
                    <a:pt x="1373" y="1455"/>
                    <a:pt x="1373" y="1404"/>
                    <a:pt x="1373" y="1404"/>
                  </a:cubicBezTo>
                  <a:cubicBezTo>
                    <a:pt x="1373" y="1353"/>
                    <a:pt x="1423" y="1353"/>
                    <a:pt x="1474" y="1353"/>
                  </a:cubicBezTo>
                  <a:lnTo>
                    <a:pt x="1525" y="1353"/>
                  </a:lnTo>
                  <a:cubicBezTo>
                    <a:pt x="1830" y="1252"/>
                    <a:pt x="2644" y="692"/>
                    <a:pt x="2186" y="286"/>
                  </a:cubicBezTo>
                  <a:cubicBezTo>
                    <a:pt x="2110" y="191"/>
                    <a:pt x="2027" y="153"/>
                    <a:pt x="1945" y="153"/>
                  </a:cubicBezTo>
                  <a:cubicBezTo>
                    <a:pt x="1807" y="153"/>
                    <a:pt x="1672" y="260"/>
                    <a:pt x="1576" y="387"/>
                  </a:cubicBezTo>
                  <a:cubicBezTo>
                    <a:pt x="1466" y="168"/>
                    <a:pt x="1303" y="1"/>
                    <a:pt x="10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54"/>
            <p:cNvSpPr/>
            <p:nvPr/>
          </p:nvSpPr>
          <p:spPr>
            <a:xfrm>
              <a:off x="-6007825" y="4002100"/>
              <a:ext cx="53425" cy="36475"/>
            </a:xfrm>
            <a:custGeom>
              <a:avLst/>
              <a:gdLst/>
              <a:ahLst/>
              <a:cxnLst/>
              <a:rect l="l" t="t" r="r" b="b"/>
              <a:pathLst>
                <a:path w="2137" h="1459" extrusionOk="0">
                  <a:moveTo>
                    <a:pt x="803" y="1"/>
                  </a:moveTo>
                  <a:cubicBezTo>
                    <a:pt x="724" y="1"/>
                    <a:pt x="642" y="29"/>
                    <a:pt x="560" y="95"/>
                  </a:cubicBezTo>
                  <a:cubicBezTo>
                    <a:pt x="306" y="298"/>
                    <a:pt x="408" y="654"/>
                    <a:pt x="611" y="858"/>
                  </a:cubicBezTo>
                  <a:cubicBezTo>
                    <a:pt x="306" y="908"/>
                    <a:pt x="1" y="1061"/>
                    <a:pt x="153" y="1315"/>
                  </a:cubicBezTo>
                  <a:cubicBezTo>
                    <a:pt x="188" y="1419"/>
                    <a:pt x="288" y="1458"/>
                    <a:pt x="413" y="1458"/>
                  </a:cubicBezTo>
                  <a:cubicBezTo>
                    <a:pt x="653" y="1458"/>
                    <a:pt x="985" y="1314"/>
                    <a:pt x="1119" y="1214"/>
                  </a:cubicBezTo>
                  <a:cubicBezTo>
                    <a:pt x="1119" y="1163"/>
                    <a:pt x="1119" y="1163"/>
                    <a:pt x="1119" y="1112"/>
                  </a:cubicBezTo>
                  <a:cubicBezTo>
                    <a:pt x="1119" y="1112"/>
                    <a:pt x="1170" y="1061"/>
                    <a:pt x="1170" y="1061"/>
                  </a:cubicBezTo>
                  <a:lnTo>
                    <a:pt x="1272" y="1061"/>
                  </a:lnTo>
                  <a:cubicBezTo>
                    <a:pt x="1526" y="959"/>
                    <a:pt x="2136" y="400"/>
                    <a:pt x="1729" y="95"/>
                  </a:cubicBezTo>
                  <a:cubicBezTo>
                    <a:pt x="1672" y="52"/>
                    <a:pt x="1614" y="33"/>
                    <a:pt x="1559" y="33"/>
                  </a:cubicBezTo>
                  <a:cubicBezTo>
                    <a:pt x="1419" y="33"/>
                    <a:pt x="1294" y="153"/>
                    <a:pt x="1221" y="298"/>
                  </a:cubicBezTo>
                  <a:cubicBezTo>
                    <a:pt x="1118" y="126"/>
                    <a:pt x="968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4"/>
            <p:cNvSpPr/>
            <p:nvPr/>
          </p:nvSpPr>
          <p:spPr>
            <a:xfrm>
              <a:off x="-6361125" y="3705650"/>
              <a:ext cx="54175" cy="32200"/>
            </a:xfrm>
            <a:custGeom>
              <a:avLst/>
              <a:gdLst/>
              <a:ahLst/>
              <a:cxnLst/>
              <a:rect l="l" t="t" r="r" b="b"/>
              <a:pathLst>
                <a:path w="2167" h="1288" extrusionOk="0">
                  <a:moveTo>
                    <a:pt x="1003" y="0"/>
                  </a:moveTo>
                  <a:cubicBezTo>
                    <a:pt x="976" y="0"/>
                    <a:pt x="947" y="2"/>
                    <a:pt x="916" y="7"/>
                  </a:cubicBezTo>
                  <a:cubicBezTo>
                    <a:pt x="611" y="57"/>
                    <a:pt x="509" y="413"/>
                    <a:pt x="611" y="718"/>
                  </a:cubicBezTo>
                  <a:cubicBezTo>
                    <a:pt x="478" y="674"/>
                    <a:pt x="346" y="640"/>
                    <a:pt x="238" y="640"/>
                  </a:cubicBezTo>
                  <a:cubicBezTo>
                    <a:pt x="98" y="640"/>
                    <a:pt x="0" y="698"/>
                    <a:pt x="0" y="871"/>
                  </a:cubicBezTo>
                  <a:cubicBezTo>
                    <a:pt x="0" y="1137"/>
                    <a:pt x="504" y="1287"/>
                    <a:pt x="801" y="1287"/>
                  </a:cubicBezTo>
                  <a:cubicBezTo>
                    <a:pt x="844" y="1287"/>
                    <a:pt x="883" y="1284"/>
                    <a:pt x="916" y="1278"/>
                  </a:cubicBezTo>
                  <a:cubicBezTo>
                    <a:pt x="966" y="1227"/>
                    <a:pt x="966" y="1227"/>
                    <a:pt x="966" y="1176"/>
                  </a:cubicBezTo>
                  <a:lnTo>
                    <a:pt x="1119" y="1176"/>
                  </a:lnTo>
                  <a:cubicBezTo>
                    <a:pt x="1144" y="1181"/>
                    <a:pt x="1175" y="1183"/>
                    <a:pt x="1210" y="1183"/>
                  </a:cubicBezTo>
                  <a:cubicBezTo>
                    <a:pt x="1526" y="1183"/>
                    <a:pt x="2166" y="978"/>
                    <a:pt x="1983" y="566"/>
                  </a:cubicBezTo>
                  <a:cubicBezTo>
                    <a:pt x="1929" y="429"/>
                    <a:pt x="1830" y="381"/>
                    <a:pt x="1719" y="381"/>
                  </a:cubicBezTo>
                  <a:cubicBezTo>
                    <a:pt x="1623" y="381"/>
                    <a:pt x="1518" y="417"/>
                    <a:pt x="1424" y="464"/>
                  </a:cubicBezTo>
                  <a:cubicBezTo>
                    <a:pt x="1377" y="232"/>
                    <a:pt x="1289" y="0"/>
                    <a:pt x="10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4"/>
            <p:cNvSpPr/>
            <p:nvPr/>
          </p:nvSpPr>
          <p:spPr>
            <a:xfrm>
              <a:off x="-6511100" y="4155425"/>
              <a:ext cx="52150" cy="38550"/>
            </a:xfrm>
            <a:custGeom>
              <a:avLst/>
              <a:gdLst/>
              <a:ahLst/>
              <a:cxnLst/>
              <a:rect l="l" t="t" r="r" b="b"/>
              <a:pathLst>
                <a:path w="2086" h="1542" extrusionOk="0">
                  <a:moveTo>
                    <a:pt x="1517" y="0"/>
                  </a:moveTo>
                  <a:cubicBezTo>
                    <a:pt x="1389" y="0"/>
                    <a:pt x="1279" y="120"/>
                    <a:pt x="1170" y="266"/>
                  </a:cubicBezTo>
                  <a:cubicBezTo>
                    <a:pt x="1075" y="138"/>
                    <a:pt x="939" y="31"/>
                    <a:pt x="801" y="31"/>
                  </a:cubicBezTo>
                  <a:cubicBezTo>
                    <a:pt x="719" y="31"/>
                    <a:pt x="636" y="69"/>
                    <a:pt x="560" y="164"/>
                  </a:cubicBezTo>
                  <a:cubicBezTo>
                    <a:pt x="306" y="367"/>
                    <a:pt x="408" y="723"/>
                    <a:pt x="662" y="927"/>
                  </a:cubicBezTo>
                  <a:cubicBezTo>
                    <a:pt x="306" y="977"/>
                    <a:pt x="1" y="1130"/>
                    <a:pt x="153" y="1435"/>
                  </a:cubicBezTo>
                  <a:cubicBezTo>
                    <a:pt x="199" y="1511"/>
                    <a:pt x="290" y="1542"/>
                    <a:pt x="401" y="1542"/>
                  </a:cubicBezTo>
                  <a:cubicBezTo>
                    <a:pt x="660" y="1542"/>
                    <a:pt x="1028" y="1374"/>
                    <a:pt x="1170" y="1232"/>
                  </a:cubicBezTo>
                  <a:cubicBezTo>
                    <a:pt x="1170" y="1232"/>
                    <a:pt x="1170" y="1181"/>
                    <a:pt x="1170" y="1130"/>
                  </a:cubicBezTo>
                  <a:cubicBezTo>
                    <a:pt x="1170" y="1130"/>
                    <a:pt x="1221" y="1130"/>
                    <a:pt x="1221" y="1079"/>
                  </a:cubicBezTo>
                  <a:lnTo>
                    <a:pt x="1272" y="1079"/>
                  </a:lnTo>
                  <a:cubicBezTo>
                    <a:pt x="1526" y="927"/>
                    <a:pt x="2085" y="367"/>
                    <a:pt x="1678" y="62"/>
                  </a:cubicBezTo>
                  <a:cubicBezTo>
                    <a:pt x="1621" y="19"/>
                    <a:pt x="1567" y="0"/>
                    <a:pt x="15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4"/>
            <p:cNvSpPr/>
            <p:nvPr/>
          </p:nvSpPr>
          <p:spPr>
            <a:xfrm>
              <a:off x="-6336975" y="3722950"/>
              <a:ext cx="612900" cy="891800"/>
            </a:xfrm>
            <a:custGeom>
              <a:avLst/>
              <a:gdLst/>
              <a:ahLst/>
              <a:cxnLst/>
              <a:rect l="l" t="t" r="r" b="b"/>
              <a:pathLst>
                <a:path w="24516" h="35672" extrusionOk="0">
                  <a:moveTo>
                    <a:pt x="77" y="1"/>
                  </a:moveTo>
                  <a:cubicBezTo>
                    <a:pt x="39" y="1"/>
                    <a:pt x="0" y="26"/>
                    <a:pt x="0" y="77"/>
                  </a:cubicBezTo>
                  <a:cubicBezTo>
                    <a:pt x="305" y="3178"/>
                    <a:pt x="661" y="6330"/>
                    <a:pt x="1932" y="9279"/>
                  </a:cubicBezTo>
                  <a:cubicBezTo>
                    <a:pt x="3051" y="11769"/>
                    <a:pt x="4626" y="14057"/>
                    <a:pt x="6558" y="16040"/>
                  </a:cubicBezTo>
                  <a:cubicBezTo>
                    <a:pt x="10422" y="20157"/>
                    <a:pt x="15200" y="23360"/>
                    <a:pt x="19064" y="27529"/>
                  </a:cubicBezTo>
                  <a:cubicBezTo>
                    <a:pt x="21301" y="29816"/>
                    <a:pt x="23029" y="32561"/>
                    <a:pt x="24097" y="35561"/>
                  </a:cubicBezTo>
                  <a:cubicBezTo>
                    <a:pt x="24136" y="35638"/>
                    <a:pt x="24211" y="35672"/>
                    <a:pt x="24285" y="35672"/>
                  </a:cubicBezTo>
                  <a:cubicBezTo>
                    <a:pt x="24403" y="35672"/>
                    <a:pt x="24515" y="35585"/>
                    <a:pt x="24453" y="35459"/>
                  </a:cubicBezTo>
                  <a:cubicBezTo>
                    <a:pt x="22724" y="30070"/>
                    <a:pt x="18505" y="26105"/>
                    <a:pt x="14285" y="22547"/>
                  </a:cubicBezTo>
                  <a:cubicBezTo>
                    <a:pt x="10117" y="18988"/>
                    <a:pt x="5491" y="15379"/>
                    <a:pt x="2847" y="10397"/>
                  </a:cubicBezTo>
                  <a:cubicBezTo>
                    <a:pt x="1119" y="7194"/>
                    <a:pt x="560" y="3636"/>
                    <a:pt x="153" y="77"/>
                  </a:cubicBezTo>
                  <a:cubicBezTo>
                    <a:pt x="153" y="26"/>
                    <a:pt x="115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4"/>
            <p:cNvSpPr/>
            <p:nvPr/>
          </p:nvSpPr>
          <p:spPr>
            <a:xfrm>
              <a:off x="-6531425" y="3719150"/>
              <a:ext cx="764575" cy="803200"/>
            </a:xfrm>
            <a:custGeom>
              <a:avLst/>
              <a:gdLst/>
              <a:ahLst/>
              <a:cxnLst/>
              <a:rect l="l" t="t" r="r" b="b"/>
              <a:pathLst>
                <a:path w="30583" h="32128" extrusionOk="0">
                  <a:moveTo>
                    <a:pt x="102" y="0"/>
                  </a:moveTo>
                  <a:cubicBezTo>
                    <a:pt x="51" y="0"/>
                    <a:pt x="0" y="26"/>
                    <a:pt x="0" y="77"/>
                  </a:cubicBezTo>
                  <a:cubicBezTo>
                    <a:pt x="610" y="5923"/>
                    <a:pt x="5491" y="9837"/>
                    <a:pt x="10269" y="12532"/>
                  </a:cubicBezTo>
                  <a:cubicBezTo>
                    <a:pt x="13015" y="14057"/>
                    <a:pt x="15963" y="15378"/>
                    <a:pt x="18657" y="17056"/>
                  </a:cubicBezTo>
                  <a:cubicBezTo>
                    <a:pt x="21301" y="18632"/>
                    <a:pt x="23639" y="20614"/>
                    <a:pt x="25724" y="22902"/>
                  </a:cubicBezTo>
                  <a:cubicBezTo>
                    <a:pt x="28011" y="25495"/>
                    <a:pt x="29536" y="28596"/>
                    <a:pt x="30248" y="32002"/>
                  </a:cubicBezTo>
                  <a:cubicBezTo>
                    <a:pt x="30248" y="32087"/>
                    <a:pt x="30310" y="32127"/>
                    <a:pt x="30379" y="32127"/>
                  </a:cubicBezTo>
                  <a:cubicBezTo>
                    <a:pt x="30474" y="32127"/>
                    <a:pt x="30583" y="32048"/>
                    <a:pt x="30553" y="31900"/>
                  </a:cubicBezTo>
                  <a:cubicBezTo>
                    <a:pt x="29435" y="25952"/>
                    <a:pt x="25419" y="21224"/>
                    <a:pt x="20589" y="17869"/>
                  </a:cubicBezTo>
                  <a:cubicBezTo>
                    <a:pt x="15505" y="14362"/>
                    <a:pt x="9303" y="12481"/>
                    <a:pt x="4779" y="8210"/>
                  </a:cubicBezTo>
                  <a:cubicBezTo>
                    <a:pt x="2441" y="6075"/>
                    <a:pt x="610" y="3279"/>
                    <a:pt x="204" y="77"/>
                  </a:cubicBezTo>
                  <a:cubicBezTo>
                    <a:pt x="204" y="26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4"/>
            <p:cNvSpPr/>
            <p:nvPr/>
          </p:nvSpPr>
          <p:spPr>
            <a:xfrm>
              <a:off x="-5846050" y="3927200"/>
              <a:ext cx="148350" cy="693350"/>
            </a:xfrm>
            <a:custGeom>
              <a:avLst/>
              <a:gdLst/>
              <a:ahLst/>
              <a:cxnLst/>
              <a:rect l="l" t="t" r="r" b="b"/>
              <a:pathLst>
                <a:path w="5934" h="27734" extrusionOk="0">
                  <a:moveTo>
                    <a:pt x="190" y="0"/>
                  </a:moveTo>
                  <a:cubicBezTo>
                    <a:pt x="96" y="0"/>
                    <a:pt x="0" y="84"/>
                    <a:pt x="37" y="193"/>
                  </a:cubicBezTo>
                  <a:cubicBezTo>
                    <a:pt x="3443" y="6090"/>
                    <a:pt x="5222" y="12801"/>
                    <a:pt x="5222" y="19613"/>
                  </a:cubicBezTo>
                  <a:cubicBezTo>
                    <a:pt x="5222" y="22256"/>
                    <a:pt x="4968" y="24951"/>
                    <a:pt x="4460" y="27543"/>
                  </a:cubicBezTo>
                  <a:cubicBezTo>
                    <a:pt x="4460" y="27666"/>
                    <a:pt x="4534" y="27734"/>
                    <a:pt x="4604" y="27734"/>
                  </a:cubicBezTo>
                  <a:cubicBezTo>
                    <a:pt x="4650" y="27734"/>
                    <a:pt x="4694" y="27705"/>
                    <a:pt x="4714" y="27645"/>
                  </a:cubicBezTo>
                  <a:cubicBezTo>
                    <a:pt x="5731" y="23273"/>
                    <a:pt x="5934" y="18749"/>
                    <a:pt x="5375" y="14275"/>
                  </a:cubicBezTo>
                  <a:cubicBezTo>
                    <a:pt x="4866" y="10767"/>
                    <a:pt x="3901" y="7361"/>
                    <a:pt x="2477" y="4108"/>
                  </a:cubicBezTo>
                  <a:cubicBezTo>
                    <a:pt x="1816" y="2735"/>
                    <a:pt x="1105" y="1363"/>
                    <a:pt x="291" y="41"/>
                  </a:cubicBezTo>
                  <a:cubicBezTo>
                    <a:pt x="263" y="13"/>
                    <a:pt x="226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4"/>
            <p:cNvSpPr/>
            <p:nvPr/>
          </p:nvSpPr>
          <p:spPr>
            <a:xfrm>
              <a:off x="-6486350" y="4173925"/>
              <a:ext cx="658050" cy="267325"/>
            </a:xfrm>
            <a:custGeom>
              <a:avLst/>
              <a:gdLst/>
              <a:ahLst/>
              <a:cxnLst/>
              <a:rect l="l" t="t" r="r" b="b"/>
              <a:pathLst>
                <a:path w="26322" h="10693" extrusionOk="0">
                  <a:moveTo>
                    <a:pt x="156" y="1"/>
                  </a:moveTo>
                  <a:cubicBezTo>
                    <a:pt x="72" y="1"/>
                    <a:pt x="0" y="109"/>
                    <a:pt x="78" y="187"/>
                  </a:cubicBezTo>
                  <a:cubicBezTo>
                    <a:pt x="1298" y="1661"/>
                    <a:pt x="2671" y="3033"/>
                    <a:pt x="4196" y="4203"/>
                  </a:cubicBezTo>
                  <a:cubicBezTo>
                    <a:pt x="5721" y="5321"/>
                    <a:pt x="7500" y="6084"/>
                    <a:pt x="9381" y="6490"/>
                  </a:cubicBezTo>
                  <a:cubicBezTo>
                    <a:pt x="12991" y="7304"/>
                    <a:pt x="16753" y="7151"/>
                    <a:pt x="20362" y="8117"/>
                  </a:cubicBezTo>
                  <a:cubicBezTo>
                    <a:pt x="22345" y="8575"/>
                    <a:pt x="24226" y="9439"/>
                    <a:pt x="25852" y="10659"/>
                  </a:cubicBezTo>
                  <a:cubicBezTo>
                    <a:pt x="25891" y="10682"/>
                    <a:pt x="25930" y="10693"/>
                    <a:pt x="25968" y="10693"/>
                  </a:cubicBezTo>
                  <a:cubicBezTo>
                    <a:pt x="26173" y="10693"/>
                    <a:pt x="26322" y="10381"/>
                    <a:pt x="26106" y="10252"/>
                  </a:cubicBezTo>
                  <a:cubicBezTo>
                    <a:pt x="23361" y="8066"/>
                    <a:pt x="19701" y="7253"/>
                    <a:pt x="16295" y="6897"/>
                  </a:cubicBezTo>
                  <a:cubicBezTo>
                    <a:pt x="12482" y="6490"/>
                    <a:pt x="8466" y="6440"/>
                    <a:pt x="5111" y="4355"/>
                  </a:cubicBezTo>
                  <a:cubicBezTo>
                    <a:pt x="3332" y="3135"/>
                    <a:pt x="1654" y="1661"/>
                    <a:pt x="231" y="34"/>
                  </a:cubicBezTo>
                  <a:cubicBezTo>
                    <a:pt x="207" y="11"/>
                    <a:pt x="181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4"/>
            <p:cNvSpPr/>
            <p:nvPr/>
          </p:nvSpPr>
          <p:spPr>
            <a:xfrm>
              <a:off x="-6584800" y="3612600"/>
              <a:ext cx="120750" cy="113000"/>
            </a:xfrm>
            <a:custGeom>
              <a:avLst/>
              <a:gdLst/>
              <a:ahLst/>
              <a:cxnLst/>
              <a:rect l="l" t="t" r="r" b="b"/>
              <a:pathLst>
                <a:path w="4830" h="4520" extrusionOk="0">
                  <a:moveTo>
                    <a:pt x="2331" y="353"/>
                  </a:moveTo>
                  <a:cubicBezTo>
                    <a:pt x="2541" y="353"/>
                    <a:pt x="2750" y="392"/>
                    <a:pt x="2949" y="475"/>
                  </a:cubicBezTo>
                  <a:cubicBezTo>
                    <a:pt x="3762" y="831"/>
                    <a:pt x="4271" y="1594"/>
                    <a:pt x="4271" y="2458"/>
                  </a:cubicBezTo>
                  <a:cubicBezTo>
                    <a:pt x="4271" y="2915"/>
                    <a:pt x="4067" y="3322"/>
                    <a:pt x="3711" y="3576"/>
                  </a:cubicBezTo>
                  <a:cubicBezTo>
                    <a:pt x="3391" y="3942"/>
                    <a:pt x="2948" y="4143"/>
                    <a:pt x="2493" y="4143"/>
                  </a:cubicBezTo>
                  <a:cubicBezTo>
                    <a:pt x="2442" y="4143"/>
                    <a:pt x="2390" y="4140"/>
                    <a:pt x="2339" y="4135"/>
                  </a:cubicBezTo>
                  <a:cubicBezTo>
                    <a:pt x="2271" y="4135"/>
                    <a:pt x="2223" y="4186"/>
                    <a:pt x="2204" y="4247"/>
                  </a:cubicBezTo>
                  <a:lnTo>
                    <a:pt x="2204" y="4247"/>
                  </a:lnTo>
                  <a:cubicBezTo>
                    <a:pt x="2187" y="4247"/>
                    <a:pt x="2170" y="4247"/>
                    <a:pt x="2153" y="4247"/>
                  </a:cubicBezTo>
                  <a:cubicBezTo>
                    <a:pt x="1316" y="4247"/>
                    <a:pt x="603" y="3615"/>
                    <a:pt x="509" y="2763"/>
                  </a:cubicBezTo>
                  <a:cubicBezTo>
                    <a:pt x="356" y="2051"/>
                    <a:pt x="610" y="1339"/>
                    <a:pt x="1119" y="831"/>
                  </a:cubicBezTo>
                  <a:cubicBezTo>
                    <a:pt x="1461" y="522"/>
                    <a:pt x="1897" y="353"/>
                    <a:pt x="2331" y="353"/>
                  </a:cubicBezTo>
                  <a:close/>
                  <a:moveTo>
                    <a:pt x="2377" y="1"/>
                  </a:moveTo>
                  <a:cubicBezTo>
                    <a:pt x="1931" y="1"/>
                    <a:pt x="1486" y="142"/>
                    <a:pt x="1119" y="424"/>
                  </a:cubicBezTo>
                  <a:cubicBezTo>
                    <a:pt x="407" y="933"/>
                    <a:pt x="0" y="1746"/>
                    <a:pt x="102" y="2661"/>
                  </a:cubicBezTo>
                  <a:cubicBezTo>
                    <a:pt x="204" y="3220"/>
                    <a:pt x="458" y="3779"/>
                    <a:pt x="915" y="4186"/>
                  </a:cubicBezTo>
                  <a:cubicBezTo>
                    <a:pt x="1127" y="4398"/>
                    <a:pt x="1428" y="4519"/>
                    <a:pt x="1744" y="4519"/>
                  </a:cubicBezTo>
                  <a:cubicBezTo>
                    <a:pt x="1910" y="4519"/>
                    <a:pt x="2079" y="4486"/>
                    <a:pt x="2242" y="4415"/>
                  </a:cubicBezTo>
                  <a:lnTo>
                    <a:pt x="2242" y="4415"/>
                  </a:lnTo>
                  <a:cubicBezTo>
                    <a:pt x="2255" y="4426"/>
                    <a:pt x="2270" y="4434"/>
                    <a:pt x="2288" y="4440"/>
                  </a:cubicBezTo>
                  <a:cubicBezTo>
                    <a:pt x="2434" y="4480"/>
                    <a:pt x="2580" y="4499"/>
                    <a:pt x="2724" y="4499"/>
                  </a:cubicBezTo>
                  <a:cubicBezTo>
                    <a:pt x="3129" y="4499"/>
                    <a:pt x="3513" y="4347"/>
                    <a:pt x="3813" y="4084"/>
                  </a:cubicBezTo>
                  <a:cubicBezTo>
                    <a:pt x="4220" y="3779"/>
                    <a:pt x="4474" y="3373"/>
                    <a:pt x="4626" y="2915"/>
                  </a:cubicBezTo>
                  <a:cubicBezTo>
                    <a:pt x="4830" y="1899"/>
                    <a:pt x="4321" y="831"/>
                    <a:pt x="3406" y="272"/>
                  </a:cubicBezTo>
                  <a:cubicBezTo>
                    <a:pt x="3090" y="91"/>
                    <a:pt x="2734" y="1"/>
                    <a:pt x="2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4"/>
            <p:cNvSpPr/>
            <p:nvPr/>
          </p:nvSpPr>
          <p:spPr>
            <a:xfrm>
              <a:off x="-5912500" y="3832750"/>
              <a:ext cx="123300" cy="116800"/>
            </a:xfrm>
            <a:custGeom>
              <a:avLst/>
              <a:gdLst/>
              <a:ahLst/>
              <a:cxnLst/>
              <a:rect l="l" t="t" r="r" b="b"/>
              <a:pathLst>
                <a:path w="4932" h="4672" extrusionOk="0">
                  <a:moveTo>
                    <a:pt x="3152" y="4124"/>
                  </a:moveTo>
                  <a:cubicBezTo>
                    <a:pt x="3148" y="4127"/>
                    <a:pt x="3143" y="4129"/>
                    <a:pt x="3138" y="4132"/>
                  </a:cubicBezTo>
                  <a:lnTo>
                    <a:pt x="3138" y="4132"/>
                  </a:lnTo>
                  <a:cubicBezTo>
                    <a:pt x="3126" y="4127"/>
                    <a:pt x="3114" y="4124"/>
                    <a:pt x="3102" y="4124"/>
                  </a:cubicBezTo>
                  <a:close/>
                  <a:moveTo>
                    <a:pt x="2408" y="408"/>
                  </a:moveTo>
                  <a:cubicBezTo>
                    <a:pt x="2453" y="408"/>
                    <a:pt x="2497" y="410"/>
                    <a:pt x="2542" y="413"/>
                  </a:cubicBezTo>
                  <a:cubicBezTo>
                    <a:pt x="3458" y="515"/>
                    <a:pt x="4169" y="1175"/>
                    <a:pt x="4373" y="2091"/>
                  </a:cubicBezTo>
                  <a:cubicBezTo>
                    <a:pt x="4423" y="2497"/>
                    <a:pt x="4322" y="2904"/>
                    <a:pt x="4068" y="3260"/>
                  </a:cubicBezTo>
                  <a:cubicBezTo>
                    <a:pt x="3864" y="3616"/>
                    <a:pt x="3508" y="3921"/>
                    <a:pt x="3102" y="4022"/>
                  </a:cubicBezTo>
                  <a:cubicBezTo>
                    <a:pt x="3031" y="4046"/>
                    <a:pt x="3004" y="4123"/>
                    <a:pt x="3010" y="4195"/>
                  </a:cubicBezTo>
                  <a:lnTo>
                    <a:pt x="3010" y="4195"/>
                  </a:lnTo>
                  <a:cubicBezTo>
                    <a:pt x="2794" y="4291"/>
                    <a:pt x="2567" y="4337"/>
                    <a:pt x="2343" y="4337"/>
                  </a:cubicBezTo>
                  <a:cubicBezTo>
                    <a:pt x="1751" y="4337"/>
                    <a:pt x="1177" y="4019"/>
                    <a:pt x="865" y="3463"/>
                  </a:cubicBezTo>
                  <a:cubicBezTo>
                    <a:pt x="458" y="2802"/>
                    <a:pt x="458" y="1989"/>
                    <a:pt x="814" y="1328"/>
                  </a:cubicBezTo>
                  <a:cubicBezTo>
                    <a:pt x="1147" y="757"/>
                    <a:pt x="1748" y="408"/>
                    <a:pt x="2408" y="408"/>
                  </a:cubicBezTo>
                  <a:close/>
                  <a:moveTo>
                    <a:pt x="2408" y="0"/>
                  </a:moveTo>
                  <a:cubicBezTo>
                    <a:pt x="1704" y="0"/>
                    <a:pt x="1023" y="344"/>
                    <a:pt x="611" y="921"/>
                  </a:cubicBezTo>
                  <a:cubicBezTo>
                    <a:pt x="51" y="1684"/>
                    <a:pt x="1" y="2650"/>
                    <a:pt x="458" y="3463"/>
                  </a:cubicBezTo>
                  <a:cubicBezTo>
                    <a:pt x="763" y="3971"/>
                    <a:pt x="1221" y="4378"/>
                    <a:pt x="1780" y="4581"/>
                  </a:cubicBezTo>
                  <a:cubicBezTo>
                    <a:pt x="1932" y="4642"/>
                    <a:pt x="2088" y="4671"/>
                    <a:pt x="2242" y="4671"/>
                  </a:cubicBezTo>
                  <a:cubicBezTo>
                    <a:pt x="2557" y="4671"/>
                    <a:pt x="2862" y="4550"/>
                    <a:pt x="3101" y="4331"/>
                  </a:cubicBezTo>
                  <a:lnTo>
                    <a:pt x="3101" y="4331"/>
                  </a:lnTo>
                  <a:cubicBezTo>
                    <a:pt x="3107" y="4332"/>
                    <a:pt x="3113" y="4333"/>
                    <a:pt x="3119" y="4333"/>
                  </a:cubicBezTo>
                  <a:cubicBezTo>
                    <a:pt x="3130" y="4333"/>
                    <a:pt x="3141" y="4331"/>
                    <a:pt x="3152" y="4327"/>
                  </a:cubicBezTo>
                  <a:cubicBezTo>
                    <a:pt x="4068" y="4276"/>
                    <a:pt x="4678" y="3311"/>
                    <a:pt x="4779" y="2446"/>
                  </a:cubicBezTo>
                  <a:cubicBezTo>
                    <a:pt x="4932" y="1328"/>
                    <a:pt x="3915" y="311"/>
                    <a:pt x="2898" y="57"/>
                  </a:cubicBezTo>
                  <a:cubicBezTo>
                    <a:pt x="2736" y="19"/>
                    <a:pt x="2571" y="0"/>
                    <a:pt x="2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4"/>
            <p:cNvSpPr/>
            <p:nvPr/>
          </p:nvSpPr>
          <p:spPr>
            <a:xfrm>
              <a:off x="-6048475" y="3940800"/>
              <a:ext cx="112825" cy="98000"/>
            </a:xfrm>
            <a:custGeom>
              <a:avLst/>
              <a:gdLst/>
              <a:ahLst/>
              <a:cxnLst/>
              <a:rect l="l" t="t" r="r" b="b"/>
              <a:pathLst>
                <a:path w="4513" h="3920" extrusionOk="0">
                  <a:moveTo>
                    <a:pt x="1779" y="361"/>
                  </a:moveTo>
                  <a:cubicBezTo>
                    <a:pt x="2542" y="361"/>
                    <a:pt x="3254" y="768"/>
                    <a:pt x="3559" y="1480"/>
                  </a:cubicBezTo>
                  <a:cubicBezTo>
                    <a:pt x="3660" y="1785"/>
                    <a:pt x="3610" y="2140"/>
                    <a:pt x="3457" y="2445"/>
                  </a:cubicBezTo>
                  <a:cubicBezTo>
                    <a:pt x="3355" y="2801"/>
                    <a:pt x="3101" y="3055"/>
                    <a:pt x="2796" y="3259"/>
                  </a:cubicBezTo>
                  <a:cubicBezTo>
                    <a:pt x="2703" y="3282"/>
                    <a:pt x="2674" y="3358"/>
                    <a:pt x="2689" y="3425"/>
                  </a:cubicBezTo>
                  <a:lnTo>
                    <a:pt x="2689" y="3425"/>
                  </a:lnTo>
                  <a:cubicBezTo>
                    <a:pt x="2486" y="3534"/>
                    <a:pt x="2261" y="3587"/>
                    <a:pt x="2037" y="3587"/>
                  </a:cubicBezTo>
                  <a:cubicBezTo>
                    <a:pt x="1600" y="3587"/>
                    <a:pt x="1169" y="3385"/>
                    <a:pt x="915" y="3005"/>
                  </a:cubicBezTo>
                  <a:cubicBezTo>
                    <a:pt x="509" y="2547"/>
                    <a:pt x="356" y="1937"/>
                    <a:pt x="610" y="1378"/>
                  </a:cubicBezTo>
                  <a:cubicBezTo>
                    <a:pt x="763" y="819"/>
                    <a:pt x="1220" y="463"/>
                    <a:pt x="1779" y="361"/>
                  </a:cubicBezTo>
                  <a:close/>
                  <a:moveTo>
                    <a:pt x="1992" y="1"/>
                  </a:moveTo>
                  <a:cubicBezTo>
                    <a:pt x="1291" y="1"/>
                    <a:pt x="689" y="352"/>
                    <a:pt x="356" y="971"/>
                  </a:cubicBezTo>
                  <a:cubicBezTo>
                    <a:pt x="0" y="1632"/>
                    <a:pt x="51" y="2445"/>
                    <a:pt x="509" y="3055"/>
                  </a:cubicBezTo>
                  <a:cubicBezTo>
                    <a:pt x="814" y="3462"/>
                    <a:pt x="1220" y="3767"/>
                    <a:pt x="1678" y="3869"/>
                  </a:cubicBezTo>
                  <a:cubicBezTo>
                    <a:pt x="1781" y="3903"/>
                    <a:pt x="1886" y="3919"/>
                    <a:pt x="1991" y="3919"/>
                  </a:cubicBezTo>
                  <a:cubicBezTo>
                    <a:pt x="2302" y="3919"/>
                    <a:pt x="2605" y="3776"/>
                    <a:pt x="2809" y="3533"/>
                  </a:cubicBezTo>
                  <a:lnTo>
                    <a:pt x="2809" y="3533"/>
                  </a:lnTo>
                  <a:cubicBezTo>
                    <a:pt x="2812" y="3533"/>
                    <a:pt x="2815" y="3534"/>
                    <a:pt x="2818" y="3534"/>
                  </a:cubicBezTo>
                  <a:cubicBezTo>
                    <a:pt x="2842" y="3534"/>
                    <a:pt x="2869" y="3527"/>
                    <a:pt x="2898" y="3513"/>
                  </a:cubicBezTo>
                  <a:cubicBezTo>
                    <a:pt x="3254" y="3462"/>
                    <a:pt x="3610" y="3157"/>
                    <a:pt x="3762" y="2801"/>
                  </a:cubicBezTo>
                  <a:cubicBezTo>
                    <a:pt x="4513" y="1550"/>
                    <a:pt x="3589" y="4"/>
                    <a:pt x="2202" y="4"/>
                  </a:cubicBezTo>
                  <a:cubicBezTo>
                    <a:pt x="2180" y="4"/>
                    <a:pt x="2158" y="5"/>
                    <a:pt x="2135" y="5"/>
                  </a:cubicBezTo>
                  <a:cubicBezTo>
                    <a:pt x="2087" y="2"/>
                    <a:pt x="2040" y="1"/>
                    <a:pt x="1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4"/>
            <p:cNvSpPr/>
            <p:nvPr/>
          </p:nvSpPr>
          <p:spPr>
            <a:xfrm>
              <a:off x="-6390350" y="3641400"/>
              <a:ext cx="109325" cy="97250"/>
            </a:xfrm>
            <a:custGeom>
              <a:avLst/>
              <a:gdLst/>
              <a:ahLst/>
              <a:cxnLst/>
              <a:rect l="l" t="t" r="r" b="b"/>
              <a:pathLst>
                <a:path w="4373" h="3890" extrusionOk="0">
                  <a:moveTo>
                    <a:pt x="2228" y="340"/>
                  </a:moveTo>
                  <a:cubicBezTo>
                    <a:pt x="2401" y="340"/>
                    <a:pt x="2576" y="374"/>
                    <a:pt x="2745" y="442"/>
                  </a:cubicBezTo>
                  <a:cubicBezTo>
                    <a:pt x="3406" y="696"/>
                    <a:pt x="3864" y="1357"/>
                    <a:pt x="3864" y="2068"/>
                  </a:cubicBezTo>
                  <a:cubicBezTo>
                    <a:pt x="3864" y="2424"/>
                    <a:pt x="3660" y="2780"/>
                    <a:pt x="3406" y="3034"/>
                  </a:cubicBezTo>
                  <a:cubicBezTo>
                    <a:pt x="3101" y="3339"/>
                    <a:pt x="2695" y="3492"/>
                    <a:pt x="2237" y="3492"/>
                  </a:cubicBezTo>
                  <a:cubicBezTo>
                    <a:pt x="2172" y="3492"/>
                    <a:pt x="2125" y="3539"/>
                    <a:pt x="2105" y="3596"/>
                  </a:cubicBezTo>
                  <a:lnTo>
                    <a:pt x="2105" y="3596"/>
                  </a:lnTo>
                  <a:cubicBezTo>
                    <a:pt x="1394" y="3579"/>
                    <a:pt x="760" y="3041"/>
                    <a:pt x="712" y="2322"/>
                  </a:cubicBezTo>
                  <a:cubicBezTo>
                    <a:pt x="559" y="1712"/>
                    <a:pt x="814" y="1102"/>
                    <a:pt x="1271" y="747"/>
                  </a:cubicBezTo>
                  <a:cubicBezTo>
                    <a:pt x="1542" y="475"/>
                    <a:pt x="1881" y="340"/>
                    <a:pt x="2228" y="340"/>
                  </a:cubicBezTo>
                  <a:close/>
                  <a:moveTo>
                    <a:pt x="2263" y="0"/>
                  </a:moveTo>
                  <a:cubicBezTo>
                    <a:pt x="1886" y="0"/>
                    <a:pt x="1505" y="116"/>
                    <a:pt x="1169" y="340"/>
                  </a:cubicBezTo>
                  <a:cubicBezTo>
                    <a:pt x="102" y="1102"/>
                    <a:pt x="0" y="2678"/>
                    <a:pt x="1017" y="3593"/>
                  </a:cubicBezTo>
                  <a:cubicBezTo>
                    <a:pt x="1203" y="3780"/>
                    <a:pt x="1484" y="3890"/>
                    <a:pt x="1767" y="3890"/>
                  </a:cubicBezTo>
                  <a:cubicBezTo>
                    <a:pt x="1912" y="3890"/>
                    <a:pt x="2058" y="3861"/>
                    <a:pt x="2192" y="3798"/>
                  </a:cubicBezTo>
                  <a:lnTo>
                    <a:pt x="2192" y="3798"/>
                  </a:lnTo>
                  <a:cubicBezTo>
                    <a:pt x="2305" y="3823"/>
                    <a:pt x="2420" y="3835"/>
                    <a:pt x="2535" y="3835"/>
                  </a:cubicBezTo>
                  <a:cubicBezTo>
                    <a:pt x="2885" y="3835"/>
                    <a:pt x="3228" y="3720"/>
                    <a:pt x="3457" y="3492"/>
                  </a:cubicBezTo>
                  <a:cubicBezTo>
                    <a:pt x="3813" y="3237"/>
                    <a:pt x="4067" y="2882"/>
                    <a:pt x="4220" y="2526"/>
                  </a:cubicBezTo>
                  <a:cubicBezTo>
                    <a:pt x="4372" y="1611"/>
                    <a:pt x="3965" y="696"/>
                    <a:pt x="3152" y="238"/>
                  </a:cubicBezTo>
                  <a:cubicBezTo>
                    <a:pt x="2877" y="78"/>
                    <a:pt x="2572" y="0"/>
                    <a:pt x="2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54"/>
            <p:cNvSpPr/>
            <p:nvPr/>
          </p:nvSpPr>
          <p:spPr>
            <a:xfrm>
              <a:off x="-6554300" y="4094700"/>
              <a:ext cx="104225" cy="99800"/>
            </a:xfrm>
            <a:custGeom>
              <a:avLst/>
              <a:gdLst/>
              <a:ahLst/>
              <a:cxnLst/>
              <a:rect l="l" t="t" r="r" b="b"/>
              <a:pathLst>
                <a:path w="4169" h="3992" extrusionOk="0">
                  <a:moveTo>
                    <a:pt x="1998" y="392"/>
                  </a:moveTo>
                  <a:cubicBezTo>
                    <a:pt x="2634" y="392"/>
                    <a:pt x="3240" y="780"/>
                    <a:pt x="3559" y="1373"/>
                  </a:cubicBezTo>
                  <a:cubicBezTo>
                    <a:pt x="3711" y="1729"/>
                    <a:pt x="3711" y="2085"/>
                    <a:pt x="3559" y="2441"/>
                  </a:cubicBezTo>
                  <a:cubicBezTo>
                    <a:pt x="3457" y="2796"/>
                    <a:pt x="3203" y="3101"/>
                    <a:pt x="2898" y="3254"/>
                  </a:cubicBezTo>
                  <a:cubicBezTo>
                    <a:pt x="2816" y="3295"/>
                    <a:pt x="2792" y="3361"/>
                    <a:pt x="2802" y="3421"/>
                  </a:cubicBezTo>
                  <a:lnTo>
                    <a:pt x="2802" y="3421"/>
                  </a:lnTo>
                  <a:cubicBezTo>
                    <a:pt x="2568" y="3568"/>
                    <a:pt x="2299" y="3640"/>
                    <a:pt x="2031" y="3640"/>
                  </a:cubicBezTo>
                  <a:cubicBezTo>
                    <a:pt x="1604" y="3640"/>
                    <a:pt x="1182" y="3457"/>
                    <a:pt x="915" y="3101"/>
                  </a:cubicBezTo>
                  <a:cubicBezTo>
                    <a:pt x="509" y="2644"/>
                    <a:pt x="356" y="1983"/>
                    <a:pt x="560" y="1424"/>
                  </a:cubicBezTo>
                  <a:cubicBezTo>
                    <a:pt x="763" y="865"/>
                    <a:pt x="1220" y="509"/>
                    <a:pt x="1780" y="407"/>
                  </a:cubicBezTo>
                  <a:cubicBezTo>
                    <a:pt x="1853" y="397"/>
                    <a:pt x="1926" y="392"/>
                    <a:pt x="1998" y="392"/>
                  </a:cubicBezTo>
                  <a:close/>
                  <a:moveTo>
                    <a:pt x="2034" y="0"/>
                  </a:moveTo>
                  <a:cubicBezTo>
                    <a:pt x="1322" y="0"/>
                    <a:pt x="661" y="407"/>
                    <a:pt x="356" y="1068"/>
                  </a:cubicBezTo>
                  <a:cubicBezTo>
                    <a:pt x="0" y="1780"/>
                    <a:pt x="102" y="2593"/>
                    <a:pt x="560" y="3203"/>
                  </a:cubicBezTo>
                  <a:cubicBezTo>
                    <a:pt x="915" y="3610"/>
                    <a:pt x="1373" y="3864"/>
                    <a:pt x="1830" y="3966"/>
                  </a:cubicBezTo>
                  <a:cubicBezTo>
                    <a:pt x="1918" y="3983"/>
                    <a:pt x="2003" y="3992"/>
                    <a:pt x="2087" y="3992"/>
                  </a:cubicBezTo>
                  <a:cubicBezTo>
                    <a:pt x="2444" y="3992"/>
                    <a:pt x="2755" y="3835"/>
                    <a:pt x="2938" y="3564"/>
                  </a:cubicBezTo>
                  <a:lnTo>
                    <a:pt x="2938" y="3564"/>
                  </a:lnTo>
                  <a:cubicBezTo>
                    <a:pt x="2945" y="3565"/>
                    <a:pt x="2952" y="3566"/>
                    <a:pt x="2959" y="3566"/>
                  </a:cubicBezTo>
                  <a:cubicBezTo>
                    <a:pt x="2972" y="3566"/>
                    <a:pt x="2986" y="3564"/>
                    <a:pt x="3000" y="3559"/>
                  </a:cubicBezTo>
                  <a:cubicBezTo>
                    <a:pt x="3813" y="3356"/>
                    <a:pt x="4169" y="2339"/>
                    <a:pt x="4067" y="1576"/>
                  </a:cubicBezTo>
                  <a:cubicBezTo>
                    <a:pt x="3813" y="661"/>
                    <a:pt x="3000" y="51"/>
                    <a:pt x="20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54"/>
            <p:cNvSpPr/>
            <p:nvPr/>
          </p:nvSpPr>
          <p:spPr>
            <a:xfrm>
              <a:off x="-5903600" y="4467425"/>
              <a:ext cx="138075" cy="58825"/>
            </a:xfrm>
            <a:custGeom>
              <a:avLst/>
              <a:gdLst/>
              <a:ahLst/>
              <a:cxnLst/>
              <a:rect l="l" t="t" r="r" b="b"/>
              <a:pathLst>
                <a:path w="5523" h="2353" extrusionOk="0">
                  <a:moveTo>
                    <a:pt x="1603" y="190"/>
                  </a:moveTo>
                  <a:cubicBezTo>
                    <a:pt x="2107" y="190"/>
                    <a:pt x="2627" y="325"/>
                    <a:pt x="3102" y="596"/>
                  </a:cubicBezTo>
                  <a:cubicBezTo>
                    <a:pt x="3671" y="900"/>
                    <a:pt x="4212" y="1289"/>
                    <a:pt x="4703" y="1720"/>
                  </a:cubicBezTo>
                  <a:lnTo>
                    <a:pt x="4703" y="1720"/>
                  </a:lnTo>
                  <a:cubicBezTo>
                    <a:pt x="4695" y="1718"/>
                    <a:pt x="4686" y="1717"/>
                    <a:pt x="4677" y="1715"/>
                  </a:cubicBezTo>
                  <a:cubicBezTo>
                    <a:pt x="4220" y="1715"/>
                    <a:pt x="3813" y="1715"/>
                    <a:pt x="3407" y="1664"/>
                  </a:cubicBezTo>
                  <a:lnTo>
                    <a:pt x="2034" y="1664"/>
                  </a:lnTo>
                  <a:cubicBezTo>
                    <a:pt x="1962" y="1673"/>
                    <a:pt x="1890" y="1677"/>
                    <a:pt x="1818" y="1677"/>
                  </a:cubicBezTo>
                  <a:cubicBezTo>
                    <a:pt x="1485" y="1677"/>
                    <a:pt x="1158" y="1586"/>
                    <a:pt x="865" y="1461"/>
                  </a:cubicBezTo>
                  <a:cubicBezTo>
                    <a:pt x="611" y="1359"/>
                    <a:pt x="458" y="1156"/>
                    <a:pt x="306" y="902"/>
                  </a:cubicBezTo>
                  <a:cubicBezTo>
                    <a:pt x="153" y="546"/>
                    <a:pt x="560" y="342"/>
                    <a:pt x="865" y="291"/>
                  </a:cubicBezTo>
                  <a:cubicBezTo>
                    <a:pt x="1102" y="224"/>
                    <a:pt x="1350" y="190"/>
                    <a:pt x="1603" y="190"/>
                  </a:cubicBezTo>
                  <a:close/>
                  <a:moveTo>
                    <a:pt x="1490" y="1"/>
                  </a:moveTo>
                  <a:cubicBezTo>
                    <a:pt x="1300" y="1"/>
                    <a:pt x="1108" y="13"/>
                    <a:pt x="916" y="37"/>
                  </a:cubicBezTo>
                  <a:cubicBezTo>
                    <a:pt x="611" y="88"/>
                    <a:pt x="306" y="241"/>
                    <a:pt x="102" y="495"/>
                  </a:cubicBezTo>
                  <a:cubicBezTo>
                    <a:pt x="1" y="698"/>
                    <a:pt x="1" y="952"/>
                    <a:pt x="102" y="1156"/>
                  </a:cubicBezTo>
                  <a:cubicBezTo>
                    <a:pt x="483" y="1679"/>
                    <a:pt x="1131" y="2025"/>
                    <a:pt x="1797" y="2025"/>
                  </a:cubicBezTo>
                  <a:cubicBezTo>
                    <a:pt x="1842" y="2025"/>
                    <a:pt x="1887" y="2023"/>
                    <a:pt x="1932" y="2020"/>
                  </a:cubicBezTo>
                  <a:lnTo>
                    <a:pt x="3712" y="2020"/>
                  </a:lnTo>
                  <a:cubicBezTo>
                    <a:pt x="3966" y="2020"/>
                    <a:pt x="4271" y="2020"/>
                    <a:pt x="4525" y="2071"/>
                  </a:cubicBezTo>
                  <a:cubicBezTo>
                    <a:pt x="4569" y="2062"/>
                    <a:pt x="4612" y="2058"/>
                    <a:pt x="4655" y="2058"/>
                  </a:cubicBezTo>
                  <a:cubicBezTo>
                    <a:pt x="4865" y="2058"/>
                    <a:pt x="5068" y="2156"/>
                    <a:pt x="5237" y="2325"/>
                  </a:cubicBezTo>
                  <a:cubicBezTo>
                    <a:pt x="5256" y="2344"/>
                    <a:pt x="5278" y="2352"/>
                    <a:pt x="5302" y="2352"/>
                  </a:cubicBezTo>
                  <a:cubicBezTo>
                    <a:pt x="5404" y="2352"/>
                    <a:pt x="5523" y="2195"/>
                    <a:pt x="5440" y="2071"/>
                  </a:cubicBezTo>
                  <a:cubicBezTo>
                    <a:pt x="5355" y="1985"/>
                    <a:pt x="5251" y="1918"/>
                    <a:pt x="5142" y="1865"/>
                  </a:cubicBezTo>
                  <a:lnTo>
                    <a:pt x="5142" y="1865"/>
                  </a:lnTo>
                  <a:cubicBezTo>
                    <a:pt x="4577" y="1293"/>
                    <a:pt x="3936" y="808"/>
                    <a:pt x="3254" y="444"/>
                  </a:cubicBezTo>
                  <a:cubicBezTo>
                    <a:pt x="2710" y="133"/>
                    <a:pt x="2107" y="1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54"/>
            <p:cNvSpPr/>
            <p:nvPr/>
          </p:nvSpPr>
          <p:spPr>
            <a:xfrm>
              <a:off x="-5782275" y="4399400"/>
              <a:ext cx="43925" cy="118100"/>
            </a:xfrm>
            <a:custGeom>
              <a:avLst/>
              <a:gdLst/>
              <a:ahLst/>
              <a:cxnLst/>
              <a:rect l="l" t="t" r="r" b="b"/>
              <a:pathLst>
                <a:path w="1757" h="4724" extrusionOk="0">
                  <a:moveTo>
                    <a:pt x="495" y="206"/>
                  </a:moveTo>
                  <a:cubicBezTo>
                    <a:pt x="524" y="206"/>
                    <a:pt x="554" y="223"/>
                    <a:pt x="587" y="267"/>
                  </a:cubicBezTo>
                  <a:cubicBezTo>
                    <a:pt x="739" y="420"/>
                    <a:pt x="841" y="572"/>
                    <a:pt x="892" y="776"/>
                  </a:cubicBezTo>
                  <a:cubicBezTo>
                    <a:pt x="1095" y="1284"/>
                    <a:pt x="1197" y="1792"/>
                    <a:pt x="1146" y="2352"/>
                  </a:cubicBezTo>
                  <a:cubicBezTo>
                    <a:pt x="1065" y="3004"/>
                    <a:pt x="852" y="3657"/>
                    <a:pt x="535" y="4231"/>
                  </a:cubicBezTo>
                  <a:lnTo>
                    <a:pt x="535" y="4231"/>
                  </a:lnTo>
                  <a:cubicBezTo>
                    <a:pt x="565" y="4130"/>
                    <a:pt x="587" y="4029"/>
                    <a:pt x="587" y="3928"/>
                  </a:cubicBezTo>
                  <a:cubicBezTo>
                    <a:pt x="638" y="3572"/>
                    <a:pt x="587" y="3165"/>
                    <a:pt x="536" y="2809"/>
                  </a:cubicBezTo>
                  <a:cubicBezTo>
                    <a:pt x="485" y="2453"/>
                    <a:pt x="434" y="2047"/>
                    <a:pt x="384" y="1691"/>
                  </a:cubicBezTo>
                  <a:cubicBezTo>
                    <a:pt x="231" y="1335"/>
                    <a:pt x="231" y="928"/>
                    <a:pt x="282" y="522"/>
                  </a:cubicBezTo>
                  <a:cubicBezTo>
                    <a:pt x="322" y="442"/>
                    <a:pt x="393" y="206"/>
                    <a:pt x="495" y="206"/>
                  </a:cubicBezTo>
                  <a:close/>
                  <a:moveTo>
                    <a:pt x="521" y="1"/>
                  </a:moveTo>
                  <a:cubicBezTo>
                    <a:pt x="492" y="1"/>
                    <a:pt x="464" y="5"/>
                    <a:pt x="434" y="13"/>
                  </a:cubicBezTo>
                  <a:cubicBezTo>
                    <a:pt x="231" y="64"/>
                    <a:pt x="129" y="318"/>
                    <a:pt x="79" y="471"/>
                  </a:cubicBezTo>
                  <a:cubicBezTo>
                    <a:pt x="28" y="877"/>
                    <a:pt x="28" y="1284"/>
                    <a:pt x="79" y="1691"/>
                  </a:cubicBezTo>
                  <a:cubicBezTo>
                    <a:pt x="129" y="2199"/>
                    <a:pt x="231" y="2707"/>
                    <a:pt x="231" y="3165"/>
                  </a:cubicBezTo>
                  <a:cubicBezTo>
                    <a:pt x="231" y="3419"/>
                    <a:pt x="231" y="3673"/>
                    <a:pt x="231" y="3928"/>
                  </a:cubicBezTo>
                  <a:cubicBezTo>
                    <a:pt x="231" y="4131"/>
                    <a:pt x="180" y="4334"/>
                    <a:pt x="79" y="4538"/>
                  </a:cubicBezTo>
                  <a:cubicBezTo>
                    <a:pt x="1" y="4616"/>
                    <a:pt x="102" y="4724"/>
                    <a:pt x="200" y="4724"/>
                  </a:cubicBezTo>
                  <a:cubicBezTo>
                    <a:pt x="229" y="4724"/>
                    <a:pt x="258" y="4714"/>
                    <a:pt x="282" y="4690"/>
                  </a:cubicBezTo>
                  <a:cubicBezTo>
                    <a:pt x="283" y="4689"/>
                    <a:pt x="283" y="4688"/>
                    <a:pt x="284" y="4686"/>
                  </a:cubicBezTo>
                  <a:lnTo>
                    <a:pt x="284" y="4686"/>
                  </a:lnTo>
                  <a:cubicBezTo>
                    <a:pt x="286" y="4701"/>
                    <a:pt x="290" y="4711"/>
                    <a:pt x="300" y="4711"/>
                  </a:cubicBezTo>
                  <a:cubicBezTo>
                    <a:pt x="307" y="4711"/>
                    <a:pt x="318" y="4705"/>
                    <a:pt x="333" y="4690"/>
                  </a:cubicBezTo>
                  <a:lnTo>
                    <a:pt x="384" y="4690"/>
                  </a:lnTo>
                  <a:cubicBezTo>
                    <a:pt x="1451" y="3673"/>
                    <a:pt x="1756" y="2097"/>
                    <a:pt x="1197" y="725"/>
                  </a:cubicBezTo>
                  <a:cubicBezTo>
                    <a:pt x="1104" y="491"/>
                    <a:pt x="839" y="1"/>
                    <a:pt x="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54"/>
            <p:cNvSpPr/>
            <p:nvPr/>
          </p:nvSpPr>
          <p:spPr>
            <a:xfrm>
              <a:off x="-6090425" y="4246175"/>
              <a:ext cx="93125" cy="120600"/>
            </a:xfrm>
            <a:custGeom>
              <a:avLst/>
              <a:gdLst/>
              <a:ahLst/>
              <a:cxnLst/>
              <a:rect l="l" t="t" r="r" b="b"/>
              <a:pathLst>
                <a:path w="3725" h="4824" extrusionOk="0">
                  <a:moveTo>
                    <a:pt x="763" y="194"/>
                  </a:moveTo>
                  <a:cubicBezTo>
                    <a:pt x="1068" y="194"/>
                    <a:pt x="1322" y="347"/>
                    <a:pt x="1475" y="550"/>
                  </a:cubicBezTo>
                  <a:cubicBezTo>
                    <a:pt x="1882" y="1109"/>
                    <a:pt x="2136" y="1770"/>
                    <a:pt x="2288" y="2431"/>
                  </a:cubicBezTo>
                  <a:cubicBezTo>
                    <a:pt x="2387" y="2993"/>
                    <a:pt x="2573" y="3533"/>
                    <a:pt x="2844" y="4024"/>
                  </a:cubicBezTo>
                  <a:lnTo>
                    <a:pt x="2844" y="4024"/>
                  </a:lnTo>
                  <a:cubicBezTo>
                    <a:pt x="2651" y="3904"/>
                    <a:pt x="2451" y="3785"/>
                    <a:pt x="2237" y="3651"/>
                  </a:cubicBezTo>
                  <a:cubicBezTo>
                    <a:pt x="1882" y="3448"/>
                    <a:pt x="1577" y="3143"/>
                    <a:pt x="1271" y="2838"/>
                  </a:cubicBezTo>
                  <a:cubicBezTo>
                    <a:pt x="712" y="2329"/>
                    <a:pt x="153" y="1669"/>
                    <a:pt x="306" y="855"/>
                  </a:cubicBezTo>
                  <a:cubicBezTo>
                    <a:pt x="306" y="550"/>
                    <a:pt x="509" y="296"/>
                    <a:pt x="763" y="194"/>
                  </a:cubicBezTo>
                  <a:close/>
                  <a:moveTo>
                    <a:pt x="980" y="0"/>
                  </a:moveTo>
                  <a:cubicBezTo>
                    <a:pt x="646" y="0"/>
                    <a:pt x="308" y="205"/>
                    <a:pt x="204" y="550"/>
                  </a:cubicBezTo>
                  <a:cubicBezTo>
                    <a:pt x="1" y="1313"/>
                    <a:pt x="204" y="2126"/>
                    <a:pt x="763" y="2685"/>
                  </a:cubicBezTo>
                  <a:cubicBezTo>
                    <a:pt x="1404" y="3523"/>
                    <a:pt x="2235" y="4122"/>
                    <a:pt x="3165" y="4528"/>
                  </a:cubicBezTo>
                  <a:lnTo>
                    <a:pt x="3165" y="4528"/>
                  </a:lnTo>
                  <a:cubicBezTo>
                    <a:pt x="3226" y="4611"/>
                    <a:pt x="3289" y="4691"/>
                    <a:pt x="3356" y="4770"/>
                  </a:cubicBezTo>
                  <a:cubicBezTo>
                    <a:pt x="3394" y="4808"/>
                    <a:pt x="3438" y="4824"/>
                    <a:pt x="3481" y="4824"/>
                  </a:cubicBezTo>
                  <a:cubicBezTo>
                    <a:pt x="3610" y="4824"/>
                    <a:pt x="3724" y="4681"/>
                    <a:pt x="3610" y="4566"/>
                  </a:cubicBezTo>
                  <a:cubicBezTo>
                    <a:pt x="3051" y="3804"/>
                    <a:pt x="2695" y="2990"/>
                    <a:pt x="2492" y="2075"/>
                  </a:cubicBezTo>
                  <a:cubicBezTo>
                    <a:pt x="2288" y="1414"/>
                    <a:pt x="2085" y="550"/>
                    <a:pt x="1424" y="143"/>
                  </a:cubicBezTo>
                  <a:cubicBezTo>
                    <a:pt x="1294" y="46"/>
                    <a:pt x="1137" y="0"/>
                    <a:pt x="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54"/>
            <p:cNvSpPr/>
            <p:nvPr/>
          </p:nvSpPr>
          <p:spPr>
            <a:xfrm>
              <a:off x="-6174300" y="4357625"/>
              <a:ext cx="184300" cy="93200"/>
            </a:xfrm>
            <a:custGeom>
              <a:avLst/>
              <a:gdLst/>
              <a:ahLst/>
              <a:cxnLst/>
              <a:rect l="l" t="t" r="r" b="b"/>
              <a:pathLst>
                <a:path w="7372" h="3728" extrusionOk="0">
                  <a:moveTo>
                    <a:pt x="5715" y="304"/>
                  </a:moveTo>
                  <a:cubicBezTo>
                    <a:pt x="5921" y="304"/>
                    <a:pt x="6127" y="311"/>
                    <a:pt x="6334" y="326"/>
                  </a:cubicBezTo>
                  <a:lnTo>
                    <a:pt x="6334" y="326"/>
                  </a:lnTo>
                  <a:cubicBezTo>
                    <a:pt x="5802" y="491"/>
                    <a:pt x="5309" y="764"/>
                    <a:pt x="4932" y="1176"/>
                  </a:cubicBezTo>
                  <a:cubicBezTo>
                    <a:pt x="4169" y="1786"/>
                    <a:pt x="3356" y="2345"/>
                    <a:pt x="2491" y="2803"/>
                  </a:cubicBezTo>
                  <a:cubicBezTo>
                    <a:pt x="2034" y="3108"/>
                    <a:pt x="1525" y="3260"/>
                    <a:pt x="1017" y="3311"/>
                  </a:cubicBezTo>
                  <a:cubicBezTo>
                    <a:pt x="763" y="3311"/>
                    <a:pt x="458" y="3311"/>
                    <a:pt x="407" y="3108"/>
                  </a:cubicBezTo>
                  <a:cubicBezTo>
                    <a:pt x="356" y="2853"/>
                    <a:pt x="458" y="2599"/>
                    <a:pt x="610" y="2345"/>
                  </a:cubicBezTo>
                  <a:cubicBezTo>
                    <a:pt x="1119" y="1532"/>
                    <a:pt x="1983" y="922"/>
                    <a:pt x="2949" y="718"/>
                  </a:cubicBezTo>
                  <a:cubicBezTo>
                    <a:pt x="3850" y="455"/>
                    <a:pt x="4779" y="304"/>
                    <a:pt x="5715" y="304"/>
                  </a:cubicBezTo>
                  <a:close/>
                  <a:moveTo>
                    <a:pt x="5167" y="0"/>
                  </a:moveTo>
                  <a:cubicBezTo>
                    <a:pt x="4440" y="0"/>
                    <a:pt x="3711" y="104"/>
                    <a:pt x="3000" y="312"/>
                  </a:cubicBezTo>
                  <a:cubicBezTo>
                    <a:pt x="1983" y="566"/>
                    <a:pt x="1017" y="1125"/>
                    <a:pt x="407" y="2040"/>
                  </a:cubicBezTo>
                  <a:cubicBezTo>
                    <a:pt x="102" y="2396"/>
                    <a:pt x="0" y="2853"/>
                    <a:pt x="51" y="3311"/>
                  </a:cubicBezTo>
                  <a:cubicBezTo>
                    <a:pt x="184" y="3577"/>
                    <a:pt x="472" y="3727"/>
                    <a:pt x="780" y="3727"/>
                  </a:cubicBezTo>
                  <a:cubicBezTo>
                    <a:pt x="825" y="3727"/>
                    <a:pt x="870" y="3724"/>
                    <a:pt x="915" y="3718"/>
                  </a:cubicBezTo>
                  <a:cubicBezTo>
                    <a:pt x="2034" y="3667"/>
                    <a:pt x="3101" y="2955"/>
                    <a:pt x="4016" y="2345"/>
                  </a:cubicBezTo>
                  <a:cubicBezTo>
                    <a:pt x="5033" y="1633"/>
                    <a:pt x="5897" y="769"/>
                    <a:pt x="7168" y="515"/>
                  </a:cubicBezTo>
                  <a:cubicBezTo>
                    <a:pt x="7372" y="464"/>
                    <a:pt x="7321" y="210"/>
                    <a:pt x="7117" y="159"/>
                  </a:cubicBezTo>
                  <a:cubicBezTo>
                    <a:pt x="7001" y="174"/>
                    <a:pt x="6885" y="192"/>
                    <a:pt x="6770" y="215"/>
                  </a:cubicBezTo>
                  <a:lnTo>
                    <a:pt x="6770" y="215"/>
                  </a:lnTo>
                  <a:cubicBezTo>
                    <a:pt x="6757" y="193"/>
                    <a:pt x="6737" y="172"/>
                    <a:pt x="6711" y="159"/>
                  </a:cubicBezTo>
                  <a:cubicBezTo>
                    <a:pt x="6202" y="53"/>
                    <a:pt x="5685" y="0"/>
                    <a:pt x="5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54"/>
            <p:cNvSpPr/>
            <p:nvPr/>
          </p:nvSpPr>
          <p:spPr>
            <a:xfrm>
              <a:off x="-6363675" y="4203675"/>
              <a:ext cx="62750" cy="113350"/>
            </a:xfrm>
            <a:custGeom>
              <a:avLst/>
              <a:gdLst/>
              <a:ahLst/>
              <a:cxnLst/>
              <a:rect l="l" t="t" r="r" b="b"/>
              <a:pathLst>
                <a:path w="2510" h="4534" extrusionOk="0">
                  <a:moveTo>
                    <a:pt x="1049" y="1"/>
                  </a:moveTo>
                  <a:cubicBezTo>
                    <a:pt x="840" y="1"/>
                    <a:pt x="636" y="90"/>
                    <a:pt x="509" y="268"/>
                  </a:cubicBezTo>
                  <a:cubicBezTo>
                    <a:pt x="102" y="878"/>
                    <a:pt x="1" y="1538"/>
                    <a:pt x="153" y="2199"/>
                  </a:cubicBezTo>
                  <a:cubicBezTo>
                    <a:pt x="306" y="3064"/>
                    <a:pt x="814" y="3826"/>
                    <a:pt x="1526" y="4233"/>
                  </a:cubicBezTo>
                  <a:cubicBezTo>
                    <a:pt x="1555" y="4252"/>
                    <a:pt x="1582" y="4260"/>
                    <a:pt x="1607" y="4260"/>
                  </a:cubicBezTo>
                  <a:cubicBezTo>
                    <a:pt x="1710" y="4260"/>
                    <a:pt x="1761" y="4112"/>
                    <a:pt x="1678" y="4029"/>
                  </a:cubicBezTo>
                  <a:cubicBezTo>
                    <a:pt x="1068" y="3623"/>
                    <a:pt x="662" y="3013"/>
                    <a:pt x="509" y="2352"/>
                  </a:cubicBezTo>
                  <a:cubicBezTo>
                    <a:pt x="306" y="1742"/>
                    <a:pt x="306" y="1030"/>
                    <a:pt x="560" y="471"/>
                  </a:cubicBezTo>
                  <a:cubicBezTo>
                    <a:pt x="636" y="281"/>
                    <a:pt x="825" y="92"/>
                    <a:pt x="1042" y="92"/>
                  </a:cubicBezTo>
                  <a:cubicBezTo>
                    <a:pt x="1116" y="92"/>
                    <a:pt x="1194" y="114"/>
                    <a:pt x="1272" y="166"/>
                  </a:cubicBezTo>
                  <a:cubicBezTo>
                    <a:pt x="1424" y="318"/>
                    <a:pt x="1526" y="522"/>
                    <a:pt x="1628" y="725"/>
                  </a:cubicBezTo>
                  <a:cubicBezTo>
                    <a:pt x="1729" y="1284"/>
                    <a:pt x="1780" y="1843"/>
                    <a:pt x="1678" y="2403"/>
                  </a:cubicBezTo>
                  <a:cubicBezTo>
                    <a:pt x="1628" y="3114"/>
                    <a:pt x="1577" y="3928"/>
                    <a:pt x="2136" y="4487"/>
                  </a:cubicBezTo>
                  <a:cubicBezTo>
                    <a:pt x="2180" y="4520"/>
                    <a:pt x="2224" y="4534"/>
                    <a:pt x="2265" y="4534"/>
                  </a:cubicBezTo>
                  <a:cubicBezTo>
                    <a:pt x="2411" y="4534"/>
                    <a:pt x="2510" y="4352"/>
                    <a:pt x="2390" y="4233"/>
                  </a:cubicBezTo>
                  <a:cubicBezTo>
                    <a:pt x="1729" y="3623"/>
                    <a:pt x="2034" y="2606"/>
                    <a:pt x="2034" y="1843"/>
                  </a:cubicBezTo>
                  <a:cubicBezTo>
                    <a:pt x="2034" y="1284"/>
                    <a:pt x="1882" y="776"/>
                    <a:pt x="1628" y="268"/>
                  </a:cubicBezTo>
                  <a:cubicBezTo>
                    <a:pt x="1475" y="90"/>
                    <a:pt x="1259" y="1"/>
                    <a:pt x="1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54"/>
            <p:cNvSpPr/>
            <p:nvPr/>
          </p:nvSpPr>
          <p:spPr>
            <a:xfrm>
              <a:off x="-6439925" y="4307175"/>
              <a:ext cx="153450" cy="58250"/>
            </a:xfrm>
            <a:custGeom>
              <a:avLst/>
              <a:gdLst/>
              <a:ahLst/>
              <a:cxnLst/>
              <a:rect l="l" t="t" r="r" b="b"/>
              <a:pathLst>
                <a:path w="6138" h="2330" extrusionOk="0">
                  <a:moveTo>
                    <a:pt x="3424" y="1"/>
                  </a:moveTo>
                  <a:cubicBezTo>
                    <a:pt x="2912" y="1"/>
                    <a:pt x="2405" y="55"/>
                    <a:pt x="1932" y="144"/>
                  </a:cubicBezTo>
                  <a:cubicBezTo>
                    <a:pt x="1221" y="296"/>
                    <a:pt x="611" y="754"/>
                    <a:pt x="255" y="1364"/>
                  </a:cubicBezTo>
                  <a:cubicBezTo>
                    <a:pt x="1" y="2025"/>
                    <a:pt x="814" y="2330"/>
                    <a:pt x="1322" y="2330"/>
                  </a:cubicBezTo>
                  <a:cubicBezTo>
                    <a:pt x="2187" y="2330"/>
                    <a:pt x="3000" y="2025"/>
                    <a:pt x="3712" y="1567"/>
                  </a:cubicBezTo>
                  <a:cubicBezTo>
                    <a:pt x="4118" y="1313"/>
                    <a:pt x="4474" y="1059"/>
                    <a:pt x="4881" y="804"/>
                  </a:cubicBezTo>
                  <a:cubicBezTo>
                    <a:pt x="5072" y="690"/>
                    <a:pt x="5377" y="547"/>
                    <a:pt x="5646" y="547"/>
                  </a:cubicBezTo>
                  <a:cubicBezTo>
                    <a:pt x="5736" y="547"/>
                    <a:pt x="5821" y="563"/>
                    <a:pt x="5898" y="601"/>
                  </a:cubicBezTo>
                  <a:cubicBezTo>
                    <a:pt x="5912" y="608"/>
                    <a:pt x="5927" y="611"/>
                    <a:pt x="5942" y="611"/>
                  </a:cubicBezTo>
                  <a:cubicBezTo>
                    <a:pt x="6037" y="611"/>
                    <a:pt x="6138" y="492"/>
                    <a:pt x="6050" y="449"/>
                  </a:cubicBezTo>
                  <a:cubicBezTo>
                    <a:pt x="5926" y="338"/>
                    <a:pt x="5776" y="295"/>
                    <a:pt x="5615" y="295"/>
                  </a:cubicBezTo>
                  <a:cubicBezTo>
                    <a:pt x="5185" y="295"/>
                    <a:pt x="4683" y="605"/>
                    <a:pt x="4423" y="754"/>
                  </a:cubicBezTo>
                  <a:cubicBezTo>
                    <a:pt x="3610" y="1364"/>
                    <a:pt x="2695" y="1770"/>
                    <a:pt x="1678" y="1974"/>
                  </a:cubicBezTo>
                  <a:cubicBezTo>
                    <a:pt x="1602" y="1989"/>
                    <a:pt x="1465" y="2004"/>
                    <a:pt x="1311" y="2004"/>
                  </a:cubicBezTo>
                  <a:cubicBezTo>
                    <a:pt x="955" y="2004"/>
                    <a:pt x="509" y="1922"/>
                    <a:pt x="509" y="1567"/>
                  </a:cubicBezTo>
                  <a:cubicBezTo>
                    <a:pt x="509" y="1364"/>
                    <a:pt x="814" y="1110"/>
                    <a:pt x="967" y="957"/>
                  </a:cubicBezTo>
                  <a:cubicBezTo>
                    <a:pt x="1119" y="804"/>
                    <a:pt x="1322" y="703"/>
                    <a:pt x="1526" y="601"/>
                  </a:cubicBezTo>
                  <a:cubicBezTo>
                    <a:pt x="2258" y="276"/>
                    <a:pt x="3087" y="113"/>
                    <a:pt x="3911" y="113"/>
                  </a:cubicBezTo>
                  <a:cubicBezTo>
                    <a:pt x="4116" y="113"/>
                    <a:pt x="4322" y="123"/>
                    <a:pt x="4525" y="144"/>
                  </a:cubicBezTo>
                  <a:cubicBezTo>
                    <a:pt x="4525" y="144"/>
                    <a:pt x="4525" y="93"/>
                    <a:pt x="4525" y="93"/>
                  </a:cubicBezTo>
                  <a:cubicBezTo>
                    <a:pt x="4163" y="29"/>
                    <a:pt x="3792" y="1"/>
                    <a:pt x="3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54"/>
            <p:cNvSpPr/>
            <p:nvPr/>
          </p:nvSpPr>
          <p:spPr>
            <a:xfrm>
              <a:off x="-5987225" y="4021900"/>
              <a:ext cx="220900" cy="500175"/>
            </a:xfrm>
            <a:custGeom>
              <a:avLst/>
              <a:gdLst/>
              <a:ahLst/>
              <a:cxnLst/>
              <a:rect l="l" t="t" r="r" b="b"/>
              <a:pathLst>
                <a:path w="8836" h="20007" extrusionOk="0">
                  <a:moveTo>
                    <a:pt x="136" y="1"/>
                  </a:moveTo>
                  <a:cubicBezTo>
                    <a:pt x="59" y="1"/>
                    <a:pt x="0" y="75"/>
                    <a:pt x="41" y="116"/>
                  </a:cubicBezTo>
                  <a:lnTo>
                    <a:pt x="41" y="167"/>
                  </a:lnTo>
                  <a:cubicBezTo>
                    <a:pt x="2024" y="2150"/>
                    <a:pt x="3651" y="4438"/>
                    <a:pt x="4871" y="6979"/>
                  </a:cubicBezTo>
                  <a:cubicBezTo>
                    <a:pt x="6243" y="9623"/>
                    <a:pt x="7209" y="12419"/>
                    <a:pt x="7870" y="15367"/>
                  </a:cubicBezTo>
                  <a:cubicBezTo>
                    <a:pt x="8175" y="16842"/>
                    <a:pt x="8378" y="18367"/>
                    <a:pt x="8531" y="19892"/>
                  </a:cubicBezTo>
                  <a:cubicBezTo>
                    <a:pt x="8531" y="19968"/>
                    <a:pt x="8594" y="20006"/>
                    <a:pt x="8658" y="20006"/>
                  </a:cubicBezTo>
                  <a:cubicBezTo>
                    <a:pt x="8721" y="20006"/>
                    <a:pt x="8785" y="19968"/>
                    <a:pt x="8785" y="19892"/>
                  </a:cubicBezTo>
                  <a:cubicBezTo>
                    <a:pt x="8836" y="18519"/>
                    <a:pt x="8683" y="17197"/>
                    <a:pt x="8378" y="15876"/>
                  </a:cubicBezTo>
                  <a:cubicBezTo>
                    <a:pt x="8073" y="14351"/>
                    <a:pt x="7717" y="12927"/>
                    <a:pt x="7209" y="11504"/>
                  </a:cubicBezTo>
                  <a:cubicBezTo>
                    <a:pt x="6192" y="8657"/>
                    <a:pt x="4820" y="5963"/>
                    <a:pt x="3142" y="3523"/>
                  </a:cubicBezTo>
                  <a:cubicBezTo>
                    <a:pt x="2278" y="2252"/>
                    <a:pt x="1261" y="1082"/>
                    <a:pt x="194" y="15"/>
                  </a:cubicBezTo>
                  <a:cubicBezTo>
                    <a:pt x="174" y="5"/>
                    <a:pt x="155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54"/>
            <p:cNvSpPr/>
            <p:nvPr/>
          </p:nvSpPr>
          <p:spPr>
            <a:xfrm>
              <a:off x="-6275975" y="4121075"/>
              <a:ext cx="175400" cy="67550"/>
            </a:xfrm>
            <a:custGeom>
              <a:avLst/>
              <a:gdLst/>
              <a:ahLst/>
              <a:cxnLst/>
              <a:rect l="l" t="t" r="r" b="b"/>
              <a:pathLst>
                <a:path w="7016" h="2702" extrusionOk="0">
                  <a:moveTo>
                    <a:pt x="1526" y="318"/>
                  </a:moveTo>
                  <a:cubicBezTo>
                    <a:pt x="1983" y="369"/>
                    <a:pt x="2441" y="521"/>
                    <a:pt x="2898" y="776"/>
                  </a:cubicBezTo>
                  <a:cubicBezTo>
                    <a:pt x="3305" y="928"/>
                    <a:pt x="3712" y="1131"/>
                    <a:pt x="4118" y="1386"/>
                  </a:cubicBezTo>
                  <a:cubicBezTo>
                    <a:pt x="4603" y="1689"/>
                    <a:pt x="5124" y="2064"/>
                    <a:pt x="5671" y="2307"/>
                  </a:cubicBezTo>
                  <a:lnTo>
                    <a:pt x="5671" y="2307"/>
                  </a:lnTo>
                  <a:cubicBezTo>
                    <a:pt x="5337" y="2298"/>
                    <a:pt x="5003" y="2286"/>
                    <a:pt x="4672" y="2286"/>
                  </a:cubicBezTo>
                  <a:cubicBezTo>
                    <a:pt x="4486" y="2286"/>
                    <a:pt x="4301" y="2290"/>
                    <a:pt x="4118" y="2301"/>
                  </a:cubicBezTo>
                  <a:cubicBezTo>
                    <a:pt x="3902" y="2326"/>
                    <a:pt x="3683" y="2339"/>
                    <a:pt x="3462" y="2339"/>
                  </a:cubicBezTo>
                  <a:cubicBezTo>
                    <a:pt x="2800" y="2339"/>
                    <a:pt x="2123" y="2224"/>
                    <a:pt x="1475" y="1996"/>
                  </a:cubicBezTo>
                  <a:cubicBezTo>
                    <a:pt x="1068" y="1843"/>
                    <a:pt x="763" y="1538"/>
                    <a:pt x="661" y="1081"/>
                  </a:cubicBezTo>
                  <a:cubicBezTo>
                    <a:pt x="560" y="572"/>
                    <a:pt x="1068" y="318"/>
                    <a:pt x="1526" y="318"/>
                  </a:cubicBezTo>
                  <a:close/>
                  <a:moveTo>
                    <a:pt x="1380" y="0"/>
                  </a:moveTo>
                  <a:cubicBezTo>
                    <a:pt x="1293" y="0"/>
                    <a:pt x="1206" y="4"/>
                    <a:pt x="1119" y="13"/>
                  </a:cubicBezTo>
                  <a:cubicBezTo>
                    <a:pt x="306" y="216"/>
                    <a:pt x="1" y="1233"/>
                    <a:pt x="611" y="1792"/>
                  </a:cubicBezTo>
                  <a:cubicBezTo>
                    <a:pt x="1271" y="2504"/>
                    <a:pt x="2390" y="2657"/>
                    <a:pt x="3305" y="2657"/>
                  </a:cubicBezTo>
                  <a:cubicBezTo>
                    <a:pt x="4084" y="2657"/>
                    <a:pt x="4864" y="2702"/>
                    <a:pt x="5628" y="2702"/>
                  </a:cubicBezTo>
                  <a:cubicBezTo>
                    <a:pt x="6010" y="2702"/>
                    <a:pt x="6389" y="2690"/>
                    <a:pt x="6762" y="2657"/>
                  </a:cubicBezTo>
                  <a:cubicBezTo>
                    <a:pt x="7016" y="2657"/>
                    <a:pt x="7016" y="2301"/>
                    <a:pt x="6762" y="2301"/>
                  </a:cubicBezTo>
                  <a:cubicBezTo>
                    <a:pt x="6701" y="2304"/>
                    <a:pt x="6641" y="2307"/>
                    <a:pt x="6580" y="2309"/>
                  </a:cubicBezTo>
                  <a:lnTo>
                    <a:pt x="6580" y="2309"/>
                  </a:lnTo>
                  <a:cubicBezTo>
                    <a:pt x="6149" y="2136"/>
                    <a:pt x="5718" y="1957"/>
                    <a:pt x="5287" y="1741"/>
                  </a:cubicBezTo>
                  <a:cubicBezTo>
                    <a:pt x="4830" y="1487"/>
                    <a:pt x="4423" y="1182"/>
                    <a:pt x="3966" y="928"/>
                  </a:cubicBezTo>
                  <a:cubicBezTo>
                    <a:pt x="3508" y="674"/>
                    <a:pt x="3051" y="471"/>
                    <a:pt x="2542" y="267"/>
                  </a:cubicBezTo>
                  <a:cubicBezTo>
                    <a:pt x="2205" y="99"/>
                    <a:pt x="1799" y="0"/>
                    <a:pt x="1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54"/>
            <p:cNvSpPr/>
            <p:nvPr/>
          </p:nvSpPr>
          <p:spPr>
            <a:xfrm>
              <a:off x="-6147625" y="3981600"/>
              <a:ext cx="85175" cy="201950"/>
            </a:xfrm>
            <a:custGeom>
              <a:avLst/>
              <a:gdLst/>
              <a:ahLst/>
              <a:cxnLst/>
              <a:rect l="l" t="t" r="r" b="b"/>
              <a:pathLst>
                <a:path w="3407" h="8078" extrusionOk="0">
                  <a:moveTo>
                    <a:pt x="1896" y="296"/>
                  </a:moveTo>
                  <a:cubicBezTo>
                    <a:pt x="1925" y="296"/>
                    <a:pt x="1954" y="299"/>
                    <a:pt x="1984" y="305"/>
                  </a:cubicBezTo>
                  <a:cubicBezTo>
                    <a:pt x="2492" y="407"/>
                    <a:pt x="2797" y="1322"/>
                    <a:pt x="2848" y="1830"/>
                  </a:cubicBezTo>
                  <a:cubicBezTo>
                    <a:pt x="2899" y="2593"/>
                    <a:pt x="2746" y="3355"/>
                    <a:pt x="2390" y="4067"/>
                  </a:cubicBezTo>
                  <a:cubicBezTo>
                    <a:pt x="1887" y="5073"/>
                    <a:pt x="1419" y="6114"/>
                    <a:pt x="1412" y="7218"/>
                  </a:cubicBezTo>
                  <a:lnTo>
                    <a:pt x="1412" y="7218"/>
                  </a:lnTo>
                  <a:cubicBezTo>
                    <a:pt x="734" y="6023"/>
                    <a:pt x="352" y="4638"/>
                    <a:pt x="306" y="3254"/>
                  </a:cubicBezTo>
                  <a:cubicBezTo>
                    <a:pt x="306" y="2593"/>
                    <a:pt x="458" y="1932"/>
                    <a:pt x="814" y="1373"/>
                  </a:cubicBezTo>
                  <a:cubicBezTo>
                    <a:pt x="1006" y="1037"/>
                    <a:pt x="1423" y="296"/>
                    <a:pt x="1896" y="296"/>
                  </a:cubicBezTo>
                  <a:close/>
                  <a:moveTo>
                    <a:pt x="1882" y="0"/>
                  </a:moveTo>
                  <a:cubicBezTo>
                    <a:pt x="1475" y="51"/>
                    <a:pt x="1170" y="305"/>
                    <a:pt x="967" y="610"/>
                  </a:cubicBezTo>
                  <a:cubicBezTo>
                    <a:pt x="306" y="1423"/>
                    <a:pt x="1" y="2491"/>
                    <a:pt x="52" y="3508"/>
                  </a:cubicBezTo>
                  <a:cubicBezTo>
                    <a:pt x="103" y="4982"/>
                    <a:pt x="611" y="6456"/>
                    <a:pt x="1424" y="7676"/>
                  </a:cubicBezTo>
                  <a:cubicBezTo>
                    <a:pt x="1429" y="7681"/>
                    <a:pt x="1434" y="7685"/>
                    <a:pt x="1439" y="7689"/>
                  </a:cubicBezTo>
                  <a:lnTo>
                    <a:pt x="1439" y="7689"/>
                  </a:lnTo>
                  <a:cubicBezTo>
                    <a:pt x="1448" y="7769"/>
                    <a:pt x="1460" y="7850"/>
                    <a:pt x="1475" y="7930"/>
                  </a:cubicBezTo>
                  <a:cubicBezTo>
                    <a:pt x="1496" y="8033"/>
                    <a:pt x="1566" y="8078"/>
                    <a:pt x="1639" y="8078"/>
                  </a:cubicBezTo>
                  <a:cubicBezTo>
                    <a:pt x="1747" y="8078"/>
                    <a:pt x="1861" y="7980"/>
                    <a:pt x="1831" y="7829"/>
                  </a:cubicBezTo>
                  <a:cubicBezTo>
                    <a:pt x="1729" y="7066"/>
                    <a:pt x="1831" y="6304"/>
                    <a:pt x="2085" y="5592"/>
                  </a:cubicBezTo>
                  <a:cubicBezTo>
                    <a:pt x="2289" y="4982"/>
                    <a:pt x="2644" y="4423"/>
                    <a:pt x="2899" y="3864"/>
                  </a:cubicBezTo>
                  <a:cubicBezTo>
                    <a:pt x="3407" y="2796"/>
                    <a:pt x="3356" y="1576"/>
                    <a:pt x="2797" y="559"/>
                  </a:cubicBezTo>
                  <a:cubicBezTo>
                    <a:pt x="2594" y="254"/>
                    <a:pt x="2289" y="0"/>
                    <a:pt x="1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54"/>
            <p:cNvSpPr/>
            <p:nvPr/>
          </p:nvSpPr>
          <p:spPr>
            <a:xfrm>
              <a:off x="-6439925" y="3779200"/>
              <a:ext cx="63575" cy="162775"/>
            </a:xfrm>
            <a:custGeom>
              <a:avLst/>
              <a:gdLst/>
              <a:ahLst/>
              <a:cxnLst/>
              <a:rect l="l" t="t" r="r" b="b"/>
              <a:pathLst>
                <a:path w="2543" h="6511" extrusionOk="0">
                  <a:moveTo>
                    <a:pt x="1405" y="369"/>
                  </a:moveTo>
                  <a:cubicBezTo>
                    <a:pt x="1564" y="369"/>
                    <a:pt x="1729" y="420"/>
                    <a:pt x="1882" y="521"/>
                  </a:cubicBezTo>
                  <a:cubicBezTo>
                    <a:pt x="2136" y="725"/>
                    <a:pt x="2136" y="1233"/>
                    <a:pt x="2136" y="1589"/>
                  </a:cubicBezTo>
                  <a:cubicBezTo>
                    <a:pt x="2034" y="2352"/>
                    <a:pt x="1780" y="3165"/>
                    <a:pt x="1475" y="3877"/>
                  </a:cubicBezTo>
                  <a:cubicBezTo>
                    <a:pt x="1321" y="4370"/>
                    <a:pt x="1148" y="4921"/>
                    <a:pt x="1115" y="5447"/>
                  </a:cubicBezTo>
                  <a:lnTo>
                    <a:pt x="1115" y="5447"/>
                  </a:lnTo>
                  <a:cubicBezTo>
                    <a:pt x="820" y="4746"/>
                    <a:pt x="601" y="4019"/>
                    <a:pt x="458" y="3267"/>
                  </a:cubicBezTo>
                  <a:cubicBezTo>
                    <a:pt x="357" y="2758"/>
                    <a:pt x="357" y="2250"/>
                    <a:pt x="407" y="1691"/>
                  </a:cubicBezTo>
                  <a:cubicBezTo>
                    <a:pt x="458" y="1233"/>
                    <a:pt x="662" y="826"/>
                    <a:pt x="967" y="521"/>
                  </a:cubicBezTo>
                  <a:cubicBezTo>
                    <a:pt x="1094" y="420"/>
                    <a:pt x="1246" y="369"/>
                    <a:pt x="1405" y="369"/>
                  </a:cubicBezTo>
                  <a:close/>
                  <a:moveTo>
                    <a:pt x="1399" y="0"/>
                  </a:moveTo>
                  <a:cubicBezTo>
                    <a:pt x="1233" y="0"/>
                    <a:pt x="1068" y="39"/>
                    <a:pt x="916" y="115"/>
                  </a:cubicBezTo>
                  <a:cubicBezTo>
                    <a:pt x="560" y="318"/>
                    <a:pt x="306" y="674"/>
                    <a:pt x="204" y="1081"/>
                  </a:cubicBezTo>
                  <a:cubicBezTo>
                    <a:pt x="51" y="1589"/>
                    <a:pt x="1" y="2148"/>
                    <a:pt x="51" y="2657"/>
                  </a:cubicBezTo>
                  <a:cubicBezTo>
                    <a:pt x="146" y="3888"/>
                    <a:pt x="506" y="5075"/>
                    <a:pt x="1171" y="6136"/>
                  </a:cubicBezTo>
                  <a:lnTo>
                    <a:pt x="1171" y="6136"/>
                  </a:lnTo>
                  <a:cubicBezTo>
                    <a:pt x="1196" y="6233"/>
                    <a:pt x="1229" y="6327"/>
                    <a:pt x="1272" y="6418"/>
                  </a:cubicBezTo>
                  <a:cubicBezTo>
                    <a:pt x="1314" y="6482"/>
                    <a:pt x="1375" y="6511"/>
                    <a:pt x="1430" y="6511"/>
                  </a:cubicBezTo>
                  <a:cubicBezTo>
                    <a:pt x="1508" y="6511"/>
                    <a:pt x="1577" y="6456"/>
                    <a:pt x="1577" y="6368"/>
                  </a:cubicBezTo>
                  <a:cubicBezTo>
                    <a:pt x="1475" y="5910"/>
                    <a:pt x="1475" y="5453"/>
                    <a:pt x="1577" y="4995"/>
                  </a:cubicBezTo>
                  <a:cubicBezTo>
                    <a:pt x="1678" y="4538"/>
                    <a:pt x="1831" y="4080"/>
                    <a:pt x="1983" y="3622"/>
                  </a:cubicBezTo>
                  <a:cubicBezTo>
                    <a:pt x="2390" y="2809"/>
                    <a:pt x="2542" y="1894"/>
                    <a:pt x="2441" y="979"/>
                  </a:cubicBezTo>
                  <a:cubicBezTo>
                    <a:pt x="2441" y="623"/>
                    <a:pt x="2237" y="267"/>
                    <a:pt x="1882" y="115"/>
                  </a:cubicBezTo>
                  <a:cubicBezTo>
                    <a:pt x="1729" y="39"/>
                    <a:pt x="1564" y="0"/>
                    <a:pt x="1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54"/>
            <p:cNvSpPr/>
            <p:nvPr/>
          </p:nvSpPr>
          <p:spPr>
            <a:xfrm>
              <a:off x="-6550500" y="3886425"/>
              <a:ext cx="151275" cy="60475"/>
            </a:xfrm>
            <a:custGeom>
              <a:avLst/>
              <a:gdLst/>
              <a:ahLst/>
              <a:cxnLst/>
              <a:rect l="l" t="t" r="r" b="b"/>
              <a:pathLst>
                <a:path w="6051" h="2419" extrusionOk="0">
                  <a:moveTo>
                    <a:pt x="1608" y="318"/>
                  </a:moveTo>
                  <a:cubicBezTo>
                    <a:pt x="1993" y="318"/>
                    <a:pt x="2398" y="392"/>
                    <a:pt x="2695" y="452"/>
                  </a:cubicBezTo>
                  <a:cubicBezTo>
                    <a:pt x="3721" y="719"/>
                    <a:pt x="4708" y="1183"/>
                    <a:pt x="5552" y="1807"/>
                  </a:cubicBezTo>
                  <a:lnTo>
                    <a:pt x="5552" y="1807"/>
                  </a:lnTo>
                  <a:cubicBezTo>
                    <a:pt x="5301" y="1751"/>
                    <a:pt x="5050" y="1728"/>
                    <a:pt x="4799" y="1728"/>
                  </a:cubicBezTo>
                  <a:cubicBezTo>
                    <a:pt x="3796" y="1728"/>
                    <a:pt x="2794" y="2088"/>
                    <a:pt x="1792" y="2088"/>
                  </a:cubicBezTo>
                  <a:cubicBezTo>
                    <a:pt x="1703" y="2088"/>
                    <a:pt x="1615" y="2085"/>
                    <a:pt x="1526" y="2079"/>
                  </a:cubicBezTo>
                  <a:cubicBezTo>
                    <a:pt x="1018" y="2028"/>
                    <a:pt x="458" y="1824"/>
                    <a:pt x="458" y="1214"/>
                  </a:cubicBezTo>
                  <a:cubicBezTo>
                    <a:pt x="458" y="501"/>
                    <a:pt x="1007" y="318"/>
                    <a:pt x="1608" y="318"/>
                  </a:cubicBezTo>
                  <a:close/>
                  <a:moveTo>
                    <a:pt x="1573" y="0"/>
                  </a:moveTo>
                  <a:cubicBezTo>
                    <a:pt x="1085" y="0"/>
                    <a:pt x="630" y="132"/>
                    <a:pt x="357" y="554"/>
                  </a:cubicBezTo>
                  <a:cubicBezTo>
                    <a:pt x="1" y="1113"/>
                    <a:pt x="153" y="1824"/>
                    <a:pt x="713" y="2180"/>
                  </a:cubicBezTo>
                  <a:cubicBezTo>
                    <a:pt x="1094" y="2339"/>
                    <a:pt x="1515" y="2419"/>
                    <a:pt x="1938" y="2419"/>
                  </a:cubicBezTo>
                  <a:cubicBezTo>
                    <a:pt x="2192" y="2419"/>
                    <a:pt x="2447" y="2390"/>
                    <a:pt x="2695" y="2333"/>
                  </a:cubicBezTo>
                  <a:cubicBezTo>
                    <a:pt x="3419" y="2260"/>
                    <a:pt x="4168" y="2059"/>
                    <a:pt x="4925" y="2059"/>
                  </a:cubicBezTo>
                  <a:cubicBezTo>
                    <a:pt x="5231" y="2059"/>
                    <a:pt x="5539" y="2092"/>
                    <a:pt x="5847" y="2180"/>
                  </a:cubicBezTo>
                  <a:cubicBezTo>
                    <a:pt x="5876" y="2195"/>
                    <a:pt x="5901" y="2201"/>
                    <a:pt x="5924" y="2201"/>
                  </a:cubicBezTo>
                  <a:cubicBezTo>
                    <a:pt x="6011" y="2201"/>
                    <a:pt x="6050" y="2108"/>
                    <a:pt x="6034" y="2028"/>
                  </a:cubicBezTo>
                  <a:lnTo>
                    <a:pt x="6034" y="2028"/>
                  </a:lnTo>
                  <a:cubicBezTo>
                    <a:pt x="6034" y="2017"/>
                    <a:pt x="6031" y="2005"/>
                    <a:pt x="6023" y="1995"/>
                  </a:cubicBezTo>
                  <a:lnTo>
                    <a:pt x="6023" y="1995"/>
                  </a:lnTo>
                  <a:cubicBezTo>
                    <a:pt x="6009" y="1964"/>
                    <a:pt x="5985" y="1938"/>
                    <a:pt x="5949" y="1926"/>
                  </a:cubicBezTo>
                  <a:cubicBezTo>
                    <a:pt x="5921" y="1916"/>
                    <a:pt x="5894" y="1906"/>
                    <a:pt x="5867" y="1896"/>
                  </a:cubicBezTo>
                  <a:lnTo>
                    <a:pt x="5867" y="1896"/>
                  </a:lnTo>
                  <a:cubicBezTo>
                    <a:pt x="5067" y="1126"/>
                    <a:pt x="4083" y="593"/>
                    <a:pt x="3051" y="249"/>
                  </a:cubicBezTo>
                  <a:cubicBezTo>
                    <a:pt x="2635" y="144"/>
                    <a:pt x="2085" y="0"/>
                    <a:pt x="1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54"/>
            <p:cNvSpPr/>
            <p:nvPr/>
          </p:nvSpPr>
          <p:spPr>
            <a:xfrm>
              <a:off x="-5856575" y="4093100"/>
              <a:ext cx="131950" cy="139225"/>
            </a:xfrm>
            <a:custGeom>
              <a:avLst/>
              <a:gdLst/>
              <a:ahLst/>
              <a:cxnLst/>
              <a:rect l="l" t="t" r="r" b="b"/>
              <a:pathLst>
                <a:path w="5278" h="5569" extrusionOk="0">
                  <a:moveTo>
                    <a:pt x="1288" y="309"/>
                  </a:moveTo>
                  <a:cubicBezTo>
                    <a:pt x="1333" y="309"/>
                    <a:pt x="1379" y="312"/>
                    <a:pt x="1424" y="319"/>
                  </a:cubicBezTo>
                  <a:cubicBezTo>
                    <a:pt x="1881" y="369"/>
                    <a:pt x="2339" y="573"/>
                    <a:pt x="2593" y="980"/>
                  </a:cubicBezTo>
                  <a:cubicBezTo>
                    <a:pt x="2949" y="1335"/>
                    <a:pt x="3254" y="1691"/>
                    <a:pt x="3508" y="2149"/>
                  </a:cubicBezTo>
                  <a:cubicBezTo>
                    <a:pt x="4038" y="3015"/>
                    <a:pt x="4476" y="3973"/>
                    <a:pt x="4867" y="4979"/>
                  </a:cubicBezTo>
                  <a:lnTo>
                    <a:pt x="4867" y="4979"/>
                  </a:lnTo>
                  <a:cubicBezTo>
                    <a:pt x="4669" y="4777"/>
                    <a:pt x="4436" y="4606"/>
                    <a:pt x="4169" y="4487"/>
                  </a:cubicBezTo>
                  <a:cubicBezTo>
                    <a:pt x="3762" y="4182"/>
                    <a:pt x="3305" y="3979"/>
                    <a:pt x="2847" y="3725"/>
                  </a:cubicBezTo>
                  <a:cubicBezTo>
                    <a:pt x="1983" y="3267"/>
                    <a:pt x="1017" y="2860"/>
                    <a:pt x="560" y="1996"/>
                  </a:cubicBezTo>
                  <a:cubicBezTo>
                    <a:pt x="356" y="1590"/>
                    <a:pt x="305" y="1132"/>
                    <a:pt x="458" y="725"/>
                  </a:cubicBezTo>
                  <a:cubicBezTo>
                    <a:pt x="680" y="459"/>
                    <a:pt x="979" y="309"/>
                    <a:pt x="1288" y="309"/>
                  </a:cubicBezTo>
                  <a:close/>
                  <a:moveTo>
                    <a:pt x="1422" y="1"/>
                  </a:moveTo>
                  <a:cubicBezTo>
                    <a:pt x="1098" y="1"/>
                    <a:pt x="804" y="99"/>
                    <a:pt x="509" y="268"/>
                  </a:cubicBezTo>
                  <a:cubicBezTo>
                    <a:pt x="204" y="471"/>
                    <a:pt x="0" y="878"/>
                    <a:pt x="102" y="1285"/>
                  </a:cubicBezTo>
                  <a:cubicBezTo>
                    <a:pt x="102" y="2301"/>
                    <a:pt x="915" y="3013"/>
                    <a:pt x="1729" y="3470"/>
                  </a:cubicBezTo>
                  <a:cubicBezTo>
                    <a:pt x="2288" y="3826"/>
                    <a:pt x="2898" y="4131"/>
                    <a:pt x="3457" y="4436"/>
                  </a:cubicBezTo>
                  <a:cubicBezTo>
                    <a:pt x="3762" y="4589"/>
                    <a:pt x="4016" y="4741"/>
                    <a:pt x="4271" y="4945"/>
                  </a:cubicBezTo>
                  <a:cubicBezTo>
                    <a:pt x="4525" y="5148"/>
                    <a:pt x="4830" y="5402"/>
                    <a:pt x="5135" y="5555"/>
                  </a:cubicBezTo>
                  <a:cubicBezTo>
                    <a:pt x="5145" y="5564"/>
                    <a:pt x="5156" y="5569"/>
                    <a:pt x="5168" y="5569"/>
                  </a:cubicBezTo>
                  <a:cubicBezTo>
                    <a:pt x="5219" y="5569"/>
                    <a:pt x="5278" y="5494"/>
                    <a:pt x="5237" y="5453"/>
                  </a:cubicBezTo>
                  <a:cubicBezTo>
                    <a:pt x="5176" y="5356"/>
                    <a:pt x="5109" y="5261"/>
                    <a:pt x="5036" y="5171"/>
                  </a:cubicBezTo>
                  <a:lnTo>
                    <a:pt x="5036" y="5171"/>
                  </a:lnTo>
                  <a:cubicBezTo>
                    <a:pt x="5063" y="5159"/>
                    <a:pt x="5084" y="5135"/>
                    <a:pt x="5084" y="5097"/>
                  </a:cubicBezTo>
                  <a:cubicBezTo>
                    <a:pt x="4779" y="4030"/>
                    <a:pt x="4372" y="3013"/>
                    <a:pt x="3813" y="2098"/>
                  </a:cubicBezTo>
                  <a:cubicBezTo>
                    <a:pt x="3508" y="1640"/>
                    <a:pt x="3203" y="1183"/>
                    <a:pt x="2847" y="827"/>
                  </a:cubicBezTo>
                  <a:cubicBezTo>
                    <a:pt x="2542" y="420"/>
                    <a:pt x="2136" y="115"/>
                    <a:pt x="1627" y="14"/>
                  </a:cubicBezTo>
                  <a:cubicBezTo>
                    <a:pt x="1557" y="5"/>
                    <a:pt x="1489" y="1"/>
                    <a:pt x="1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54"/>
            <p:cNvSpPr/>
            <p:nvPr/>
          </p:nvSpPr>
          <p:spPr>
            <a:xfrm>
              <a:off x="-5738375" y="4011425"/>
              <a:ext cx="111850" cy="217250"/>
            </a:xfrm>
            <a:custGeom>
              <a:avLst/>
              <a:gdLst/>
              <a:ahLst/>
              <a:cxnLst/>
              <a:rect l="l" t="t" r="r" b="b"/>
              <a:pathLst>
                <a:path w="4474" h="8690" extrusionOk="0">
                  <a:moveTo>
                    <a:pt x="2882" y="351"/>
                  </a:moveTo>
                  <a:cubicBezTo>
                    <a:pt x="3164" y="351"/>
                    <a:pt x="3427" y="477"/>
                    <a:pt x="3610" y="790"/>
                  </a:cubicBezTo>
                  <a:cubicBezTo>
                    <a:pt x="3813" y="1298"/>
                    <a:pt x="3915" y="1857"/>
                    <a:pt x="3864" y="2416"/>
                  </a:cubicBezTo>
                  <a:cubicBezTo>
                    <a:pt x="3864" y="3586"/>
                    <a:pt x="3050" y="4552"/>
                    <a:pt x="2288" y="5416"/>
                  </a:cubicBezTo>
                  <a:cubicBezTo>
                    <a:pt x="1651" y="6137"/>
                    <a:pt x="802" y="6965"/>
                    <a:pt x="450" y="7958"/>
                  </a:cubicBezTo>
                  <a:lnTo>
                    <a:pt x="450" y="7958"/>
                  </a:lnTo>
                  <a:cubicBezTo>
                    <a:pt x="346" y="6823"/>
                    <a:pt x="327" y="5694"/>
                    <a:pt x="458" y="4602"/>
                  </a:cubicBezTo>
                  <a:cubicBezTo>
                    <a:pt x="458" y="3840"/>
                    <a:pt x="610" y="3077"/>
                    <a:pt x="864" y="2416"/>
                  </a:cubicBezTo>
                  <a:cubicBezTo>
                    <a:pt x="1068" y="1705"/>
                    <a:pt x="1474" y="1044"/>
                    <a:pt x="2084" y="637"/>
                  </a:cubicBezTo>
                  <a:cubicBezTo>
                    <a:pt x="2332" y="464"/>
                    <a:pt x="2616" y="351"/>
                    <a:pt x="2882" y="351"/>
                  </a:cubicBezTo>
                  <a:close/>
                  <a:moveTo>
                    <a:pt x="2851" y="0"/>
                  </a:moveTo>
                  <a:cubicBezTo>
                    <a:pt x="2710" y="0"/>
                    <a:pt x="2556" y="25"/>
                    <a:pt x="2390" y="78"/>
                  </a:cubicBezTo>
                  <a:cubicBezTo>
                    <a:pt x="915" y="586"/>
                    <a:pt x="458" y="2315"/>
                    <a:pt x="254" y="3738"/>
                  </a:cubicBezTo>
                  <a:cubicBezTo>
                    <a:pt x="0" y="5314"/>
                    <a:pt x="51" y="6992"/>
                    <a:pt x="305" y="8618"/>
                  </a:cubicBezTo>
                  <a:cubicBezTo>
                    <a:pt x="305" y="8655"/>
                    <a:pt x="331" y="8672"/>
                    <a:pt x="364" y="8674"/>
                  </a:cubicBezTo>
                  <a:lnTo>
                    <a:pt x="364" y="8674"/>
                  </a:lnTo>
                  <a:cubicBezTo>
                    <a:pt x="384" y="8684"/>
                    <a:pt x="407" y="8689"/>
                    <a:pt x="431" y="8689"/>
                  </a:cubicBezTo>
                  <a:cubicBezTo>
                    <a:pt x="483" y="8689"/>
                    <a:pt x="537" y="8664"/>
                    <a:pt x="559" y="8618"/>
                  </a:cubicBezTo>
                  <a:cubicBezTo>
                    <a:pt x="1474" y="6178"/>
                    <a:pt x="4474" y="4857"/>
                    <a:pt x="4220" y="1959"/>
                  </a:cubicBezTo>
                  <a:cubicBezTo>
                    <a:pt x="4175" y="1075"/>
                    <a:pt x="3786" y="0"/>
                    <a:pt x="28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8" name="Google Shape;3648;p54"/>
          <p:cNvGrpSpPr/>
          <p:nvPr/>
        </p:nvGrpSpPr>
        <p:grpSpPr>
          <a:xfrm>
            <a:off x="2772100" y="3334175"/>
            <a:ext cx="768575" cy="1112100"/>
            <a:chOff x="-226125" y="546550"/>
            <a:chExt cx="768575" cy="1112100"/>
          </a:xfrm>
        </p:grpSpPr>
        <p:sp>
          <p:nvSpPr>
            <p:cNvPr id="3649" name="Google Shape;3649;p54"/>
            <p:cNvSpPr/>
            <p:nvPr/>
          </p:nvSpPr>
          <p:spPr>
            <a:xfrm>
              <a:off x="-99800" y="720325"/>
              <a:ext cx="449850" cy="862400"/>
            </a:xfrm>
            <a:custGeom>
              <a:avLst/>
              <a:gdLst/>
              <a:ahLst/>
              <a:cxnLst/>
              <a:rect l="l" t="t" r="r" b="b"/>
              <a:pathLst>
                <a:path w="17994" h="34496" extrusionOk="0">
                  <a:moveTo>
                    <a:pt x="17896" y="1"/>
                  </a:moveTo>
                  <a:cubicBezTo>
                    <a:pt x="17864" y="1"/>
                    <a:pt x="17829" y="18"/>
                    <a:pt x="17810" y="56"/>
                  </a:cubicBezTo>
                  <a:cubicBezTo>
                    <a:pt x="15522" y="4276"/>
                    <a:pt x="12472" y="7987"/>
                    <a:pt x="9829" y="12054"/>
                  </a:cubicBezTo>
                  <a:cubicBezTo>
                    <a:pt x="7033" y="16375"/>
                    <a:pt x="4745" y="21052"/>
                    <a:pt x="3017" y="25932"/>
                  </a:cubicBezTo>
                  <a:cubicBezTo>
                    <a:pt x="2508" y="27305"/>
                    <a:pt x="2101" y="28677"/>
                    <a:pt x="1644" y="30050"/>
                  </a:cubicBezTo>
                  <a:cubicBezTo>
                    <a:pt x="1237" y="31422"/>
                    <a:pt x="576" y="32846"/>
                    <a:pt x="68" y="34269"/>
                  </a:cubicBezTo>
                  <a:cubicBezTo>
                    <a:pt x="0" y="34405"/>
                    <a:pt x="136" y="34495"/>
                    <a:pt x="264" y="34495"/>
                  </a:cubicBezTo>
                  <a:cubicBezTo>
                    <a:pt x="328" y="34495"/>
                    <a:pt x="390" y="34472"/>
                    <a:pt x="424" y="34422"/>
                  </a:cubicBezTo>
                  <a:cubicBezTo>
                    <a:pt x="627" y="34167"/>
                    <a:pt x="831" y="33913"/>
                    <a:pt x="983" y="33659"/>
                  </a:cubicBezTo>
                  <a:cubicBezTo>
                    <a:pt x="1136" y="33354"/>
                    <a:pt x="1237" y="33049"/>
                    <a:pt x="1390" y="32744"/>
                  </a:cubicBezTo>
                  <a:cubicBezTo>
                    <a:pt x="1644" y="32185"/>
                    <a:pt x="1847" y="31524"/>
                    <a:pt x="2051" y="30914"/>
                  </a:cubicBezTo>
                  <a:cubicBezTo>
                    <a:pt x="2457" y="29694"/>
                    <a:pt x="2813" y="28423"/>
                    <a:pt x="3220" y="27203"/>
                  </a:cubicBezTo>
                  <a:cubicBezTo>
                    <a:pt x="4033" y="24712"/>
                    <a:pt x="4999" y="22272"/>
                    <a:pt x="6067" y="19882"/>
                  </a:cubicBezTo>
                  <a:cubicBezTo>
                    <a:pt x="7134" y="17493"/>
                    <a:pt x="8354" y="15206"/>
                    <a:pt x="9676" y="13020"/>
                  </a:cubicBezTo>
                  <a:cubicBezTo>
                    <a:pt x="10998" y="10884"/>
                    <a:pt x="12472" y="8851"/>
                    <a:pt x="13895" y="6767"/>
                  </a:cubicBezTo>
                  <a:cubicBezTo>
                    <a:pt x="15421" y="4632"/>
                    <a:pt x="16742" y="2395"/>
                    <a:pt x="17962" y="107"/>
                  </a:cubicBezTo>
                  <a:cubicBezTo>
                    <a:pt x="17994" y="44"/>
                    <a:pt x="17948" y="1"/>
                    <a:pt x="17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54"/>
            <p:cNvSpPr/>
            <p:nvPr/>
          </p:nvSpPr>
          <p:spPr>
            <a:xfrm>
              <a:off x="316950" y="564925"/>
              <a:ext cx="122550" cy="209775"/>
            </a:xfrm>
            <a:custGeom>
              <a:avLst/>
              <a:gdLst/>
              <a:ahLst/>
              <a:cxnLst/>
              <a:rect l="l" t="t" r="r" b="b"/>
              <a:pathLst>
                <a:path w="4902" h="8391" extrusionOk="0">
                  <a:moveTo>
                    <a:pt x="4490" y="539"/>
                  </a:moveTo>
                  <a:cubicBezTo>
                    <a:pt x="4251" y="1933"/>
                    <a:pt x="3714" y="3278"/>
                    <a:pt x="2919" y="4493"/>
                  </a:cubicBezTo>
                  <a:cubicBezTo>
                    <a:pt x="2462" y="5205"/>
                    <a:pt x="2004" y="5866"/>
                    <a:pt x="1496" y="6476"/>
                  </a:cubicBezTo>
                  <a:cubicBezTo>
                    <a:pt x="1375" y="6597"/>
                    <a:pt x="1260" y="6720"/>
                    <a:pt x="1150" y="6847"/>
                  </a:cubicBezTo>
                  <a:lnTo>
                    <a:pt x="1150" y="6847"/>
                  </a:lnTo>
                  <a:cubicBezTo>
                    <a:pt x="1572" y="5956"/>
                    <a:pt x="1966" y="5057"/>
                    <a:pt x="2360" y="4137"/>
                  </a:cubicBezTo>
                  <a:cubicBezTo>
                    <a:pt x="2614" y="3426"/>
                    <a:pt x="2970" y="2765"/>
                    <a:pt x="3326" y="2053"/>
                  </a:cubicBezTo>
                  <a:cubicBezTo>
                    <a:pt x="3581" y="1457"/>
                    <a:pt x="3979" y="932"/>
                    <a:pt x="4490" y="539"/>
                  </a:cubicBezTo>
                  <a:close/>
                  <a:moveTo>
                    <a:pt x="4730" y="0"/>
                  </a:moveTo>
                  <a:cubicBezTo>
                    <a:pt x="4702" y="0"/>
                    <a:pt x="4673" y="7"/>
                    <a:pt x="4648" y="20"/>
                  </a:cubicBezTo>
                  <a:cubicBezTo>
                    <a:pt x="3377" y="782"/>
                    <a:pt x="2767" y="2409"/>
                    <a:pt x="2157" y="3680"/>
                  </a:cubicBezTo>
                  <a:cubicBezTo>
                    <a:pt x="1547" y="5205"/>
                    <a:pt x="835" y="6679"/>
                    <a:pt x="72" y="8102"/>
                  </a:cubicBezTo>
                  <a:cubicBezTo>
                    <a:pt x="0" y="8246"/>
                    <a:pt x="132" y="8390"/>
                    <a:pt x="269" y="8390"/>
                  </a:cubicBezTo>
                  <a:cubicBezTo>
                    <a:pt x="326" y="8390"/>
                    <a:pt x="383" y="8365"/>
                    <a:pt x="428" y="8306"/>
                  </a:cubicBezTo>
                  <a:cubicBezTo>
                    <a:pt x="733" y="8052"/>
                    <a:pt x="987" y="7797"/>
                    <a:pt x="1242" y="7492"/>
                  </a:cubicBezTo>
                  <a:cubicBezTo>
                    <a:pt x="1496" y="7187"/>
                    <a:pt x="1750" y="6882"/>
                    <a:pt x="2004" y="6527"/>
                  </a:cubicBezTo>
                  <a:cubicBezTo>
                    <a:pt x="2512" y="5917"/>
                    <a:pt x="2970" y="5205"/>
                    <a:pt x="3377" y="4544"/>
                  </a:cubicBezTo>
                  <a:cubicBezTo>
                    <a:pt x="4241" y="3222"/>
                    <a:pt x="4749" y="1697"/>
                    <a:pt x="4902" y="172"/>
                  </a:cubicBezTo>
                  <a:cubicBezTo>
                    <a:pt x="4902" y="58"/>
                    <a:pt x="4816" y="0"/>
                    <a:pt x="47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54"/>
            <p:cNvSpPr/>
            <p:nvPr/>
          </p:nvSpPr>
          <p:spPr>
            <a:xfrm>
              <a:off x="309850" y="546550"/>
              <a:ext cx="54675" cy="234925"/>
            </a:xfrm>
            <a:custGeom>
              <a:avLst/>
              <a:gdLst/>
              <a:ahLst/>
              <a:cxnLst/>
              <a:rect l="l" t="t" r="r" b="b"/>
              <a:pathLst>
                <a:path w="2187" h="9397" extrusionOk="0">
                  <a:moveTo>
                    <a:pt x="1195" y="575"/>
                  </a:moveTo>
                  <a:lnTo>
                    <a:pt x="1195" y="575"/>
                  </a:lnTo>
                  <a:cubicBezTo>
                    <a:pt x="1469" y="1154"/>
                    <a:pt x="1576" y="1793"/>
                    <a:pt x="1576" y="2432"/>
                  </a:cubicBezTo>
                  <a:cubicBezTo>
                    <a:pt x="1627" y="3246"/>
                    <a:pt x="1526" y="4008"/>
                    <a:pt x="1373" y="4771"/>
                  </a:cubicBezTo>
                  <a:cubicBezTo>
                    <a:pt x="1221" y="5533"/>
                    <a:pt x="1068" y="6245"/>
                    <a:pt x="865" y="7007"/>
                  </a:cubicBezTo>
                  <a:cubicBezTo>
                    <a:pt x="751" y="7404"/>
                    <a:pt x="622" y="7786"/>
                    <a:pt x="503" y="8169"/>
                  </a:cubicBezTo>
                  <a:lnTo>
                    <a:pt x="503" y="8169"/>
                  </a:lnTo>
                  <a:cubicBezTo>
                    <a:pt x="465" y="7757"/>
                    <a:pt x="410" y="7339"/>
                    <a:pt x="356" y="6906"/>
                  </a:cubicBezTo>
                  <a:cubicBezTo>
                    <a:pt x="305" y="6194"/>
                    <a:pt x="305" y="5482"/>
                    <a:pt x="356" y="4720"/>
                  </a:cubicBezTo>
                  <a:cubicBezTo>
                    <a:pt x="449" y="3325"/>
                    <a:pt x="755" y="1930"/>
                    <a:pt x="1195" y="575"/>
                  </a:cubicBezTo>
                  <a:close/>
                  <a:moveTo>
                    <a:pt x="1174" y="1"/>
                  </a:moveTo>
                  <a:cubicBezTo>
                    <a:pt x="1093" y="1"/>
                    <a:pt x="1017" y="73"/>
                    <a:pt x="1017" y="145"/>
                  </a:cubicBezTo>
                  <a:cubicBezTo>
                    <a:pt x="509" y="1568"/>
                    <a:pt x="255" y="3093"/>
                    <a:pt x="102" y="4567"/>
                  </a:cubicBezTo>
                  <a:cubicBezTo>
                    <a:pt x="51" y="5381"/>
                    <a:pt x="0" y="6143"/>
                    <a:pt x="51" y="6906"/>
                  </a:cubicBezTo>
                  <a:cubicBezTo>
                    <a:pt x="51" y="7312"/>
                    <a:pt x="102" y="7719"/>
                    <a:pt x="153" y="8075"/>
                  </a:cubicBezTo>
                  <a:cubicBezTo>
                    <a:pt x="204" y="8482"/>
                    <a:pt x="255" y="8888"/>
                    <a:pt x="204" y="9244"/>
                  </a:cubicBezTo>
                  <a:cubicBezTo>
                    <a:pt x="204" y="9346"/>
                    <a:pt x="280" y="9397"/>
                    <a:pt x="363" y="9397"/>
                  </a:cubicBezTo>
                  <a:cubicBezTo>
                    <a:pt x="445" y="9397"/>
                    <a:pt x="534" y="9346"/>
                    <a:pt x="560" y="9244"/>
                  </a:cubicBezTo>
                  <a:cubicBezTo>
                    <a:pt x="560" y="9133"/>
                    <a:pt x="558" y="9022"/>
                    <a:pt x="554" y="8911"/>
                  </a:cubicBezTo>
                  <a:lnTo>
                    <a:pt x="554" y="8911"/>
                  </a:lnTo>
                  <a:cubicBezTo>
                    <a:pt x="886" y="8356"/>
                    <a:pt x="1131" y="7733"/>
                    <a:pt x="1221" y="7109"/>
                  </a:cubicBezTo>
                  <a:cubicBezTo>
                    <a:pt x="1475" y="6245"/>
                    <a:pt x="1678" y="5381"/>
                    <a:pt x="1831" y="4516"/>
                  </a:cubicBezTo>
                  <a:cubicBezTo>
                    <a:pt x="2034" y="3144"/>
                    <a:pt x="2186" y="1212"/>
                    <a:pt x="1271" y="43"/>
                  </a:cubicBezTo>
                  <a:cubicBezTo>
                    <a:pt x="1242" y="13"/>
                    <a:pt x="1207" y="1"/>
                    <a:pt x="1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54"/>
            <p:cNvSpPr/>
            <p:nvPr/>
          </p:nvSpPr>
          <p:spPr>
            <a:xfrm>
              <a:off x="317725" y="606025"/>
              <a:ext cx="162450" cy="174525"/>
            </a:xfrm>
            <a:custGeom>
              <a:avLst/>
              <a:gdLst/>
              <a:ahLst/>
              <a:cxnLst/>
              <a:rect l="l" t="t" r="r" b="b"/>
              <a:pathLst>
                <a:path w="6498" h="6981" extrusionOk="0">
                  <a:moveTo>
                    <a:pt x="6101" y="650"/>
                  </a:moveTo>
                  <a:cubicBezTo>
                    <a:pt x="5817" y="1892"/>
                    <a:pt x="5147" y="3058"/>
                    <a:pt x="4159" y="3866"/>
                  </a:cubicBezTo>
                  <a:cubicBezTo>
                    <a:pt x="3242" y="4630"/>
                    <a:pt x="2296" y="5279"/>
                    <a:pt x="1278" y="5835"/>
                  </a:cubicBezTo>
                  <a:lnTo>
                    <a:pt x="1278" y="5835"/>
                  </a:lnTo>
                  <a:cubicBezTo>
                    <a:pt x="1989" y="5130"/>
                    <a:pt x="2678" y="4396"/>
                    <a:pt x="3346" y="3663"/>
                  </a:cubicBezTo>
                  <a:cubicBezTo>
                    <a:pt x="4248" y="2670"/>
                    <a:pt x="5190" y="1678"/>
                    <a:pt x="6101" y="650"/>
                  </a:cubicBezTo>
                  <a:close/>
                  <a:moveTo>
                    <a:pt x="6361" y="0"/>
                  </a:moveTo>
                  <a:cubicBezTo>
                    <a:pt x="6322" y="0"/>
                    <a:pt x="6279" y="17"/>
                    <a:pt x="6243" y="53"/>
                  </a:cubicBezTo>
                  <a:cubicBezTo>
                    <a:pt x="5176" y="1172"/>
                    <a:pt x="4108" y="2290"/>
                    <a:pt x="3041" y="3459"/>
                  </a:cubicBezTo>
                  <a:cubicBezTo>
                    <a:pt x="2166" y="4334"/>
                    <a:pt x="1326" y="5242"/>
                    <a:pt x="548" y="6213"/>
                  </a:cubicBezTo>
                  <a:lnTo>
                    <a:pt x="548" y="6213"/>
                  </a:lnTo>
                  <a:cubicBezTo>
                    <a:pt x="447" y="6262"/>
                    <a:pt x="346" y="6310"/>
                    <a:pt x="245" y="6357"/>
                  </a:cubicBezTo>
                  <a:cubicBezTo>
                    <a:pt x="103" y="6442"/>
                    <a:pt x="103" y="6590"/>
                    <a:pt x="176" y="6687"/>
                  </a:cubicBezTo>
                  <a:lnTo>
                    <a:pt x="176" y="6687"/>
                  </a:lnTo>
                  <a:cubicBezTo>
                    <a:pt x="131" y="6746"/>
                    <a:pt x="86" y="6806"/>
                    <a:pt x="41" y="6865"/>
                  </a:cubicBezTo>
                  <a:cubicBezTo>
                    <a:pt x="0" y="6906"/>
                    <a:pt x="59" y="6981"/>
                    <a:pt x="110" y="6981"/>
                  </a:cubicBezTo>
                  <a:cubicBezTo>
                    <a:pt x="122" y="6981"/>
                    <a:pt x="133" y="6977"/>
                    <a:pt x="143" y="6967"/>
                  </a:cubicBezTo>
                  <a:lnTo>
                    <a:pt x="143" y="6916"/>
                  </a:lnTo>
                  <a:cubicBezTo>
                    <a:pt x="195" y="6869"/>
                    <a:pt x="247" y="6821"/>
                    <a:pt x="299" y="6773"/>
                  </a:cubicBezTo>
                  <a:lnTo>
                    <a:pt x="299" y="6773"/>
                  </a:lnTo>
                  <a:cubicBezTo>
                    <a:pt x="318" y="6779"/>
                    <a:pt x="338" y="6781"/>
                    <a:pt x="358" y="6781"/>
                  </a:cubicBezTo>
                  <a:cubicBezTo>
                    <a:pt x="387" y="6781"/>
                    <a:pt x="417" y="6776"/>
                    <a:pt x="448" y="6764"/>
                  </a:cubicBezTo>
                  <a:cubicBezTo>
                    <a:pt x="3193" y="5340"/>
                    <a:pt x="6192" y="3561"/>
                    <a:pt x="6498" y="155"/>
                  </a:cubicBezTo>
                  <a:cubicBezTo>
                    <a:pt x="6498" y="56"/>
                    <a:pt x="6434" y="0"/>
                    <a:pt x="63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54"/>
            <p:cNvSpPr/>
            <p:nvPr/>
          </p:nvSpPr>
          <p:spPr>
            <a:xfrm>
              <a:off x="317475" y="679500"/>
              <a:ext cx="214800" cy="99450"/>
            </a:xfrm>
            <a:custGeom>
              <a:avLst/>
              <a:gdLst/>
              <a:ahLst/>
              <a:cxnLst/>
              <a:rect l="l" t="t" r="r" b="b"/>
              <a:pathLst>
                <a:path w="8592" h="3978" extrusionOk="0">
                  <a:moveTo>
                    <a:pt x="8130" y="268"/>
                  </a:moveTo>
                  <a:cubicBezTo>
                    <a:pt x="6237" y="2090"/>
                    <a:pt x="3796" y="3224"/>
                    <a:pt x="1196" y="3507"/>
                  </a:cubicBezTo>
                  <a:lnTo>
                    <a:pt x="1196" y="3507"/>
                  </a:lnTo>
                  <a:cubicBezTo>
                    <a:pt x="2224" y="2872"/>
                    <a:pt x="3230" y="2221"/>
                    <a:pt x="4271" y="1639"/>
                  </a:cubicBezTo>
                  <a:cubicBezTo>
                    <a:pt x="5485" y="985"/>
                    <a:pt x="6784" y="331"/>
                    <a:pt x="8130" y="268"/>
                  </a:cubicBezTo>
                  <a:close/>
                  <a:moveTo>
                    <a:pt x="8115" y="1"/>
                  </a:moveTo>
                  <a:cubicBezTo>
                    <a:pt x="6770" y="1"/>
                    <a:pt x="5546" y="573"/>
                    <a:pt x="4322" y="1232"/>
                  </a:cubicBezTo>
                  <a:cubicBezTo>
                    <a:pt x="3028" y="1903"/>
                    <a:pt x="1779" y="2664"/>
                    <a:pt x="575" y="3558"/>
                  </a:cubicBezTo>
                  <a:lnTo>
                    <a:pt x="575" y="3558"/>
                  </a:lnTo>
                  <a:cubicBezTo>
                    <a:pt x="486" y="3563"/>
                    <a:pt x="396" y="3567"/>
                    <a:pt x="305" y="3570"/>
                  </a:cubicBezTo>
                  <a:cubicBezTo>
                    <a:pt x="0" y="3570"/>
                    <a:pt x="0" y="3977"/>
                    <a:pt x="305" y="3977"/>
                  </a:cubicBezTo>
                  <a:cubicBezTo>
                    <a:pt x="3457" y="3926"/>
                    <a:pt x="6406" y="2554"/>
                    <a:pt x="8541" y="266"/>
                  </a:cubicBezTo>
                  <a:cubicBezTo>
                    <a:pt x="8592" y="164"/>
                    <a:pt x="8541" y="12"/>
                    <a:pt x="8439" y="12"/>
                  </a:cubicBezTo>
                  <a:cubicBezTo>
                    <a:pt x="8331" y="4"/>
                    <a:pt x="8223" y="1"/>
                    <a:pt x="8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54"/>
            <p:cNvSpPr/>
            <p:nvPr/>
          </p:nvSpPr>
          <p:spPr>
            <a:xfrm>
              <a:off x="309850" y="721575"/>
              <a:ext cx="232600" cy="74525"/>
            </a:xfrm>
            <a:custGeom>
              <a:avLst/>
              <a:gdLst/>
              <a:ahLst/>
              <a:cxnLst/>
              <a:rect l="l" t="t" r="r" b="b"/>
              <a:pathLst>
                <a:path w="9304" h="2981" extrusionOk="0">
                  <a:moveTo>
                    <a:pt x="8710" y="392"/>
                  </a:moveTo>
                  <a:cubicBezTo>
                    <a:pt x="8730" y="392"/>
                    <a:pt x="8751" y="392"/>
                    <a:pt x="8772" y="392"/>
                  </a:cubicBezTo>
                  <a:lnTo>
                    <a:pt x="8772" y="392"/>
                  </a:lnTo>
                  <a:cubicBezTo>
                    <a:pt x="8541" y="593"/>
                    <a:pt x="8154" y="759"/>
                    <a:pt x="7931" y="871"/>
                  </a:cubicBezTo>
                  <a:cubicBezTo>
                    <a:pt x="7626" y="1074"/>
                    <a:pt x="7321" y="1226"/>
                    <a:pt x="6965" y="1379"/>
                  </a:cubicBezTo>
                  <a:cubicBezTo>
                    <a:pt x="6253" y="1684"/>
                    <a:pt x="5542" y="1887"/>
                    <a:pt x="4779" y="2091"/>
                  </a:cubicBezTo>
                  <a:cubicBezTo>
                    <a:pt x="4017" y="2294"/>
                    <a:pt x="3254" y="2396"/>
                    <a:pt x="2491" y="2497"/>
                  </a:cubicBezTo>
                  <a:cubicBezTo>
                    <a:pt x="2441" y="2501"/>
                    <a:pt x="2390" y="2502"/>
                    <a:pt x="2340" y="2502"/>
                  </a:cubicBezTo>
                  <a:cubicBezTo>
                    <a:pt x="1809" y="2502"/>
                    <a:pt x="1300" y="2327"/>
                    <a:pt x="777" y="2240"/>
                  </a:cubicBezTo>
                  <a:lnTo>
                    <a:pt x="777" y="2240"/>
                  </a:lnTo>
                  <a:cubicBezTo>
                    <a:pt x="2196" y="1936"/>
                    <a:pt x="3615" y="1632"/>
                    <a:pt x="5033" y="1277"/>
                  </a:cubicBezTo>
                  <a:cubicBezTo>
                    <a:pt x="6230" y="1001"/>
                    <a:pt x="7468" y="392"/>
                    <a:pt x="8710" y="392"/>
                  </a:cubicBezTo>
                  <a:close/>
                  <a:moveTo>
                    <a:pt x="8547" y="0"/>
                  </a:moveTo>
                  <a:cubicBezTo>
                    <a:pt x="7369" y="0"/>
                    <a:pt x="6252" y="519"/>
                    <a:pt x="5135" y="820"/>
                  </a:cubicBezTo>
                  <a:cubicBezTo>
                    <a:pt x="3661" y="1176"/>
                    <a:pt x="2136" y="1531"/>
                    <a:pt x="661" y="1887"/>
                  </a:cubicBezTo>
                  <a:cubicBezTo>
                    <a:pt x="513" y="1962"/>
                    <a:pt x="527" y="2144"/>
                    <a:pt x="624" y="2217"/>
                  </a:cubicBezTo>
                  <a:lnTo>
                    <a:pt x="624" y="2217"/>
                  </a:lnTo>
                  <a:cubicBezTo>
                    <a:pt x="502" y="2202"/>
                    <a:pt x="379" y="2192"/>
                    <a:pt x="255" y="2192"/>
                  </a:cubicBezTo>
                  <a:cubicBezTo>
                    <a:pt x="0" y="2192"/>
                    <a:pt x="0" y="2599"/>
                    <a:pt x="255" y="2650"/>
                  </a:cubicBezTo>
                  <a:cubicBezTo>
                    <a:pt x="712" y="2701"/>
                    <a:pt x="1170" y="2802"/>
                    <a:pt x="1576" y="2904"/>
                  </a:cubicBezTo>
                  <a:cubicBezTo>
                    <a:pt x="1805" y="2955"/>
                    <a:pt x="2021" y="2980"/>
                    <a:pt x="2231" y="2980"/>
                  </a:cubicBezTo>
                  <a:cubicBezTo>
                    <a:pt x="2441" y="2980"/>
                    <a:pt x="2644" y="2955"/>
                    <a:pt x="2847" y="2904"/>
                  </a:cubicBezTo>
                  <a:cubicBezTo>
                    <a:pt x="3661" y="2802"/>
                    <a:pt x="4525" y="2650"/>
                    <a:pt x="5287" y="2396"/>
                  </a:cubicBezTo>
                  <a:cubicBezTo>
                    <a:pt x="6050" y="2192"/>
                    <a:pt x="6813" y="1887"/>
                    <a:pt x="7524" y="1531"/>
                  </a:cubicBezTo>
                  <a:cubicBezTo>
                    <a:pt x="7931" y="1328"/>
                    <a:pt x="8287" y="1125"/>
                    <a:pt x="8643" y="871"/>
                  </a:cubicBezTo>
                  <a:cubicBezTo>
                    <a:pt x="8948" y="769"/>
                    <a:pt x="9151" y="515"/>
                    <a:pt x="9303" y="261"/>
                  </a:cubicBezTo>
                  <a:cubicBezTo>
                    <a:pt x="9303" y="159"/>
                    <a:pt x="9253" y="57"/>
                    <a:pt x="9202" y="57"/>
                  </a:cubicBezTo>
                  <a:cubicBezTo>
                    <a:pt x="8981" y="18"/>
                    <a:pt x="8763" y="0"/>
                    <a:pt x="8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54"/>
            <p:cNvSpPr/>
            <p:nvPr/>
          </p:nvSpPr>
          <p:spPr>
            <a:xfrm>
              <a:off x="265375" y="571150"/>
              <a:ext cx="62400" cy="213500"/>
            </a:xfrm>
            <a:custGeom>
              <a:avLst/>
              <a:gdLst/>
              <a:ahLst/>
              <a:cxnLst/>
              <a:rect l="l" t="t" r="r" b="b"/>
              <a:pathLst>
                <a:path w="2496" h="8540" extrusionOk="0">
                  <a:moveTo>
                    <a:pt x="422" y="827"/>
                  </a:moveTo>
                  <a:cubicBezTo>
                    <a:pt x="897" y="1854"/>
                    <a:pt x="1251" y="2980"/>
                    <a:pt x="1424" y="4142"/>
                  </a:cubicBezTo>
                  <a:cubicBezTo>
                    <a:pt x="1576" y="4854"/>
                    <a:pt x="1779" y="5515"/>
                    <a:pt x="1881" y="6227"/>
                  </a:cubicBezTo>
                  <a:cubicBezTo>
                    <a:pt x="1914" y="6723"/>
                    <a:pt x="1904" y="7197"/>
                    <a:pt x="1879" y="7678"/>
                  </a:cubicBezTo>
                  <a:lnTo>
                    <a:pt x="1879" y="7678"/>
                  </a:lnTo>
                  <a:cubicBezTo>
                    <a:pt x="1298" y="6672"/>
                    <a:pt x="865" y="5595"/>
                    <a:pt x="610" y="4447"/>
                  </a:cubicBezTo>
                  <a:cubicBezTo>
                    <a:pt x="438" y="3240"/>
                    <a:pt x="375" y="2034"/>
                    <a:pt x="422" y="827"/>
                  </a:cubicBezTo>
                  <a:close/>
                  <a:moveTo>
                    <a:pt x="276" y="0"/>
                  </a:moveTo>
                  <a:cubicBezTo>
                    <a:pt x="188" y="0"/>
                    <a:pt x="102" y="78"/>
                    <a:pt x="102" y="177"/>
                  </a:cubicBezTo>
                  <a:cubicBezTo>
                    <a:pt x="0" y="1651"/>
                    <a:pt x="51" y="3126"/>
                    <a:pt x="305" y="4600"/>
                  </a:cubicBezTo>
                  <a:cubicBezTo>
                    <a:pt x="501" y="5969"/>
                    <a:pt x="1072" y="7243"/>
                    <a:pt x="1839" y="8334"/>
                  </a:cubicBezTo>
                  <a:lnTo>
                    <a:pt x="1839" y="8334"/>
                  </a:lnTo>
                  <a:cubicBezTo>
                    <a:pt x="1836" y="8377"/>
                    <a:pt x="1833" y="8420"/>
                    <a:pt x="1830" y="8464"/>
                  </a:cubicBezTo>
                  <a:cubicBezTo>
                    <a:pt x="1830" y="8499"/>
                    <a:pt x="1881" y="8535"/>
                    <a:pt x="1929" y="8535"/>
                  </a:cubicBezTo>
                  <a:cubicBezTo>
                    <a:pt x="1949" y="8535"/>
                    <a:pt x="1968" y="8529"/>
                    <a:pt x="1983" y="8514"/>
                  </a:cubicBezTo>
                  <a:cubicBezTo>
                    <a:pt x="1983" y="8514"/>
                    <a:pt x="1983" y="8514"/>
                    <a:pt x="1983" y="8513"/>
                  </a:cubicBezTo>
                  <a:lnTo>
                    <a:pt x="1983" y="8513"/>
                  </a:lnTo>
                  <a:cubicBezTo>
                    <a:pt x="2010" y="8531"/>
                    <a:pt x="2038" y="8539"/>
                    <a:pt x="2066" y="8539"/>
                  </a:cubicBezTo>
                  <a:cubicBezTo>
                    <a:pt x="2194" y="8539"/>
                    <a:pt x="2312" y="8372"/>
                    <a:pt x="2237" y="8260"/>
                  </a:cubicBezTo>
                  <a:cubicBezTo>
                    <a:pt x="2201" y="8205"/>
                    <a:pt x="2166" y="8150"/>
                    <a:pt x="2131" y="8095"/>
                  </a:cubicBezTo>
                  <a:lnTo>
                    <a:pt x="2131" y="8095"/>
                  </a:lnTo>
                  <a:cubicBezTo>
                    <a:pt x="2495" y="6794"/>
                    <a:pt x="2055" y="5432"/>
                    <a:pt x="1779" y="4193"/>
                  </a:cubicBezTo>
                  <a:cubicBezTo>
                    <a:pt x="1424" y="2821"/>
                    <a:pt x="1220" y="1296"/>
                    <a:pt x="407" y="76"/>
                  </a:cubicBezTo>
                  <a:cubicBezTo>
                    <a:pt x="371" y="22"/>
                    <a:pt x="324" y="0"/>
                    <a:pt x="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54"/>
            <p:cNvSpPr/>
            <p:nvPr/>
          </p:nvSpPr>
          <p:spPr>
            <a:xfrm>
              <a:off x="114300" y="929575"/>
              <a:ext cx="156175" cy="167550"/>
            </a:xfrm>
            <a:custGeom>
              <a:avLst/>
              <a:gdLst/>
              <a:ahLst/>
              <a:cxnLst/>
              <a:rect l="l" t="t" r="r" b="b"/>
              <a:pathLst>
                <a:path w="6247" h="6702" extrusionOk="0">
                  <a:moveTo>
                    <a:pt x="5659" y="975"/>
                  </a:moveTo>
                  <a:lnTo>
                    <a:pt x="5659" y="975"/>
                  </a:lnTo>
                  <a:cubicBezTo>
                    <a:pt x="4818" y="3407"/>
                    <a:pt x="2661" y="5092"/>
                    <a:pt x="416" y="6197"/>
                  </a:cubicBezTo>
                  <a:lnTo>
                    <a:pt x="416" y="6197"/>
                  </a:lnTo>
                  <a:cubicBezTo>
                    <a:pt x="872" y="5790"/>
                    <a:pt x="1297" y="5329"/>
                    <a:pt x="1722" y="4904"/>
                  </a:cubicBezTo>
                  <a:cubicBezTo>
                    <a:pt x="2281" y="4395"/>
                    <a:pt x="2790" y="3938"/>
                    <a:pt x="3298" y="3430"/>
                  </a:cubicBezTo>
                  <a:cubicBezTo>
                    <a:pt x="4150" y="2700"/>
                    <a:pt x="4936" y="1873"/>
                    <a:pt x="5659" y="975"/>
                  </a:cubicBezTo>
                  <a:close/>
                  <a:moveTo>
                    <a:pt x="6051" y="1"/>
                  </a:moveTo>
                  <a:cubicBezTo>
                    <a:pt x="5998" y="1"/>
                    <a:pt x="5942" y="24"/>
                    <a:pt x="5891" y="74"/>
                  </a:cubicBezTo>
                  <a:cubicBezTo>
                    <a:pt x="5077" y="1244"/>
                    <a:pt x="4061" y="2311"/>
                    <a:pt x="2993" y="3277"/>
                  </a:cubicBezTo>
                  <a:cubicBezTo>
                    <a:pt x="2485" y="3735"/>
                    <a:pt x="1976" y="4192"/>
                    <a:pt x="1468" y="4700"/>
                  </a:cubicBezTo>
                  <a:cubicBezTo>
                    <a:pt x="909" y="5158"/>
                    <a:pt x="451" y="5717"/>
                    <a:pt x="45" y="6276"/>
                  </a:cubicBezTo>
                  <a:cubicBezTo>
                    <a:pt x="45" y="6326"/>
                    <a:pt x="57" y="6364"/>
                    <a:pt x="81" y="6383"/>
                  </a:cubicBezTo>
                  <a:lnTo>
                    <a:pt x="81" y="6383"/>
                  </a:lnTo>
                  <a:cubicBezTo>
                    <a:pt x="1" y="6500"/>
                    <a:pt x="95" y="6701"/>
                    <a:pt x="261" y="6701"/>
                  </a:cubicBezTo>
                  <a:cubicBezTo>
                    <a:pt x="289" y="6701"/>
                    <a:pt x="318" y="6696"/>
                    <a:pt x="350" y="6683"/>
                  </a:cubicBezTo>
                  <a:cubicBezTo>
                    <a:pt x="3044" y="5412"/>
                    <a:pt x="5637" y="3328"/>
                    <a:pt x="6247" y="227"/>
                  </a:cubicBezTo>
                  <a:cubicBezTo>
                    <a:pt x="6247" y="91"/>
                    <a:pt x="6156" y="1"/>
                    <a:pt x="60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54"/>
            <p:cNvSpPr/>
            <p:nvPr/>
          </p:nvSpPr>
          <p:spPr>
            <a:xfrm>
              <a:off x="109750" y="997500"/>
              <a:ext cx="234450" cy="114875"/>
            </a:xfrm>
            <a:custGeom>
              <a:avLst/>
              <a:gdLst/>
              <a:ahLst/>
              <a:cxnLst/>
              <a:rect l="l" t="t" r="r" b="b"/>
              <a:pathLst>
                <a:path w="9378" h="4595" extrusionOk="0">
                  <a:moveTo>
                    <a:pt x="8715" y="342"/>
                  </a:moveTo>
                  <a:cubicBezTo>
                    <a:pt x="7560" y="1444"/>
                    <a:pt x="6378" y="2503"/>
                    <a:pt x="4903" y="3102"/>
                  </a:cubicBezTo>
                  <a:cubicBezTo>
                    <a:pt x="4141" y="3407"/>
                    <a:pt x="3378" y="3661"/>
                    <a:pt x="2616" y="3864"/>
                  </a:cubicBezTo>
                  <a:cubicBezTo>
                    <a:pt x="2217" y="4024"/>
                    <a:pt x="1805" y="4100"/>
                    <a:pt x="1393" y="4100"/>
                  </a:cubicBezTo>
                  <a:cubicBezTo>
                    <a:pt x="1050" y="4100"/>
                    <a:pt x="709" y="4047"/>
                    <a:pt x="375" y="3946"/>
                  </a:cubicBezTo>
                  <a:lnTo>
                    <a:pt x="375" y="3946"/>
                  </a:lnTo>
                  <a:cubicBezTo>
                    <a:pt x="1832" y="3340"/>
                    <a:pt x="3189" y="2584"/>
                    <a:pt x="4497" y="1729"/>
                  </a:cubicBezTo>
                  <a:cubicBezTo>
                    <a:pt x="5158" y="1323"/>
                    <a:pt x="5869" y="967"/>
                    <a:pt x="6632" y="713"/>
                  </a:cubicBezTo>
                  <a:cubicBezTo>
                    <a:pt x="7342" y="545"/>
                    <a:pt x="8018" y="413"/>
                    <a:pt x="8715" y="342"/>
                  </a:cubicBezTo>
                  <a:close/>
                  <a:moveTo>
                    <a:pt x="9072" y="1"/>
                  </a:moveTo>
                  <a:cubicBezTo>
                    <a:pt x="9070" y="3"/>
                    <a:pt x="9067" y="6"/>
                    <a:pt x="9065" y="8"/>
                  </a:cubicBezTo>
                  <a:lnTo>
                    <a:pt x="9065" y="8"/>
                  </a:lnTo>
                  <a:cubicBezTo>
                    <a:pt x="8292" y="61"/>
                    <a:pt x="7564" y="160"/>
                    <a:pt x="6835" y="306"/>
                  </a:cubicBezTo>
                  <a:cubicBezTo>
                    <a:pt x="6022" y="509"/>
                    <a:pt x="5310" y="865"/>
                    <a:pt x="4649" y="1272"/>
                  </a:cubicBezTo>
                  <a:cubicBezTo>
                    <a:pt x="3175" y="2136"/>
                    <a:pt x="1701" y="3000"/>
                    <a:pt x="227" y="3814"/>
                  </a:cubicBezTo>
                  <a:cubicBezTo>
                    <a:pt x="211" y="3829"/>
                    <a:pt x="205" y="3857"/>
                    <a:pt x="207" y="3889"/>
                  </a:cubicBezTo>
                  <a:lnTo>
                    <a:pt x="207" y="3889"/>
                  </a:lnTo>
                  <a:cubicBezTo>
                    <a:pt x="202" y="3888"/>
                    <a:pt x="198" y="3888"/>
                    <a:pt x="194" y="3888"/>
                  </a:cubicBezTo>
                  <a:cubicBezTo>
                    <a:pt x="78" y="3888"/>
                    <a:pt x="1" y="4045"/>
                    <a:pt x="125" y="4169"/>
                  </a:cubicBezTo>
                  <a:cubicBezTo>
                    <a:pt x="389" y="4492"/>
                    <a:pt x="787" y="4594"/>
                    <a:pt x="1205" y="4594"/>
                  </a:cubicBezTo>
                  <a:cubicBezTo>
                    <a:pt x="1511" y="4594"/>
                    <a:pt x="1828" y="4539"/>
                    <a:pt x="2107" y="4474"/>
                  </a:cubicBezTo>
                  <a:cubicBezTo>
                    <a:pt x="3023" y="4220"/>
                    <a:pt x="3887" y="3966"/>
                    <a:pt x="4802" y="3610"/>
                  </a:cubicBezTo>
                  <a:cubicBezTo>
                    <a:pt x="5615" y="3305"/>
                    <a:pt x="6378" y="2848"/>
                    <a:pt x="7039" y="2339"/>
                  </a:cubicBezTo>
                  <a:cubicBezTo>
                    <a:pt x="7801" y="1678"/>
                    <a:pt x="8513" y="967"/>
                    <a:pt x="9275" y="255"/>
                  </a:cubicBezTo>
                  <a:cubicBezTo>
                    <a:pt x="9377" y="153"/>
                    <a:pt x="9275" y="1"/>
                    <a:pt x="9174" y="1"/>
                  </a:cubicBezTo>
                  <a:cubicBezTo>
                    <a:pt x="9140" y="3"/>
                    <a:pt x="9107" y="5"/>
                    <a:pt x="9074" y="7"/>
                  </a:cubicBezTo>
                  <a:lnTo>
                    <a:pt x="9074" y="7"/>
                  </a:lnTo>
                  <a:lnTo>
                    <a:pt x="9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54"/>
            <p:cNvSpPr/>
            <p:nvPr/>
          </p:nvSpPr>
          <p:spPr>
            <a:xfrm>
              <a:off x="110325" y="1080750"/>
              <a:ext cx="268175" cy="65475"/>
            </a:xfrm>
            <a:custGeom>
              <a:avLst/>
              <a:gdLst/>
              <a:ahLst/>
              <a:cxnLst/>
              <a:rect l="l" t="t" r="r" b="b"/>
              <a:pathLst>
                <a:path w="10727" h="2619" extrusionOk="0">
                  <a:moveTo>
                    <a:pt x="6814" y="382"/>
                  </a:moveTo>
                  <a:cubicBezTo>
                    <a:pt x="7117" y="382"/>
                    <a:pt x="7422" y="399"/>
                    <a:pt x="7727" y="433"/>
                  </a:cubicBezTo>
                  <a:cubicBezTo>
                    <a:pt x="8453" y="554"/>
                    <a:pt x="9178" y="738"/>
                    <a:pt x="9878" y="962"/>
                  </a:cubicBezTo>
                  <a:lnTo>
                    <a:pt x="9878" y="962"/>
                  </a:lnTo>
                  <a:cubicBezTo>
                    <a:pt x="9211" y="1189"/>
                    <a:pt x="8561" y="1452"/>
                    <a:pt x="7880" y="1653"/>
                  </a:cubicBezTo>
                  <a:cubicBezTo>
                    <a:pt x="6969" y="1994"/>
                    <a:pt x="6011" y="2160"/>
                    <a:pt x="5058" y="2160"/>
                  </a:cubicBezTo>
                  <a:cubicBezTo>
                    <a:pt x="4309" y="2160"/>
                    <a:pt x="3563" y="2058"/>
                    <a:pt x="2847" y="1856"/>
                  </a:cubicBezTo>
                  <a:cubicBezTo>
                    <a:pt x="2389" y="1754"/>
                    <a:pt x="1983" y="1602"/>
                    <a:pt x="1576" y="1449"/>
                  </a:cubicBezTo>
                  <a:cubicBezTo>
                    <a:pt x="1336" y="1359"/>
                    <a:pt x="1114" y="1234"/>
                    <a:pt x="899" y="1115"/>
                  </a:cubicBezTo>
                  <a:lnTo>
                    <a:pt x="899" y="1115"/>
                  </a:lnTo>
                  <a:cubicBezTo>
                    <a:pt x="1061" y="1129"/>
                    <a:pt x="1223" y="1136"/>
                    <a:pt x="1385" y="1136"/>
                  </a:cubicBezTo>
                  <a:cubicBezTo>
                    <a:pt x="2601" y="1136"/>
                    <a:pt x="3817" y="775"/>
                    <a:pt x="5033" y="585"/>
                  </a:cubicBezTo>
                  <a:cubicBezTo>
                    <a:pt x="5609" y="450"/>
                    <a:pt x="6208" y="382"/>
                    <a:pt x="6814" y="382"/>
                  </a:cubicBezTo>
                  <a:close/>
                  <a:moveTo>
                    <a:pt x="6660" y="1"/>
                  </a:moveTo>
                  <a:cubicBezTo>
                    <a:pt x="6253" y="1"/>
                    <a:pt x="5846" y="26"/>
                    <a:pt x="5440" y="77"/>
                  </a:cubicBezTo>
                  <a:cubicBezTo>
                    <a:pt x="3951" y="296"/>
                    <a:pt x="2501" y="779"/>
                    <a:pt x="990" y="779"/>
                  </a:cubicBezTo>
                  <a:cubicBezTo>
                    <a:pt x="747" y="779"/>
                    <a:pt x="501" y="766"/>
                    <a:pt x="254" y="738"/>
                  </a:cubicBezTo>
                  <a:cubicBezTo>
                    <a:pt x="51" y="738"/>
                    <a:pt x="0" y="941"/>
                    <a:pt x="153" y="992"/>
                  </a:cubicBezTo>
                  <a:cubicBezTo>
                    <a:pt x="173" y="997"/>
                    <a:pt x="194" y="1002"/>
                    <a:pt x="215" y="1007"/>
                  </a:cubicBezTo>
                  <a:lnTo>
                    <a:pt x="215" y="1007"/>
                  </a:lnTo>
                  <a:cubicBezTo>
                    <a:pt x="178" y="1081"/>
                    <a:pt x="183" y="1175"/>
                    <a:pt x="254" y="1246"/>
                  </a:cubicBezTo>
                  <a:cubicBezTo>
                    <a:pt x="915" y="1754"/>
                    <a:pt x="1729" y="2110"/>
                    <a:pt x="2542" y="2314"/>
                  </a:cubicBezTo>
                  <a:cubicBezTo>
                    <a:pt x="3406" y="2517"/>
                    <a:pt x="4270" y="2619"/>
                    <a:pt x="5135" y="2619"/>
                  </a:cubicBezTo>
                  <a:cubicBezTo>
                    <a:pt x="5999" y="2619"/>
                    <a:pt x="6863" y="2466"/>
                    <a:pt x="7676" y="2212"/>
                  </a:cubicBezTo>
                  <a:cubicBezTo>
                    <a:pt x="8642" y="1856"/>
                    <a:pt x="9557" y="1449"/>
                    <a:pt x="10523" y="1144"/>
                  </a:cubicBezTo>
                  <a:cubicBezTo>
                    <a:pt x="10727" y="1144"/>
                    <a:pt x="10727" y="839"/>
                    <a:pt x="10523" y="789"/>
                  </a:cubicBezTo>
                  <a:cubicBezTo>
                    <a:pt x="9659" y="484"/>
                    <a:pt x="8795" y="229"/>
                    <a:pt x="7880" y="77"/>
                  </a:cubicBezTo>
                  <a:cubicBezTo>
                    <a:pt x="7473" y="26"/>
                    <a:pt x="7066" y="1"/>
                    <a:pt x="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54"/>
            <p:cNvSpPr/>
            <p:nvPr/>
          </p:nvSpPr>
          <p:spPr>
            <a:xfrm>
              <a:off x="110325" y="1100450"/>
              <a:ext cx="184000" cy="117775"/>
            </a:xfrm>
            <a:custGeom>
              <a:avLst/>
              <a:gdLst/>
              <a:ahLst/>
              <a:cxnLst/>
              <a:rect l="l" t="t" r="r" b="b"/>
              <a:pathLst>
                <a:path w="7360" h="4711" extrusionOk="0">
                  <a:moveTo>
                    <a:pt x="102" y="1"/>
                  </a:moveTo>
                  <a:cubicBezTo>
                    <a:pt x="51" y="1"/>
                    <a:pt x="0" y="51"/>
                    <a:pt x="0" y="102"/>
                  </a:cubicBezTo>
                  <a:cubicBezTo>
                    <a:pt x="102" y="407"/>
                    <a:pt x="305" y="712"/>
                    <a:pt x="509" y="916"/>
                  </a:cubicBezTo>
                  <a:cubicBezTo>
                    <a:pt x="763" y="1221"/>
                    <a:pt x="1017" y="1475"/>
                    <a:pt x="1271" y="1729"/>
                  </a:cubicBezTo>
                  <a:cubicBezTo>
                    <a:pt x="1830" y="2187"/>
                    <a:pt x="2440" y="2593"/>
                    <a:pt x="3152" y="2898"/>
                  </a:cubicBezTo>
                  <a:cubicBezTo>
                    <a:pt x="4474" y="3457"/>
                    <a:pt x="5796" y="3864"/>
                    <a:pt x="7016" y="4677"/>
                  </a:cubicBezTo>
                  <a:cubicBezTo>
                    <a:pt x="7050" y="4700"/>
                    <a:pt x="7087" y="4710"/>
                    <a:pt x="7123" y="4710"/>
                  </a:cubicBezTo>
                  <a:cubicBezTo>
                    <a:pt x="7247" y="4710"/>
                    <a:pt x="7360" y="4592"/>
                    <a:pt x="7321" y="4474"/>
                  </a:cubicBezTo>
                  <a:cubicBezTo>
                    <a:pt x="7219" y="3813"/>
                    <a:pt x="6965" y="3203"/>
                    <a:pt x="6558" y="2644"/>
                  </a:cubicBezTo>
                  <a:cubicBezTo>
                    <a:pt x="6151" y="2136"/>
                    <a:pt x="5592" y="1729"/>
                    <a:pt x="4982" y="1526"/>
                  </a:cubicBezTo>
                  <a:cubicBezTo>
                    <a:pt x="4954" y="1514"/>
                    <a:pt x="4928" y="1509"/>
                    <a:pt x="4903" y="1509"/>
                  </a:cubicBezTo>
                  <a:cubicBezTo>
                    <a:pt x="4699" y="1509"/>
                    <a:pt x="4603" y="1842"/>
                    <a:pt x="4830" y="1932"/>
                  </a:cubicBezTo>
                  <a:cubicBezTo>
                    <a:pt x="5764" y="2315"/>
                    <a:pt x="6450" y="3052"/>
                    <a:pt x="6769" y="3966"/>
                  </a:cubicBezTo>
                  <a:lnTo>
                    <a:pt x="6769" y="3966"/>
                  </a:lnTo>
                  <a:cubicBezTo>
                    <a:pt x="5804" y="3292"/>
                    <a:pt x="4591" y="2964"/>
                    <a:pt x="3559" y="2492"/>
                  </a:cubicBezTo>
                  <a:cubicBezTo>
                    <a:pt x="2898" y="2237"/>
                    <a:pt x="2237" y="1881"/>
                    <a:pt x="1678" y="1424"/>
                  </a:cubicBezTo>
                  <a:cubicBezTo>
                    <a:pt x="1424" y="1170"/>
                    <a:pt x="1119" y="916"/>
                    <a:pt x="864" y="661"/>
                  </a:cubicBezTo>
                  <a:cubicBezTo>
                    <a:pt x="661" y="407"/>
                    <a:pt x="407" y="153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54"/>
            <p:cNvSpPr/>
            <p:nvPr/>
          </p:nvSpPr>
          <p:spPr>
            <a:xfrm>
              <a:off x="260275" y="1022725"/>
              <a:ext cx="110325" cy="67575"/>
            </a:xfrm>
            <a:custGeom>
              <a:avLst/>
              <a:gdLst/>
              <a:ahLst/>
              <a:cxnLst/>
              <a:rect l="l" t="t" r="r" b="b"/>
              <a:pathLst>
                <a:path w="4413" h="2703" extrusionOk="0">
                  <a:moveTo>
                    <a:pt x="4266" y="1"/>
                  </a:moveTo>
                  <a:cubicBezTo>
                    <a:pt x="4252" y="1"/>
                    <a:pt x="4237" y="3"/>
                    <a:pt x="4220" y="9"/>
                  </a:cubicBezTo>
                  <a:cubicBezTo>
                    <a:pt x="4204" y="10"/>
                    <a:pt x="4187" y="11"/>
                    <a:pt x="4171" y="12"/>
                  </a:cubicBezTo>
                  <a:lnTo>
                    <a:pt x="4171" y="12"/>
                  </a:lnTo>
                  <a:lnTo>
                    <a:pt x="4169" y="9"/>
                  </a:lnTo>
                  <a:cubicBezTo>
                    <a:pt x="4168" y="10"/>
                    <a:pt x="4167" y="11"/>
                    <a:pt x="4166" y="12"/>
                  </a:cubicBezTo>
                  <a:lnTo>
                    <a:pt x="4166" y="12"/>
                  </a:lnTo>
                  <a:cubicBezTo>
                    <a:pt x="3424" y="67"/>
                    <a:pt x="2730" y="218"/>
                    <a:pt x="2085" y="466"/>
                  </a:cubicBezTo>
                  <a:cubicBezTo>
                    <a:pt x="1424" y="720"/>
                    <a:pt x="763" y="1025"/>
                    <a:pt x="204" y="1483"/>
                  </a:cubicBezTo>
                  <a:cubicBezTo>
                    <a:pt x="163" y="1524"/>
                    <a:pt x="188" y="1598"/>
                    <a:pt x="254" y="1598"/>
                  </a:cubicBezTo>
                  <a:cubicBezTo>
                    <a:pt x="269" y="1598"/>
                    <a:pt x="286" y="1594"/>
                    <a:pt x="306" y="1584"/>
                  </a:cubicBezTo>
                  <a:lnTo>
                    <a:pt x="357" y="1584"/>
                  </a:lnTo>
                  <a:cubicBezTo>
                    <a:pt x="967" y="1229"/>
                    <a:pt x="1577" y="974"/>
                    <a:pt x="2238" y="720"/>
                  </a:cubicBezTo>
                  <a:cubicBezTo>
                    <a:pt x="2759" y="560"/>
                    <a:pt x="3280" y="431"/>
                    <a:pt x="3826" y="359"/>
                  </a:cubicBezTo>
                  <a:lnTo>
                    <a:pt x="3826" y="359"/>
                  </a:lnTo>
                  <a:cubicBezTo>
                    <a:pt x="3349" y="816"/>
                    <a:pt x="2818" y="1207"/>
                    <a:pt x="2288" y="1534"/>
                  </a:cubicBezTo>
                  <a:cubicBezTo>
                    <a:pt x="1933" y="1686"/>
                    <a:pt x="1577" y="1889"/>
                    <a:pt x="1221" y="2042"/>
                  </a:cubicBezTo>
                  <a:cubicBezTo>
                    <a:pt x="865" y="2144"/>
                    <a:pt x="458" y="2296"/>
                    <a:pt x="103" y="2449"/>
                  </a:cubicBezTo>
                  <a:cubicBezTo>
                    <a:pt x="1" y="2500"/>
                    <a:pt x="52" y="2703"/>
                    <a:pt x="153" y="2703"/>
                  </a:cubicBezTo>
                  <a:cubicBezTo>
                    <a:pt x="560" y="2652"/>
                    <a:pt x="967" y="2550"/>
                    <a:pt x="1323" y="2398"/>
                  </a:cubicBezTo>
                  <a:cubicBezTo>
                    <a:pt x="1678" y="2245"/>
                    <a:pt x="2085" y="2042"/>
                    <a:pt x="2441" y="1839"/>
                  </a:cubicBezTo>
                  <a:cubicBezTo>
                    <a:pt x="3102" y="1432"/>
                    <a:pt x="3763" y="924"/>
                    <a:pt x="4322" y="263"/>
                  </a:cubicBezTo>
                  <a:cubicBezTo>
                    <a:pt x="4413" y="172"/>
                    <a:pt x="4382" y="1"/>
                    <a:pt x="4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54"/>
            <p:cNvSpPr/>
            <p:nvPr/>
          </p:nvSpPr>
          <p:spPr>
            <a:xfrm>
              <a:off x="109050" y="1098225"/>
              <a:ext cx="104225" cy="168600"/>
            </a:xfrm>
            <a:custGeom>
              <a:avLst/>
              <a:gdLst/>
              <a:ahLst/>
              <a:cxnLst/>
              <a:rect l="l" t="t" r="r" b="b"/>
              <a:pathLst>
                <a:path w="4169" h="6744" extrusionOk="0">
                  <a:moveTo>
                    <a:pt x="147" y="1"/>
                  </a:moveTo>
                  <a:cubicBezTo>
                    <a:pt x="115" y="1"/>
                    <a:pt x="77" y="13"/>
                    <a:pt x="51" y="39"/>
                  </a:cubicBezTo>
                  <a:lnTo>
                    <a:pt x="102" y="90"/>
                  </a:lnTo>
                  <a:cubicBezTo>
                    <a:pt x="0" y="395"/>
                    <a:pt x="0" y="700"/>
                    <a:pt x="102" y="1005"/>
                  </a:cubicBezTo>
                  <a:cubicBezTo>
                    <a:pt x="102" y="1310"/>
                    <a:pt x="153" y="1615"/>
                    <a:pt x="255" y="1869"/>
                  </a:cubicBezTo>
                  <a:cubicBezTo>
                    <a:pt x="458" y="2479"/>
                    <a:pt x="814" y="2987"/>
                    <a:pt x="1220" y="3394"/>
                  </a:cubicBezTo>
                  <a:cubicBezTo>
                    <a:pt x="1729" y="3851"/>
                    <a:pt x="2186" y="4309"/>
                    <a:pt x="2593" y="4868"/>
                  </a:cubicBezTo>
                  <a:cubicBezTo>
                    <a:pt x="2949" y="5427"/>
                    <a:pt x="3305" y="6037"/>
                    <a:pt x="3559" y="6647"/>
                  </a:cubicBezTo>
                  <a:cubicBezTo>
                    <a:pt x="3559" y="6703"/>
                    <a:pt x="3605" y="6744"/>
                    <a:pt x="3655" y="6744"/>
                  </a:cubicBezTo>
                  <a:cubicBezTo>
                    <a:pt x="3696" y="6744"/>
                    <a:pt x="3739" y="6716"/>
                    <a:pt x="3762" y="6647"/>
                  </a:cubicBezTo>
                  <a:cubicBezTo>
                    <a:pt x="4067" y="5987"/>
                    <a:pt x="4169" y="5275"/>
                    <a:pt x="4118" y="4563"/>
                  </a:cubicBezTo>
                  <a:cubicBezTo>
                    <a:pt x="4016" y="3801"/>
                    <a:pt x="3711" y="3140"/>
                    <a:pt x="3152" y="2631"/>
                  </a:cubicBezTo>
                  <a:cubicBezTo>
                    <a:pt x="3134" y="2622"/>
                    <a:pt x="3113" y="2618"/>
                    <a:pt x="3093" y="2618"/>
                  </a:cubicBezTo>
                  <a:cubicBezTo>
                    <a:pt x="3003" y="2618"/>
                    <a:pt x="2917" y="2701"/>
                    <a:pt x="3000" y="2784"/>
                  </a:cubicBezTo>
                  <a:cubicBezTo>
                    <a:pt x="3356" y="3343"/>
                    <a:pt x="3610" y="3902"/>
                    <a:pt x="3813" y="4563"/>
                  </a:cubicBezTo>
                  <a:cubicBezTo>
                    <a:pt x="3899" y="5124"/>
                    <a:pt x="3876" y="5721"/>
                    <a:pt x="3681" y="6261"/>
                  </a:cubicBezTo>
                  <a:lnTo>
                    <a:pt x="3681" y="6261"/>
                  </a:lnTo>
                  <a:cubicBezTo>
                    <a:pt x="3348" y="5196"/>
                    <a:pt x="2722" y="4192"/>
                    <a:pt x="1881" y="3445"/>
                  </a:cubicBezTo>
                  <a:cubicBezTo>
                    <a:pt x="1373" y="3038"/>
                    <a:pt x="966" y="2479"/>
                    <a:pt x="712" y="1920"/>
                  </a:cubicBezTo>
                  <a:cubicBezTo>
                    <a:pt x="560" y="1615"/>
                    <a:pt x="509" y="1259"/>
                    <a:pt x="407" y="954"/>
                  </a:cubicBezTo>
                  <a:cubicBezTo>
                    <a:pt x="407" y="649"/>
                    <a:pt x="356" y="344"/>
                    <a:pt x="204" y="39"/>
                  </a:cubicBezTo>
                  <a:cubicBezTo>
                    <a:pt x="204" y="13"/>
                    <a:pt x="178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54"/>
            <p:cNvSpPr/>
            <p:nvPr/>
          </p:nvSpPr>
          <p:spPr>
            <a:xfrm>
              <a:off x="-226125" y="1067650"/>
              <a:ext cx="255075" cy="267150"/>
            </a:xfrm>
            <a:custGeom>
              <a:avLst/>
              <a:gdLst/>
              <a:ahLst/>
              <a:cxnLst/>
              <a:rect l="l" t="t" r="r" b="b"/>
              <a:pathLst>
                <a:path w="10203" h="10686" extrusionOk="0">
                  <a:moveTo>
                    <a:pt x="4637" y="1199"/>
                  </a:moveTo>
                  <a:cubicBezTo>
                    <a:pt x="5935" y="2146"/>
                    <a:pt x="6477" y="3891"/>
                    <a:pt x="6849" y="5379"/>
                  </a:cubicBezTo>
                  <a:cubicBezTo>
                    <a:pt x="7103" y="6395"/>
                    <a:pt x="7357" y="7491"/>
                    <a:pt x="7810" y="8467"/>
                  </a:cubicBezTo>
                  <a:lnTo>
                    <a:pt x="7810" y="8467"/>
                  </a:lnTo>
                  <a:cubicBezTo>
                    <a:pt x="7697" y="8349"/>
                    <a:pt x="7580" y="8235"/>
                    <a:pt x="7460" y="8125"/>
                  </a:cubicBezTo>
                  <a:cubicBezTo>
                    <a:pt x="6900" y="7515"/>
                    <a:pt x="6392" y="6803"/>
                    <a:pt x="6036" y="6040"/>
                  </a:cubicBezTo>
                  <a:cubicBezTo>
                    <a:pt x="5389" y="4468"/>
                    <a:pt x="4910" y="2855"/>
                    <a:pt x="4637" y="1199"/>
                  </a:cubicBezTo>
                  <a:close/>
                  <a:moveTo>
                    <a:pt x="9860" y="732"/>
                  </a:moveTo>
                  <a:cubicBezTo>
                    <a:pt x="9828" y="3662"/>
                    <a:pt x="8816" y="6487"/>
                    <a:pt x="8820" y="9380"/>
                  </a:cubicBezTo>
                  <a:lnTo>
                    <a:pt x="8820" y="9380"/>
                  </a:lnTo>
                  <a:cubicBezTo>
                    <a:pt x="8108" y="8058"/>
                    <a:pt x="7909" y="6507"/>
                    <a:pt x="8222" y="5074"/>
                  </a:cubicBezTo>
                  <a:cubicBezTo>
                    <a:pt x="8667" y="3560"/>
                    <a:pt x="9191" y="2124"/>
                    <a:pt x="9860" y="732"/>
                  </a:cubicBezTo>
                  <a:close/>
                  <a:moveTo>
                    <a:pt x="1531" y="3799"/>
                  </a:moveTo>
                  <a:lnTo>
                    <a:pt x="1531" y="3799"/>
                  </a:lnTo>
                  <a:cubicBezTo>
                    <a:pt x="2169" y="4290"/>
                    <a:pt x="2806" y="4800"/>
                    <a:pt x="3443" y="5278"/>
                  </a:cubicBezTo>
                  <a:cubicBezTo>
                    <a:pt x="4206" y="5939"/>
                    <a:pt x="4765" y="6650"/>
                    <a:pt x="5528" y="7210"/>
                  </a:cubicBezTo>
                  <a:cubicBezTo>
                    <a:pt x="5915" y="7493"/>
                    <a:pt x="6289" y="7725"/>
                    <a:pt x="6629" y="7977"/>
                  </a:cubicBezTo>
                  <a:lnTo>
                    <a:pt x="6629" y="7977"/>
                  </a:lnTo>
                  <a:cubicBezTo>
                    <a:pt x="6733" y="8099"/>
                    <a:pt x="6840" y="8217"/>
                    <a:pt x="6951" y="8328"/>
                  </a:cubicBezTo>
                  <a:cubicBezTo>
                    <a:pt x="7151" y="8511"/>
                    <a:pt x="7350" y="8699"/>
                    <a:pt x="7546" y="8893"/>
                  </a:cubicBezTo>
                  <a:lnTo>
                    <a:pt x="7546" y="8893"/>
                  </a:lnTo>
                  <a:cubicBezTo>
                    <a:pt x="7664" y="9081"/>
                    <a:pt x="7773" y="9269"/>
                    <a:pt x="7893" y="9439"/>
                  </a:cubicBezTo>
                  <a:lnTo>
                    <a:pt x="7893" y="9439"/>
                  </a:lnTo>
                  <a:cubicBezTo>
                    <a:pt x="7504" y="9295"/>
                    <a:pt x="7108" y="9196"/>
                    <a:pt x="6697" y="9141"/>
                  </a:cubicBezTo>
                  <a:cubicBezTo>
                    <a:pt x="5833" y="8938"/>
                    <a:pt x="5019" y="8582"/>
                    <a:pt x="4359" y="7972"/>
                  </a:cubicBezTo>
                  <a:cubicBezTo>
                    <a:pt x="3698" y="7260"/>
                    <a:pt x="3088" y="6498"/>
                    <a:pt x="2528" y="5684"/>
                  </a:cubicBezTo>
                  <a:cubicBezTo>
                    <a:pt x="2044" y="5120"/>
                    <a:pt x="1721" y="4491"/>
                    <a:pt x="1531" y="3799"/>
                  </a:cubicBezTo>
                  <a:close/>
                  <a:moveTo>
                    <a:pt x="805" y="8532"/>
                  </a:moveTo>
                  <a:lnTo>
                    <a:pt x="805" y="8532"/>
                  </a:lnTo>
                  <a:cubicBezTo>
                    <a:pt x="3255" y="8987"/>
                    <a:pt x="5672" y="9543"/>
                    <a:pt x="8122" y="10037"/>
                  </a:cubicBezTo>
                  <a:lnTo>
                    <a:pt x="8122" y="10037"/>
                  </a:lnTo>
                  <a:cubicBezTo>
                    <a:pt x="6749" y="10158"/>
                    <a:pt x="5376" y="10260"/>
                    <a:pt x="4003" y="10260"/>
                  </a:cubicBezTo>
                  <a:cubicBezTo>
                    <a:pt x="2637" y="10260"/>
                    <a:pt x="1615" y="9497"/>
                    <a:pt x="805" y="8532"/>
                  </a:cubicBezTo>
                  <a:close/>
                  <a:moveTo>
                    <a:pt x="10008" y="0"/>
                  </a:moveTo>
                  <a:cubicBezTo>
                    <a:pt x="9965" y="0"/>
                    <a:pt x="9920" y="17"/>
                    <a:pt x="9882" y="53"/>
                  </a:cubicBezTo>
                  <a:lnTo>
                    <a:pt x="9882" y="53"/>
                  </a:lnTo>
                  <a:lnTo>
                    <a:pt x="9849" y="42"/>
                  </a:lnTo>
                  <a:lnTo>
                    <a:pt x="9849" y="42"/>
                  </a:lnTo>
                  <a:cubicBezTo>
                    <a:pt x="9850" y="58"/>
                    <a:pt x="9850" y="74"/>
                    <a:pt x="9851" y="89"/>
                  </a:cubicBezTo>
                  <a:lnTo>
                    <a:pt x="9851" y="89"/>
                  </a:lnTo>
                  <a:cubicBezTo>
                    <a:pt x="9850" y="90"/>
                    <a:pt x="9850" y="91"/>
                    <a:pt x="9849" y="92"/>
                  </a:cubicBezTo>
                  <a:cubicBezTo>
                    <a:pt x="8985" y="1770"/>
                    <a:pt x="8273" y="3499"/>
                    <a:pt x="7815" y="5329"/>
                  </a:cubicBezTo>
                  <a:cubicBezTo>
                    <a:pt x="7721" y="5834"/>
                    <a:pt x="7685" y="6338"/>
                    <a:pt x="7708" y="6843"/>
                  </a:cubicBezTo>
                  <a:lnTo>
                    <a:pt x="7708" y="6843"/>
                  </a:lnTo>
                  <a:cubicBezTo>
                    <a:pt x="7057" y="4519"/>
                    <a:pt x="6743" y="2038"/>
                    <a:pt x="4563" y="713"/>
                  </a:cubicBezTo>
                  <a:lnTo>
                    <a:pt x="4563" y="713"/>
                  </a:lnTo>
                  <a:cubicBezTo>
                    <a:pt x="4563" y="709"/>
                    <a:pt x="4562" y="706"/>
                    <a:pt x="4562" y="703"/>
                  </a:cubicBezTo>
                  <a:lnTo>
                    <a:pt x="4555" y="708"/>
                  </a:lnTo>
                  <a:lnTo>
                    <a:pt x="4555" y="708"/>
                  </a:lnTo>
                  <a:cubicBezTo>
                    <a:pt x="4524" y="689"/>
                    <a:pt x="4492" y="670"/>
                    <a:pt x="4460" y="652"/>
                  </a:cubicBezTo>
                  <a:cubicBezTo>
                    <a:pt x="4416" y="629"/>
                    <a:pt x="4373" y="619"/>
                    <a:pt x="4335" y="619"/>
                  </a:cubicBezTo>
                  <a:cubicBezTo>
                    <a:pt x="4200" y="619"/>
                    <a:pt x="4115" y="747"/>
                    <a:pt x="4155" y="906"/>
                  </a:cubicBezTo>
                  <a:cubicBezTo>
                    <a:pt x="4511" y="2736"/>
                    <a:pt x="4765" y="4617"/>
                    <a:pt x="5579" y="6294"/>
                  </a:cubicBezTo>
                  <a:cubicBezTo>
                    <a:pt x="5681" y="6514"/>
                    <a:pt x="5792" y="6729"/>
                    <a:pt x="5911" y="6938"/>
                  </a:cubicBezTo>
                  <a:lnTo>
                    <a:pt x="5911" y="6938"/>
                  </a:lnTo>
                  <a:cubicBezTo>
                    <a:pt x="5869" y="6910"/>
                    <a:pt x="5825" y="6882"/>
                    <a:pt x="5782" y="6854"/>
                  </a:cubicBezTo>
                  <a:cubicBezTo>
                    <a:pt x="5019" y="6294"/>
                    <a:pt x="4460" y="5532"/>
                    <a:pt x="3698" y="4973"/>
                  </a:cubicBezTo>
                  <a:cubicBezTo>
                    <a:pt x="2986" y="4363"/>
                    <a:pt x="2122" y="3702"/>
                    <a:pt x="1359" y="3092"/>
                  </a:cubicBezTo>
                  <a:cubicBezTo>
                    <a:pt x="1308" y="3058"/>
                    <a:pt x="1241" y="3041"/>
                    <a:pt x="1175" y="3041"/>
                  </a:cubicBezTo>
                  <a:cubicBezTo>
                    <a:pt x="1043" y="3041"/>
                    <a:pt x="919" y="3109"/>
                    <a:pt x="952" y="3244"/>
                  </a:cubicBezTo>
                  <a:cubicBezTo>
                    <a:pt x="1054" y="4159"/>
                    <a:pt x="1359" y="4973"/>
                    <a:pt x="1918" y="5684"/>
                  </a:cubicBezTo>
                  <a:cubicBezTo>
                    <a:pt x="2478" y="6498"/>
                    <a:pt x="3088" y="7311"/>
                    <a:pt x="3748" y="8074"/>
                  </a:cubicBezTo>
                  <a:cubicBezTo>
                    <a:pt x="4015" y="8364"/>
                    <a:pt x="4327" y="8620"/>
                    <a:pt x="4664" y="8836"/>
                  </a:cubicBezTo>
                  <a:lnTo>
                    <a:pt x="4664" y="8836"/>
                  </a:lnTo>
                  <a:cubicBezTo>
                    <a:pt x="3228" y="8526"/>
                    <a:pt x="1785" y="8255"/>
                    <a:pt x="342" y="8023"/>
                  </a:cubicBezTo>
                  <a:cubicBezTo>
                    <a:pt x="324" y="8018"/>
                    <a:pt x="307" y="8016"/>
                    <a:pt x="290" y="8016"/>
                  </a:cubicBezTo>
                  <a:cubicBezTo>
                    <a:pt x="114" y="8016"/>
                    <a:pt x="0" y="8240"/>
                    <a:pt x="139" y="8379"/>
                  </a:cubicBezTo>
                  <a:cubicBezTo>
                    <a:pt x="1003" y="9497"/>
                    <a:pt x="2071" y="10565"/>
                    <a:pt x="3545" y="10666"/>
                  </a:cubicBezTo>
                  <a:cubicBezTo>
                    <a:pt x="3774" y="10679"/>
                    <a:pt x="3999" y="10685"/>
                    <a:pt x="4223" y="10685"/>
                  </a:cubicBezTo>
                  <a:cubicBezTo>
                    <a:pt x="4892" y="10685"/>
                    <a:pt x="5540" y="10628"/>
                    <a:pt x="6189" y="10514"/>
                  </a:cubicBezTo>
                  <a:cubicBezTo>
                    <a:pt x="7154" y="10463"/>
                    <a:pt x="8120" y="10412"/>
                    <a:pt x="9035" y="10361"/>
                  </a:cubicBezTo>
                  <a:cubicBezTo>
                    <a:pt x="9235" y="10361"/>
                    <a:pt x="9278" y="10110"/>
                    <a:pt x="9164" y="10002"/>
                  </a:cubicBezTo>
                  <a:lnTo>
                    <a:pt x="9164" y="10002"/>
                  </a:lnTo>
                  <a:cubicBezTo>
                    <a:pt x="9167" y="9972"/>
                    <a:pt x="9160" y="9938"/>
                    <a:pt x="9137" y="9904"/>
                  </a:cubicBezTo>
                  <a:cubicBezTo>
                    <a:pt x="9087" y="9830"/>
                    <a:pt x="9039" y="9756"/>
                    <a:pt x="8993" y="9680"/>
                  </a:cubicBezTo>
                  <a:lnTo>
                    <a:pt x="8993" y="9680"/>
                  </a:lnTo>
                  <a:cubicBezTo>
                    <a:pt x="9499" y="6505"/>
                    <a:pt x="10203" y="3371"/>
                    <a:pt x="10154" y="143"/>
                  </a:cubicBezTo>
                  <a:cubicBezTo>
                    <a:pt x="10154" y="55"/>
                    <a:pt x="10085" y="0"/>
                    <a:pt x="10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54"/>
            <p:cNvSpPr/>
            <p:nvPr/>
          </p:nvSpPr>
          <p:spPr>
            <a:xfrm>
              <a:off x="173850" y="725675"/>
              <a:ext cx="62300" cy="248800"/>
            </a:xfrm>
            <a:custGeom>
              <a:avLst/>
              <a:gdLst/>
              <a:ahLst/>
              <a:cxnLst/>
              <a:rect l="l" t="t" r="r" b="b"/>
              <a:pathLst>
                <a:path w="2492" h="9952" extrusionOk="0">
                  <a:moveTo>
                    <a:pt x="1914" y="0"/>
                  </a:moveTo>
                  <a:cubicBezTo>
                    <a:pt x="1857" y="0"/>
                    <a:pt x="1803" y="28"/>
                    <a:pt x="1780" y="97"/>
                  </a:cubicBezTo>
                  <a:cubicBezTo>
                    <a:pt x="1069" y="1469"/>
                    <a:pt x="509" y="2994"/>
                    <a:pt x="204" y="4570"/>
                  </a:cubicBezTo>
                  <a:cubicBezTo>
                    <a:pt x="153" y="5333"/>
                    <a:pt x="103" y="6146"/>
                    <a:pt x="103" y="6959"/>
                  </a:cubicBezTo>
                  <a:cubicBezTo>
                    <a:pt x="103" y="7874"/>
                    <a:pt x="52" y="8739"/>
                    <a:pt x="1" y="9603"/>
                  </a:cubicBezTo>
                  <a:cubicBezTo>
                    <a:pt x="26" y="9679"/>
                    <a:pt x="90" y="9717"/>
                    <a:pt x="153" y="9717"/>
                  </a:cubicBezTo>
                  <a:cubicBezTo>
                    <a:pt x="217" y="9717"/>
                    <a:pt x="281" y="9679"/>
                    <a:pt x="306" y="9603"/>
                  </a:cubicBezTo>
                  <a:cubicBezTo>
                    <a:pt x="459" y="8840"/>
                    <a:pt x="509" y="8078"/>
                    <a:pt x="459" y="7264"/>
                  </a:cubicBezTo>
                  <a:cubicBezTo>
                    <a:pt x="408" y="6451"/>
                    <a:pt x="459" y="5638"/>
                    <a:pt x="509" y="4824"/>
                  </a:cubicBezTo>
                  <a:cubicBezTo>
                    <a:pt x="738" y="3361"/>
                    <a:pt x="1213" y="1980"/>
                    <a:pt x="1862" y="681"/>
                  </a:cubicBezTo>
                  <a:lnTo>
                    <a:pt x="1862" y="681"/>
                  </a:lnTo>
                  <a:cubicBezTo>
                    <a:pt x="2083" y="2156"/>
                    <a:pt x="2060" y="3668"/>
                    <a:pt x="1831" y="5180"/>
                  </a:cubicBezTo>
                  <a:cubicBezTo>
                    <a:pt x="1526" y="6756"/>
                    <a:pt x="1018" y="8332"/>
                    <a:pt x="306" y="9857"/>
                  </a:cubicBezTo>
                  <a:cubicBezTo>
                    <a:pt x="271" y="9892"/>
                    <a:pt x="333" y="9951"/>
                    <a:pt x="391" y="9951"/>
                  </a:cubicBezTo>
                  <a:cubicBezTo>
                    <a:pt x="417" y="9951"/>
                    <a:pt x="443" y="9939"/>
                    <a:pt x="459" y="9908"/>
                  </a:cubicBezTo>
                  <a:cubicBezTo>
                    <a:pt x="1374" y="8434"/>
                    <a:pt x="1984" y="6807"/>
                    <a:pt x="2238" y="5129"/>
                  </a:cubicBezTo>
                  <a:cubicBezTo>
                    <a:pt x="2492" y="3452"/>
                    <a:pt x="2441" y="1774"/>
                    <a:pt x="2085" y="97"/>
                  </a:cubicBezTo>
                  <a:cubicBezTo>
                    <a:pt x="2057" y="41"/>
                    <a:pt x="1984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54"/>
            <p:cNvSpPr/>
            <p:nvPr/>
          </p:nvSpPr>
          <p:spPr>
            <a:xfrm>
              <a:off x="101425" y="744850"/>
              <a:ext cx="89125" cy="236275"/>
            </a:xfrm>
            <a:custGeom>
              <a:avLst/>
              <a:gdLst/>
              <a:ahLst/>
              <a:cxnLst/>
              <a:rect l="l" t="t" r="r" b="b"/>
              <a:pathLst>
                <a:path w="3565" h="9451" extrusionOk="0">
                  <a:moveTo>
                    <a:pt x="465" y="797"/>
                  </a:moveTo>
                  <a:lnTo>
                    <a:pt x="465" y="797"/>
                  </a:lnTo>
                  <a:cubicBezTo>
                    <a:pt x="778" y="1221"/>
                    <a:pt x="1025" y="1686"/>
                    <a:pt x="1170" y="2227"/>
                  </a:cubicBezTo>
                  <a:cubicBezTo>
                    <a:pt x="1424" y="2888"/>
                    <a:pt x="1678" y="3600"/>
                    <a:pt x="1932" y="4312"/>
                  </a:cubicBezTo>
                  <a:cubicBezTo>
                    <a:pt x="2135" y="5023"/>
                    <a:pt x="2339" y="5786"/>
                    <a:pt x="2491" y="6497"/>
                  </a:cubicBezTo>
                  <a:cubicBezTo>
                    <a:pt x="2561" y="6846"/>
                    <a:pt x="2609" y="7194"/>
                    <a:pt x="2656" y="7542"/>
                  </a:cubicBezTo>
                  <a:lnTo>
                    <a:pt x="2656" y="7542"/>
                  </a:lnTo>
                  <a:cubicBezTo>
                    <a:pt x="2227" y="6621"/>
                    <a:pt x="1846" y="5680"/>
                    <a:pt x="1525" y="4718"/>
                  </a:cubicBezTo>
                  <a:cubicBezTo>
                    <a:pt x="1271" y="4006"/>
                    <a:pt x="1068" y="3244"/>
                    <a:pt x="865" y="2532"/>
                  </a:cubicBezTo>
                  <a:cubicBezTo>
                    <a:pt x="718" y="1981"/>
                    <a:pt x="597" y="1377"/>
                    <a:pt x="465" y="797"/>
                  </a:cubicBezTo>
                  <a:close/>
                  <a:moveTo>
                    <a:pt x="162" y="0"/>
                  </a:moveTo>
                  <a:cubicBezTo>
                    <a:pt x="80" y="0"/>
                    <a:pt x="0" y="84"/>
                    <a:pt x="0" y="194"/>
                  </a:cubicBezTo>
                  <a:cubicBezTo>
                    <a:pt x="153" y="1770"/>
                    <a:pt x="560" y="3346"/>
                    <a:pt x="1119" y="4871"/>
                  </a:cubicBezTo>
                  <a:cubicBezTo>
                    <a:pt x="1678" y="6396"/>
                    <a:pt x="2339" y="7921"/>
                    <a:pt x="3101" y="9344"/>
                  </a:cubicBezTo>
                  <a:cubicBezTo>
                    <a:pt x="3147" y="9420"/>
                    <a:pt x="3211" y="9451"/>
                    <a:pt x="3274" y="9451"/>
                  </a:cubicBezTo>
                  <a:cubicBezTo>
                    <a:pt x="3421" y="9451"/>
                    <a:pt x="3564" y="9283"/>
                    <a:pt x="3457" y="9141"/>
                  </a:cubicBezTo>
                  <a:cubicBezTo>
                    <a:pt x="3314" y="8873"/>
                    <a:pt x="3174" y="8604"/>
                    <a:pt x="3038" y="8333"/>
                  </a:cubicBezTo>
                  <a:lnTo>
                    <a:pt x="3038" y="8333"/>
                  </a:lnTo>
                  <a:cubicBezTo>
                    <a:pt x="3123" y="6919"/>
                    <a:pt x="2706" y="5403"/>
                    <a:pt x="2288" y="4057"/>
                  </a:cubicBezTo>
                  <a:cubicBezTo>
                    <a:pt x="2034" y="3295"/>
                    <a:pt x="1780" y="2583"/>
                    <a:pt x="1475" y="1871"/>
                  </a:cubicBezTo>
                  <a:cubicBezTo>
                    <a:pt x="1322" y="1516"/>
                    <a:pt x="1119" y="1211"/>
                    <a:pt x="966" y="855"/>
                  </a:cubicBezTo>
                  <a:cubicBezTo>
                    <a:pt x="763" y="600"/>
                    <a:pt x="509" y="295"/>
                    <a:pt x="255" y="41"/>
                  </a:cubicBezTo>
                  <a:cubicBezTo>
                    <a:pt x="226" y="13"/>
                    <a:pt x="194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54"/>
            <p:cNvSpPr/>
            <p:nvPr/>
          </p:nvSpPr>
          <p:spPr>
            <a:xfrm>
              <a:off x="37875" y="803775"/>
              <a:ext cx="143175" cy="181375"/>
            </a:xfrm>
            <a:custGeom>
              <a:avLst/>
              <a:gdLst/>
              <a:ahLst/>
              <a:cxnLst/>
              <a:rect l="l" t="t" r="r" b="b"/>
              <a:pathLst>
                <a:path w="5727" h="7255" extrusionOk="0">
                  <a:moveTo>
                    <a:pt x="234" y="0"/>
                  </a:moveTo>
                  <a:cubicBezTo>
                    <a:pt x="113" y="0"/>
                    <a:pt x="1" y="91"/>
                    <a:pt x="1" y="226"/>
                  </a:cubicBezTo>
                  <a:cubicBezTo>
                    <a:pt x="51" y="1751"/>
                    <a:pt x="712" y="3175"/>
                    <a:pt x="1831" y="4191"/>
                  </a:cubicBezTo>
                  <a:cubicBezTo>
                    <a:pt x="2949" y="5310"/>
                    <a:pt x="4220" y="6377"/>
                    <a:pt x="5542" y="7241"/>
                  </a:cubicBezTo>
                  <a:cubicBezTo>
                    <a:pt x="5560" y="7251"/>
                    <a:pt x="5579" y="7255"/>
                    <a:pt x="5596" y="7255"/>
                  </a:cubicBezTo>
                  <a:cubicBezTo>
                    <a:pt x="5674" y="7255"/>
                    <a:pt x="5726" y="7172"/>
                    <a:pt x="5643" y="7089"/>
                  </a:cubicBezTo>
                  <a:cubicBezTo>
                    <a:pt x="4576" y="6072"/>
                    <a:pt x="3457" y="5056"/>
                    <a:pt x="2390" y="4039"/>
                  </a:cubicBezTo>
                  <a:cubicBezTo>
                    <a:pt x="1881" y="3530"/>
                    <a:pt x="1373" y="2971"/>
                    <a:pt x="1017" y="2361"/>
                  </a:cubicBezTo>
                  <a:cubicBezTo>
                    <a:pt x="770" y="1902"/>
                    <a:pt x="621" y="1419"/>
                    <a:pt x="536" y="928"/>
                  </a:cubicBezTo>
                  <a:lnTo>
                    <a:pt x="536" y="928"/>
                  </a:lnTo>
                  <a:cubicBezTo>
                    <a:pt x="1332" y="1830"/>
                    <a:pt x="2184" y="2739"/>
                    <a:pt x="3000" y="3683"/>
                  </a:cubicBezTo>
                  <a:cubicBezTo>
                    <a:pt x="3915" y="4598"/>
                    <a:pt x="4728" y="5615"/>
                    <a:pt x="5389" y="6733"/>
                  </a:cubicBezTo>
                  <a:cubicBezTo>
                    <a:pt x="5404" y="6763"/>
                    <a:pt x="5432" y="6775"/>
                    <a:pt x="5463" y="6775"/>
                  </a:cubicBezTo>
                  <a:cubicBezTo>
                    <a:pt x="5537" y="6775"/>
                    <a:pt x="5628" y="6703"/>
                    <a:pt x="5592" y="6631"/>
                  </a:cubicBezTo>
                  <a:cubicBezTo>
                    <a:pt x="5135" y="5411"/>
                    <a:pt x="4372" y="4344"/>
                    <a:pt x="3457" y="3429"/>
                  </a:cubicBezTo>
                  <a:cubicBezTo>
                    <a:pt x="2441" y="2310"/>
                    <a:pt x="1424" y="1192"/>
                    <a:pt x="407" y="74"/>
                  </a:cubicBezTo>
                  <a:cubicBezTo>
                    <a:pt x="356" y="23"/>
                    <a:pt x="294" y="0"/>
                    <a:pt x="2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54"/>
            <p:cNvSpPr/>
            <p:nvPr/>
          </p:nvSpPr>
          <p:spPr>
            <a:xfrm>
              <a:off x="-17775" y="880400"/>
              <a:ext cx="198025" cy="106975"/>
            </a:xfrm>
            <a:custGeom>
              <a:avLst/>
              <a:gdLst/>
              <a:ahLst/>
              <a:cxnLst/>
              <a:rect l="l" t="t" r="r" b="b"/>
              <a:pathLst>
                <a:path w="7921" h="4279" extrusionOk="0">
                  <a:moveTo>
                    <a:pt x="283" y="0"/>
                  </a:moveTo>
                  <a:cubicBezTo>
                    <a:pt x="113" y="0"/>
                    <a:pt x="0" y="182"/>
                    <a:pt x="91" y="364"/>
                  </a:cubicBezTo>
                  <a:cubicBezTo>
                    <a:pt x="752" y="1584"/>
                    <a:pt x="1769" y="2550"/>
                    <a:pt x="3040" y="3109"/>
                  </a:cubicBezTo>
                  <a:cubicBezTo>
                    <a:pt x="3752" y="3465"/>
                    <a:pt x="4463" y="3719"/>
                    <a:pt x="5226" y="3922"/>
                  </a:cubicBezTo>
                  <a:cubicBezTo>
                    <a:pt x="6039" y="4126"/>
                    <a:pt x="6853" y="4227"/>
                    <a:pt x="7717" y="4278"/>
                  </a:cubicBezTo>
                  <a:cubicBezTo>
                    <a:pt x="7920" y="4278"/>
                    <a:pt x="7920" y="3973"/>
                    <a:pt x="7717" y="3973"/>
                  </a:cubicBezTo>
                  <a:cubicBezTo>
                    <a:pt x="6954" y="3922"/>
                    <a:pt x="6192" y="3770"/>
                    <a:pt x="5480" y="3516"/>
                  </a:cubicBezTo>
                  <a:cubicBezTo>
                    <a:pt x="4768" y="3312"/>
                    <a:pt x="4057" y="3058"/>
                    <a:pt x="3345" y="2702"/>
                  </a:cubicBezTo>
                  <a:cubicBezTo>
                    <a:pt x="2420" y="2218"/>
                    <a:pt x="1343" y="1543"/>
                    <a:pt x="774" y="611"/>
                  </a:cubicBezTo>
                  <a:lnTo>
                    <a:pt x="774" y="611"/>
                  </a:lnTo>
                  <a:cubicBezTo>
                    <a:pt x="1815" y="921"/>
                    <a:pt x="2846" y="1375"/>
                    <a:pt x="3802" y="1940"/>
                  </a:cubicBezTo>
                  <a:cubicBezTo>
                    <a:pt x="5073" y="2601"/>
                    <a:pt x="6344" y="3312"/>
                    <a:pt x="7666" y="3871"/>
                  </a:cubicBezTo>
                  <a:cubicBezTo>
                    <a:pt x="7717" y="3871"/>
                    <a:pt x="7768" y="3770"/>
                    <a:pt x="7717" y="3719"/>
                  </a:cubicBezTo>
                  <a:cubicBezTo>
                    <a:pt x="6497" y="2906"/>
                    <a:pt x="5175" y="2194"/>
                    <a:pt x="3904" y="1482"/>
                  </a:cubicBezTo>
                  <a:cubicBezTo>
                    <a:pt x="2786" y="770"/>
                    <a:pt x="1616" y="262"/>
                    <a:pt x="346" y="8"/>
                  </a:cubicBezTo>
                  <a:cubicBezTo>
                    <a:pt x="324" y="3"/>
                    <a:pt x="303" y="0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54"/>
            <p:cNvSpPr/>
            <p:nvPr/>
          </p:nvSpPr>
          <p:spPr>
            <a:xfrm>
              <a:off x="-89900" y="1320550"/>
              <a:ext cx="160850" cy="251000"/>
            </a:xfrm>
            <a:custGeom>
              <a:avLst/>
              <a:gdLst/>
              <a:ahLst/>
              <a:cxnLst/>
              <a:rect l="l" t="t" r="r" b="b"/>
              <a:pathLst>
                <a:path w="6434" h="10040" extrusionOk="0">
                  <a:moveTo>
                    <a:pt x="5989" y="897"/>
                  </a:moveTo>
                  <a:cubicBezTo>
                    <a:pt x="5972" y="1239"/>
                    <a:pt x="5917" y="1581"/>
                    <a:pt x="5823" y="1923"/>
                  </a:cubicBezTo>
                  <a:cubicBezTo>
                    <a:pt x="5772" y="2381"/>
                    <a:pt x="5671" y="2889"/>
                    <a:pt x="5518" y="3397"/>
                  </a:cubicBezTo>
                  <a:cubicBezTo>
                    <a:pt x="5315" y="4414"/>
                    <a:pt x="4857" y="5380"/>
                    <a:pt x="4196" y="6193"/>
                  </a:cubicBezTo>
                  <a:cubicBezTo>
                    <a:pt x="3423" y="7134"/>
                    <a:pt x="2406" y="7831"/>
                    <a:pt x="1452" y="8592"/>
                  </a:cubicBezTo>
                  <a:lnTo>
                    <a:pt x="1452" y="8592"/>
                  </a:lnTo>
                  <a:cubicBezTo>
                    <a:pt x="2254" y="7616"/>
                    <a:pt x="2883" y="6470"/>
                    <a:pt x="3485" y="5380"/>
                  </a:cubicBezTo>
                  <a:cubicBezTo>
                    <a:pt x="4336" y="3902"/>
                    <a:pt x="5147" y="2384"/>
                    <a:pt x="5989" y="897"/>
                  </a:cubicBezTo>
                  <a:close/>
                  <a:moveTo>
                    <a:pt x="6138" y="1"/>
                  </a:moveTo>
                  <a:cubicBezTo>
                    <a:pt x="6079" y="1"/>
                    <a:pt x="6018" y="29"/>
                    <a:pt x="5976" y="93"/>
                  </a:cubicBezTo>
                  <a:lnTo>
                    <a:pt x="3180" y="5126"/>
                  </a:lnTo>
                  <a:cubicBezTo>
                    <a:pt x="2366" y="6600"/>
                    <a:pt x="1451" y="8074"/>
                    <a:pt x="435" y="9447"/>
                  </a:cubicBezTo>
                  <a:cubicBezTo>
                    <a:pt x="426" y="9464"/>
                    <a:pt x="422" y="9479"/>
                    <a:pt x="421" y="9493"/>
                  </a:cubicBezTo>
                  <a:lnTo>
                    <a:pt x="421" y="9493"/>
                  </a:lnTo>
                  <a:cubicBezTo>
                    <a:pt x="303" y="9610"/>
                    <a:pt x="189" y="9729"/>
                    <a:pt x="79" y="9853"/>
                  </a:cubicBezTo>
                  <a:cubicBezTo>
                    <a:pt x="1" y="9931"/>
                    <a:pt x="72" y="10039"/>
                    <a:pt x="156" y="10039"/>
                  </a:cubicBezTo>
                  <a:cubicBezTo>
                    <a:pt x="181" y="10039"/>
                    <a:pt x="208" y="10030"/>
                    <a:pt x="231" y="10006"/>
                  </a:cubicBezTo>
                  <a:cubicBezTo>
                    <a:pt x="1705" y="8735"/>
                    <a:pt x="3586" y="7769"/>
                    <a:pt x="4756" y="6142"/>
                  </a:cubicBezTo>
                  <a:cubicBezTo>
                    <a:pt x="5366" y="5278"/>
                    <a:pt x="5772" y="4312"/>
                    <a:pt x="5976" y="3296"/>
                  </a:cubicBezTo>
                  <a:cubicBezTo>
                    <a:pt x="6077" y="2736"/>
                    <a:pt x="6179" y="2228"/>
                    <a:pt x="6281" y="1669"/>
                  </a:cubicBezTo>
                  <a:cubicBezTo>
                    <a:pt x="6382" y="1160"/>
                    <a:pt x="6433" y="652"/>
                    <a:pt x="6332" y="144"/>
                  </a:cubicBezTo>
                  <a:cubicBezTo>
                    <a:pt x="6302" y="55"/>
                    <a:pt x="6221" y="1"/>
                    <a:pt x="6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54"/>
            <p:cNvSpPr/>
            <p:nvPr/>
          </p:nvSpPr>
          <p:spPr>
            <a:xfrm>
              <a:off x="-96850" y="1393525"/>
              <a:ext cx="219900" cy="188625"/>
            </a:xfrm>
            <a:custGeom>
              <a:avLst/>
              <a:gdLst/>
              <a:ahLst/>
              <a:cxnLst/>
              <a:rect l="l" t="t" r="r" b="b"/>
              <a:pathLst>
                <a:path w="8796" h="7545" extrusionOk="0">
                  <a:moveTo>
                    <a:pt x="8353" y="1"/>
                  </a:moveTo>
                  <a:cubicBezTo>
                    <a:pt x="8303" y="1"/>
                    <a:pt x="8259" y="26"/>
                    <a:pt x="8236" y="72"/>
                  </a:cubicBezTo>
                  <a:cubicBezTo>
                    <a:pt x="7118" y="1393"/>
                    <a:pt x="5949" y="2613"/>
                    <a:pt x="4678" y="3732"/>
                  </a:cubicBezTo>
                  <a:cubicBezTo>
                    <a:pt x="4017" y="4291"/>
                    <a:pt x="3305" y="4850"/>
                    <a:pt x="2644" y="5358"/>
                  </a:cubicBezTo>
                  <a:cubicBezTo>
                    <a:pt x="1983" y="5867"/>
                    <a:pt x="1272" y="6375"/>
                    <a:pt x="509" y="6833"/>
                  </a:cubicBezTo>
                  <a:cubicBezTo>
                    <a:pt x="468" y="6874"/>
                    <a:pt x="494" y="6948"/>
                    <a:pt x="559" y="6948"/>
                  </a:cubicBezTo>
                  <a:cubicBezTo>
                    <a:pt x="574" y="6948"/>
                    <a:pt x="592" y="6944"/>
                    <a:pt x="611" y="6934"/>
                  </a:cubicBezTo>
                  <a:cubicBezTo>
                    <a:pt x="1373" y="6477"/>
                    <a:pt x="2136" y="6121"/>
                    <a:pt x="2848" y="5613"/>
                  </a:cubicBezTo>
                  <a:cubicBezTo>
                    <a:pt x="3509" y="5155"/>
                    <a:pt x="4220" y="4647"/>
                    <a:pt x="4830" y="4088"/>
                  </a:cubicBezTo>
                  <a:cubicBezTo>
                    <a:pt x="6016" y="3085"/>
                    <a:pt x="7160" y="1959"/>
                    <a:pt x="8190" y="748"/>
                  </a:cubicBezTo>
                  <a:lnTo>
                    <a:pt x="8190" y="748"/>
                  </a:lnTo>
                  <a:cubicBezTo>
                    <a:pt x="8137" y="853"/>
                    <a:pt x="8073" y="957"/>
                    <a:pt x="8033" y="1037"/>
                  </a:cubicBezTo>
                  <a:cubicBezTo>
                    <a:pt x="7982" y="1190"/>
                    <a:pt x="7880" y="1393"/>
                    <a:pt x="7779" y="1597"/>
                  </a:cubicBezTo>
                  <a:cubicBezTo>
                    <a:pt x="7575" y="2003"/>
                    <a:pt x="7423" y="2410"/>
                    <a:pt x="7220" y="2766"/>
                  </a:cubicBezTo>
                  <a:cubicBezTo>
                    <a:pt x="6762" y="3528"/>
                    <a:pt x="6254" y="4240"/>
                    <a:pt x="5542" y="4850"/>
                  </a:cubicBezTo>
                  <a:cubicBezTo>
                    <a:pt x="4779" y="5409"/>
                    <a:pt x="3864" y="5918"/>
                    <a:pt x="2949" y="6274"/>
                  </a:cubicBezTo>
                  <a:cubicBezTo>
                    <a:pt x="2492" y="6477"/>
                    <a:pt x="2034" y="6629"/>
                    <a:pt x="1526" y="6782"/>
                  </a:cubicBezTo>
                  <a:cubicBezTo>
                    <a:pt x="1068" y="6934"/>
                    <a:pt x="611" y="7036"/>
                    <a:pt x="153" y="7189"/>
                  </a:cubicBezTo>
                  <a:cubicBezTo>
                    <a:pt x="1" y="7290"/>
                    <a:pt x="52" y="7544"/>
                    <a:pt x="255" y="7544"/>
                  </a:cubicBezTo>
                  <a:cubicBezTo>
                    <a:pt x="814" y="7443"/>
                    <a:pt x="1323" y="7341"/>
                    <a:pt x="1882" y="7087"/>
                  </a:cubicBezTo>
                  <a:cubicBezTo>
                    <a:pt x="2390" y="6934"/>
                    <a:pt x="2899" y="6731"/>
                    <a:pt x="3407" y="6528"/>
                  </a:cubicBezTo>
                  <a:cubicBezTo>
                    <a:pt x="4424" y="6121"/>
                    <a:pt x="5339" y="5562"/>
                    <a:pt x="6152" y="4850"/>
                  </a:cubicBezTo>
                  <a:cubicBezTo>
                    <a:pt x="6813" y="4189"/>
                    <a:pt x="7372" y="3376"/>
                    <a:pt x="7779" y="2512"/>
                  </a:cubicBezTo>
                  <a:cubicBezTo>
                    <a:pt x="8033" y="2054"/>
                    <a:pt x="8236" y="1597"/>
                    <a:pt x="8440" y="1088"/>
                  </a:cubicBezTo>
                  <a:cubicBezTo>
                    <a:pt x="8541" y="783"/>
                    <a:pt x="8796" y="427"/>
                    <a:pt x="8541" y="122"/>
                  </a:cubicBezTo>
                  <a:cubicBezTo>
                    <a:pt x="8485" y="38"/>
                    <a:pt x="8414" y="1"/>
                    <a:pt x="8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54"/>
            <p:cNvSpPr/>
            <p:nvPr/>
          </p:nvSpPr>
          <p:spPr>
            <a:xfrm>
              <a:off x="-100100" y="1498050"/>
              <a:ext cx="266225" cy="99700"/>
            </a:xfrm>
            <a:custGeom>
              <a:avLst/>
              <a:gdLst/>
              <a:ahLst/>
              <a:cxnLst/>
              <a:rect l="l" t="t" r="r" b="b"/>
              <a:pathLst>
                <a:path w="10649" h="3988" extrusionOk="0">
                  <a:moveTo>
                    <a:pt x="10115" y="414"/>
                  </a:moveTo>
                  <a:cubicBezTo>
                    <a:pt x="9622" y="959"/>
                    <a:pt x="8870" y="1348"/>
                    <a:pt x="8265" y="1737"/>
                  </a:cubicBezTo>
                  <a:cubicBezTo>
                    <a:pt x="7502" y="2245"/>
                    <a:pt x="6689" y="2652"/>
                    <a:pt x="5875" y="3008"/>
                  </a:cubicBezTo>
                  <a:cubicBezTo>
                    <a:pt x="5062" y="3313"/>
                    <a:pt x="4198" y="3516"/>
                    <a:pt x="3334" y="3567"/>
                  </a:cubicBezTo>
                  <a:cubicBezTo>
                    <a:pt x="2630" y="3567"/>
                    <a:pt x="1927" y="3447"/>
                    <a:pt x="1270" y="3230"/>
                  </a:cubicBezTo>
                  <a:lnTo>
                    <a:pt x="1270" y="3230"/>
                  </a:lnTo>
                  <a:cubicBezTo>
                    <a:pt x="2671" y="2856"/>
                    <a:pt x="4045" y="2398"/>
                    <a:pt x="5418" y="1940"/>
                  </a:cubicBezTo>
                  <a:cubicBezTo>
                    <a:pt x="6282" y="1686"/>
                    <a:pt x="7095" y="1432"/>
                    <a:pt x="7960" y="1127"/>
                  </a:cubicBezTo>
                  <a:cubicBezTo>
                    <a:pt x="8652" y="910"/>
                    <a:pt x="9380" y="621"/>
                    <a:pt x="10115" y="414"/>
                  </a:cubicBezTo>
                  <a:close/>
                  <a:moveTo>
                    <a:pt x="10447" y="0"/>
                  </a:moveTo>
                  <a:cubicBezTo>
                    <a:pt x="10432" y="0"/>
                    <a:pt x="10416" y="3"/>
                    <a:pt x="10400" y="8"/>
                  </a:cubicBezTo>
                  <a:cubicBezTo>
                    <a:pt x="9586" y="313"/>
                    <a:pt x="8722" y="517"/>
                    <a:pt x="7858" y="771"/>
                  </a:cubicBezTo>
                  <a:cubicBezTo>
                    <a:pt x="6994" y="974"/>
                    <a:pt x="6130" y="1279"/>
                    <a:pt x="5265" y="1533"/>
                  </a:cubicBezTo>
                  <a:cubicBezTo>
                    <a:pt x="3588" y="2042"/>
                    <a:pt x="1859" y="2499"/>
                    <a:pt x="182" y="3109"/>
                  </a:cubicBezTo>
                  <a:cubicBezTo>
                    <a:pt x="1" y="3154"/>
                    <a:pt x="61" y="3481"/>
                    <a:pt x="220" y="3481"/>
                  </a:cubicBezTo>
                  <a:cubicBezTo>
                    <a:pt x="240" y="3481"/>
                    <a:pt x="261" y="3476"/>
                    <a:pt x="283" y="3465"/>
                  </a:cubicBezTo>
                  <a:lnTo>
                    <a:pt x="334" y="3465"/>
                  </a:lnTo>
                  <a:cubicBezTo>
                    <a:pt x="403" y="3449"/>
                    <a:pt x="472" y="3433"/>
                    <a:pt x="540" y="3416"/>
                  </a:cubicBezTo>
                  <a:lnTo>
                    <a:pt x="540" y="3416"/>
                  </a:lnTo>
                  <a:cubicBezTo>
                    <a:pt x="1264" y="3822"/>
                    <a:pt x="2098" y="3987"/>
                    <a:pt x="2949" y="3987"/>
                  </a:cubicBezTo>
                  <a:cubicBezTo>
                    <a:pt x="4010" y="3987"/>
                    <a:pt x="5097" y="3730"/>
                    <a:pt x="6028" y="3363"/>
                  </a:cubicBezTo>
                  <a:cubicBezTo>
                    <a:pt x="6892" y="2957"/>
                    <a:pt x="7756" y="2499"/>
                    <a:pt x="8570" y="1991"/>
                  </a:cubicBezTo>
                  <a:cubicBezTo>
                    <a:pt x="9281" y="1483"/>
                    <a:pt x="10146" y="1025"/>
                    <a:pt x="10603" y="262"/>
                  </a:cubicBezTo>
                  <a:cubicBezTo>
                    <a:pt x="10648" y="172"/>
                    <a:pt x="10573" y="0"/>
                    <a:pt x="104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54"/>
            <p:cNvSpPr/>
            <p:nvPr/>
          </p:nvSpPr>
          <p:spPr>
            <a:xfrm>
              <a:off x="-88500" y="1573475"/>
              <a:ext cx="243150" cy="85175"/>
            </a:xfrm>
            <a:custGeom>
              <a:avLst/>
              <a:gdLst/>
              <a:ahLst/>
              <a:cxnLst/>
              <a:rect l="l" t="t" r="r" b="b"/>
              <a:pathLst>
                <a:path w="9726" h="3407" extrusionOk="0">
                  <a:moveTo>
                    <a:pt x="177" y="1"/>
                  </a:moveTo>
                  <a:cubicBezTo>
                    <a:pt x="85" y="1"/>
                    <a:pt x="0" y="84"/>
                    <a:pt x="74" y="194"/>
                  </a:cubicBezTo>
                  <a:cubicBezTo>
                    <a:pt x="785" y="1465"/>
                    <a:pt x="2463" y="2126"/>
                    <a:pt x="3886" y="2482"/>
                  </a:cubicBezTo>
                  <a:cubicBezTo>
                    <a:pt x="5716" y="2939"/>
                    <a:pt x="7597" y="2939"/>
                    <a:pt x="9427" y="3397"/>
                  </a:cubicBezTo>
                  <a:cubicBezTo>
                    <a:pt x="9448" y="3403"/>
                    <a:pt x="9468" y="3407"/>
                    <a:pt x="9488" y="3407"/>
                  </a:cubicBezTo>
                  <a:cubicBezTo>
                    <a:pt x="9617" y="3407"/>
                    <a:pt x="9726" y="3275"/>
                    <a:pt x="9682" y="3142"/>
                  </a:cubicBezTo>
                  <a:cubicBezTo>
                    <a:pt x="9478" y="2634"/>
                    <a:pt x="9021" y="2227"/>
                    <a:pt x="8462" y="2024"/>
                  </a:cubicBezTo>
                  <a:cubicBezTo>
                    <a:pt x="7750" y="1719"/>
                    <a:pt x="7038" y="1465"/>
                    <a:pt x="6276" y="1211"/>
                  </a:cubicBezTo>
                  <a:cubicBezTo>
                    <a:pt x="4879" y="792"/>
                    <a:pt x="3398" y="543"/>
                    <a:pt x="1909" y="543"/>
                  </a:cubicBezTo>
                  <a:cubicBezTo>
                    <a:pt x="1772" y="543"/>
                    <a:pt x="1634" y="545"/>
                    <a:pt x="1497" y="550"/>
                  </a:cubicBezTo>
                  <a:cubicBezTo>
                    <a:pt x="1294" y="601"/>
                    <a:pt x="1294" y="906"/>
                    <a:pt x="1497" y="956"/>
                  </a:cubicBezTo>
                  <a:cubicBezTo>
                    <a:pt x="2920" y="1007"/>
                    <a:pt x="4344" y="1211"/>
                    <a:pt x="5767" y="1567"/>
                  </a:cubicBezTo>
                  <a:cubicBezTo>
                    <a:pt x="6377" y="1719"/>
                    <a:pt x="7038" y="1922"/>
                    <a:pt x="7648" y="2177"/>
                  </a:cubicBezTo>
                  <a:cubicBezTo>
                    <a:pt x="8066" y="2367"/>
                    <a:pt x="8626" y="2528"/>
                    <a:pt x="8989" y="2874"/>
                  </a:cubicBezTo>
                  <a:lnTo>
                    <a:pt x="8989" y="2874"/>
                  </a:lnTo>
                  <a:cubicBezTo>
                    <a:pt x="7431" y="2569"/>
                    <a:pt x="5842" y="2490"/>
                    <a:pt x="4293" y="2126"/>
                  </a:cubicBezTo>
                  <a:cubicBezTo>
                    <a:pt x="2768" y="1821"/>
                    <a:pt x="1344" y="1109"/>
                    <a:pt x="277" y="41"/>
                  </a:cubicBezTo>
                  <a:cubicBezTo>
                    <a:pt x="249" y="13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54"/>
            <p:cNvSpPr/>
            <p:nvPr/>
          </p:nvSpPr>
          <p:spPr>
            <a:xfrm>
              <a:off x="35325" y="1536175"/>
              <a:ext cx="166125" cy="72025"/>
            </a:xfrm>
            <a:custGeom>
              <a:avLst/>
              <a:gdLst/>
              <a:ahLst/>
              <a:cxnLst/>
              <a:rect l="l" t="t" r="r" b="b"/>
              <a:pathLst>
                <a:path w="6645" h="2881" extrusionOk="0">
                  <a:moveTo>
                    <a:pt x="6404" y="0"/>
                  </a:moveTo>
                  <a:cubicBezTo>
                    <a:pt x="6388" y="0"/>
                    <a:pt x="6372" y="3"/>
                    <a:pt x="6355" y="8"/>
                  </a:cubicBezTo>
                  <a:cubicBezTo>
                    <a:pt x="6325" y="13"/>
                    <a:pt x="6294" y="18"/>
                    <a:pt x="6263" y="22"/>
                  </a:cubicBezTo>
                  <a:lnTo>
                    <a:pt x="6263" y="22"/>
                  </a:lnTo>
                  <a:lnTo>
                    <a:pt x="6254" y="8"/>
                  </a:lnTo>
                  <a:cubicBezTo>
                    <a:pt x="6248" y="14"/>
                    <a:pt x="6242" y="20"/>
                    <a:pt x="6235" y="27"/>
                  </a:cubicBezTo>
                  <a:lnTo>
                    <a:pt x="6235" y="27"/>
                  </a:lnTo>
                  <a:cubicBezTo>
                    <a:pt x="5255" y="177"/>
                    <a:pt x="4231" y="374"/>
                    <a:pt x="3254" y="618"/>
                  </a:cubicBezTo>
                  <a:cubicBezTo>
                    <a:pt x="2797" y="771"/>
                    <a:pt x="2288" y="923"/>
                    <a:pt x="1831" y="1076"/>
                  </a:cubicBezTo>
                  <a:cubicBezTo>
                    <a:pt x="1323" y="1279"/>
                    <a:pt x="814" y="1533"/>
                    <a:pt x="306" y="1737"/>
                  </a:cubicBezTo>
                  <a:cubicBezTo>
                    <a:pt x="204" y="1788"/>
                    <a:pt x="255" y="1889"/>
                    <a:pt x="357" y="1889"/>
                  </a:cubicBezTo>
                  <a:lnTo>
                    <a:pt x="357" y="1838"/>
                  </a:lnTo>
                  <a:cubicBezTo>
                    <a:pt x="1323" y="1483"/>
                    <a:pt x="2339" y="1178"/>
                    <a:pt x="3356" y="923"/>
                  </a:cubicBezTo>
                  <a:cubicBezTo>
                    <a:pt x="4168" y="720"/>
                    <a:pt x="4981" y="550"/>
                    <a:pt x="5819" y="411"/>
                  </a:cubicBezTo>
                  <a:lnTo>
                    <a:pt x="5819" y="411"/>
                  </a:lnTo>
                  <a:cubicBezTo>
                    <a:pt x="5104" y="1028"/>
                    <a:pt x="4290" y="1511"/>
                    <a:pt x="3407" y="1889"/>
                  </a:cubicBezTo>
                  <a:cubicBezTo>
                    <a:pt x="2899" y="2093"/>
                    <a:pt x="2339" y="2296"/>
                    <a:pt x="1831" y="2398"/>
                  </a:cubicBezTo>
                  <a:cubicBezTo>
                    <a:pt x="1272" y="2499"/>
                    <a:pt x="713" y="2550"/>
                    <a:pt x="153" y="2601"/>
                  </a:cubicBezTo>
                  <a:cubicBezTo>
                    <a:pt x="1" y="2601"/>
                    <a:pt x="52" y="2855"/>
                    <a:pt x="204" y="2855"/>
                  </a:cubicBezTo>
                  <a:cubicBezTo>
                    <a:pt x="399" y="2872"/>
                    <a:pt x="594" y="2881"/>
                    <a:pt x="789" y="2881"/>
                  </a:cubicBezTo>
                  <a:cubicBezTo>
                    <a:pt x="1762" y="2881"/>
                    <a:pt x="2729" y="2669"/>
                    <a:pt x="3661" y="2245"/>
                  </a:cubicBezTo>
                  <a:cubicBezTo>
                    <a:pt x="4729" y="1788"/>
                    <a:pt x="5694" y="1127"/>
                    <a:pt x="6508" y="313"/>
                  </a:cubicBezTo>
                  <a:cubicBezTo>
                    <a:pt x="6644" y="177"/>
                    <a:pt x="6537" y="0"/>
                    <a:pt x="6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54"/>
            <p:cNvSpPr/>
            <p:nvPr/>
          </p:nvSpPr>
          <p:spPr>
            <a:xfrm>
              <a:off x="39150" y="1424975"/>
              <a:ext cx="157025" cy="113975"/>
            </a:xfrm>
            <a:custGeom>
              <a:avLst/>
              <a:gdLst/>
              <a:ahLst/>
              <a:cxnLst/>
              <a:rect l="l" t="t" r="r" b="b"/>
              <a:pathLst>
                <a:path w="6281" h="4559" extrusionOk="0">
                  <a:moveTo>
                    <a:pt x="6081" y="0"/>
                  </a:moveTo>
                  <a:cubicBezTo>
                    <a:pt x="6052" y="0"/>
                    <a:pt x="6023" y="10"/>
                    <a:pt x="5999" y="34"/>
                  </a:cubicBezTo>
                  <a:lnTo>
                    <a:pt x="5965" y="51"/>
                  </a:lnTo>
                  <a:lnTo>
                    <a:pt x="5948" y="34"/>
                  </a:lnTo>
                  <a:cubicBezTo>
                    <a:pt x="5939" y="47"/>
                    <a:pt x="5930" y="60"/>
                    <a:pt x="5921" y="73"/>
                  </a:cubicBezTo>
                  <a:lnTo>
                    <a:pt x="5921" y="73"/>
                  </a:lnTo>
                  <a:lnTo>
                    <a:pt x="3457" y="1305"/>
                  </a:lnTo>
                  <a:cubicBezTo>
                    <a:pt x="2644" y="1610"/>
                    <a:pt x="1881" y="2016"/>
                    <a:pt x="1220" y="2575"/>
                  </a:cubicBezTo>
                  <a:cubicBezTo>
                    <a:pt x="1179" y="2658"/>
                    <a:pt x="1205" y="2741"/>
                    <a:pt x="1272" y="2741"/>
                  </a:cubicBezTo>
                  <a:cubicBezTo>
                    <a:pt x="1286" y="2741"/>
                    <a:pt x="1303" y="2737"/>
                    <a:pt x="1322" y="2728"/>
                  </a:cubicBezTo>
                  <a:cubicBezTo>
                    <a:pt x="2085" y="2270"/>
                    <a:pt x="2898" y="1915"/>
                    <a:pt x="3661" y="1508"/>
                  </a:cubicBezTo>
                  <a:lnTo>
                    <a:pt x="5584" y="527"/>
                  </a:lnTo>
                  <a:lnTo>
                    <a:pt x="5584" y="527"/>
                  </a:lnTo>
                  <a:cubicBezTo>
                    <a:pt x="5225" y="983"/>
                    <a:pt x="4838" y="1398"/>
                    <a:pt x="4423" y="1813"/>
                  </a:cubicBezTo>
                  <a:cubicBezTo>
                    <a:pt x="4016" y="2220"/>
                    <a:pt x="3559" y="2626"/>
                    <a:pt x="3101" y="2931"/>
                  </a:cubicBezTo>
                  <a:cubicBezTo>
                    <a:pt x="2186" y="3592"/>
                    <a:pt x="1220" y="4050"/>
                    <a:pt x="153" y="4304"/>
                  </a:cubicBezTo>
                  <a:cubicBezTo>
                    <a:pt x="0" y="4355"/>
                    <a:pt x="51" y="4558"/>
                    <a:pt x="204" y="4558"/>
                  </a:cubicBezTo>
                  <a:cubicBezTo>
                    <a:pt x="661" y="4456"/>
                    <a:pt x="1170" y="4304"/>
                    <a:pt x="1627" y="4100"/>
                  </a:cubicBezTo>
                  <a:cubicBezTo>
                    <a:pt x="2186" y="3846"/>
                    <a:pt x="2746" y="3541"/>
                    <a:pt x="3305" y="3185"/>
                  </a:cubicBezTo>
                  <a:cubicBezTo>
                    <a:pt x="3762" y="2830"/>
                    <a:pt x="4220" y="2474"/>
                    <a:pt x="4626" y="2016"/>
                  </a:cubicBezTo>
                  <a:cubicBezTo>
                    <a:pt x="5236" y="1457"/>
                    <a:pt x="5745" y="847"/>
                    <a:pt x="6202" y="186"/>
                  </a:cubicBezTo>
                  <a:cubicBezTo>
                    <a:pt x="6280" y="108"/>
                    <a:pt x="6179" y="0"/>
                    <a:pt x="60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2389909" y="1962026"/>
            <a:ext cx="43953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500" b="1" dirty="0" smtClean="0">
                <a:latin typeface="Times New Roman" pitchFamily="18" charset="0"/>
                <a:cs typeface="Times New Roman" pitchFamily="18" charset="0"/>
              </a:rPr>
              <a:t>JADWAL PERKULIAHAN </a:t>
            </a:r>
            <a:endParaRPr lang="id-ID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63691"/>
      </p:ext>
    </p:extLst>
  </p:cSld>
  <p:clrMapOvr>
    <a:masterClrMapping/>
  </p:clrMapOvr>
</p:sld>
</file>

<file path=ppt/theme/theme1.xml><?xml version="1.0" encoding="utf-8"?>
<a:theme xmlns:a="http://schemas.openxmlformats.org/drawingml/2006/main" name="Dandelion Thesis by Slidesgo">
  <a:themeElements>
    <a:clrScheme name="Simple Light">
      <a:dk1>
        <a:srgbClr val="343B47"/>
      </a:dk1>
      <a:lt1>
        <a:srgbClr val="FCE0D6"/>
      </a:lt1>
      <a:dk2>
        <a:srgbClr val="253038"/>
      </a:dk2>
      <a:lt2>
        <a:srgbClr val="FFFFFF"/>
      </a:lt2>
      <a:accent1>
        <a:srgbClr val="E47644"/>
      </a:accent1>
      <a:accent2>
        <a:srgbClr val="C1DACD"/>
      </a:accent2>
      <a:accent3>
        <a:srgbClr val="556774"/>
      </a:accent3>
      <a:accent4>
        <a:srgbClr val="C1DACD"/>
      </a:accent4>
      <a:accent5>
        <a:srgbClr val="E47644"/>
      </a:accent5>
      <a:accent6>
        <a:srgbClr val="EFB2B2"/>
      </a:accent6>
      <a:hlink>
        <a:srgbClr val="2530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543</Words>
  <Application>Microsoft Office PowerPoint</Application>
  <PresentationFormat>On-screen Show (16:9)</PresentationFormat>
  <Paragraphs>132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Questrial</vt:lpstr>
      <vt:lpstr>Lato</vt:lpstr>
      <vt:lpstr>Montserrat</vt:lpstr>
      <vt:lpstr>Times New Roman</vt:lpstr>
      <vt:lpstr>Aharoni</vt:lpstr>
      <vt:lpstr>Tahoma</vt:lpstr>
      <vt:lpstr>Rozha One</vt:lpstr>
      <vt:lpstr>Raleway</vt:lpstr>
      <vt:lpstr>Dandelion Thesis by Slidesgo</vt:lpstr>
      <vt:lpstr>Perencanaan Program dan Evaluasi Penyuluhan PPN 616313 sks: 3(2-1)</vt:lpstr>
      <vt:lpstr>DOSEN PENGAMPU</vt:lpstr>
      <vt:lpstr>PowerPoint Presentation</vt:lpstr>
      <vt:lpstr>Capaian Pembelajaran Kuliah</vt:lpstr>
      <vt:lpstr>PERATURAN PERKULIAHAN</vt:lpstr>
      <vt:lpstr>Referensi Pembelajaran </vt:lpstr>
      <vt:lpstr>Kriteria Penilaian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Dasar-Dasar Komunikasi Pertanian  PPN620104  sks: 3(2-1)</dc:title>
  <cp:lastModifiedBy>ASUS</cp:lastModifiedBy>
  <cp:revision>12</cp:revision>
  <dcterms:modified xsi:type="dcterms:W3CDTF">2022-08-25T07:08:15Z</dcterms:modified>
</cp:coreProperties>
</file>