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5"/>
  </p:notesMasterIdLst>
  <p:sldIdLst>
    <p:sldId id="264" r:id="rId2"/>
    <p:sldId id="265" r:id="rId3"/>
    <p:sldId id="266" r:id="rId4"/>
    <p:sldId id="267" r:id="rId5"/>
    <p:sldId id="268" r:id="rId6"/>
    <p:sldId id="269" r:id="rId7"/>
    <p:sldId id="257" r:id="rId8"/>
    <p:sldId id="258" r:id="rId9"/>
    <p:sldId id="259" r:id="rId10"/>
    <p:sldId id="260" r:id="rId11"/>
    <p:sldId id="261" r:id="rId12"/>
    <p:sldId id="262" r:id="rId13"/>
    <p:sldId id="263"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9" autoAdjust="0"/>
    <p:restoredTop sz="94660"/>
  </p:normalViewPr>
  <p:slideViewPr>
    <p:cSldViewPr snapToGrid="0">
      <p:cViewPr varScale="1">
        <p:scale>
          <a:sx n="112" d="100"/>
          <a:sy n="112" d="100"/>
        </p:scale>
        <p:origin x="440"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694" name="Rectangle 2"/>
          <p:cNvSpPr>
            <a:spLocks noGrp="1" noChangeArrowheads="1"/>
          </p:cNvSpPr>
          <p:nvPr>
            <p:ph type="hdr" sz="quarter"/>
          </p:nvPr>
        </p:nvSpPr>
        <p:spPr bwMode="auto">
          <a:xfrm>
            <a:off x="2"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l">
              <a:defRPr sz="1100"/>
            </a:lvl1pPr>
          </a:lstStyle>
          <a:p>
            <a:endParaRPr lang="en-US"/>
          </a:p>
        </p:txBody>
      </p:sp>
      <p:sp>
        <p:nvSpPr>
          <p:cNvPr id="1048695" name="Rectangle 3"/>
          <p:cNvSpPr>
            <a:spLocks noGrp="1" noChangeArrowheads="1"/>
          </p:cNvSpPr>
          <p:nvPr>
            <p:ph type="dt" idx="1"/>
          </p:nvPr>
        </p:nvSpPr>
        <p:spPr bwMode="auto">
          <a:xfrm>
            <a:off x="4021139"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r">
              <a:defRPr sz="1100"/>
            </a:lvl1pPr>
          </a:lstStyle>
          <a:p>
            <a:endParaRPr lang="en-US"/>
          </a:p>
        </p:txBody>
      </p:sp>
      <p:sp>
        <p:nvSpPr>
          <p:cNvPr id="1048696" name="Rectangle 4"/>
          <p:cNvSpPr>
            <a:spLocks noGrp="1" noRot="1" noChangeAspect="1" noChangeArrowheads="1" noTextEdit="1"/>
          </p:cNvSpPr>
          <p:nvPr>
            <p:ph type="sldImg" idx="2"/>
          </p:nvPr>
        </p:nvSpPr>
        <p:spPr bwMode="auto">
          <a:xfrm>
            <a:off x="990600" y="766763"/>
            <a:ext cx="5118100" cy="3838575"/>
          </a:xfrm>
          <a:prstGeom prst="rect">
            <a:avLst/>
          </a:prstGeom>
          <a:noFill/>
          <a:ln w="9525">
            <a:solidFill>
              <a:srgbClr val="000000"/>
            </a:solidFill>
            <a:miter lim="800000"/>
            <a:headEnd/>
            <a:tailEnd/>
          </a:ln>
          <a:effectLst/>
        </p:spPr>
      </p:sp>
      <p:sp>
        <p:nvSpPr>
          <p:cNvPr id="1048697" name="Rectangle 5"/>
          <p:cNvSpPr>
            <a:spLocks noGrp="1" noChangeArrowheads="1"/>
          </p:cNvSpPr>
          <p:nvPr>
            <p:ph type="body" sz="quarter" idx="3"/>
          </p:nvPr>
        </p:nvSpPr>
        <p:spPr bwMode="auto">
          <a:xfrm>
            <a:off x="709614" y="4862514"/>
            <a:ext cx="5680075" cy="4605337"/>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98" name="Rectangle 6"/>
          <p:cNvSpPr>
            <a:spLocks noGrp="1" noChangeArrowheads="1"/>
          </p:cNvSpPr>
          <p:nvPr>
            <p:ph type="ftr" sz="quarter" idx="4"/>
          </p:nvPr>
        </p:nvSpPr>
        <p:spPr bwMode="auto">
          <a:xfrm>
            <a:off x="2"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l">
              <a:defRPr sz="1100"/>
            </a:lvl1pPr>
          </a:lstStyle>
          <a:p>
            <a:endParaRPr lang="en-US"/>
          </a:p>
        </p:txBody>
      </p:sp>
      <p:sp>
        <p:nvSpPr>
          <p:cNvPr id="1048699" name="Rectangle 7"/>
          <p:cNvSpPr>
            <a:spLocks noGrp="1" noChangeArrowheads="1"/>
          </p:cNvSpPr>
          <p:nvPr>
            <p:ph type="sldNum" sz="quarter" idx="5"/>
          </p:nvPr>
        </p:nvSpPr>
        <p:spPr bwMode="auto">
          <a:xfrm>
            <a:off x="4021139"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r">
              <a:defRPr sz="1100"/>
            </a:lvl1pPr>
          </a:lstStyle>
          <a:p>
            <a:fld id="{A9A0EA98-5831-4853-B862-C702E6EB345C}" type="slidenum">
              <a:rPr lang="en-US"/>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48614"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effectLst/>
        </p:spPr>
        <p:style>
          <a:lnRef idx="1">
            <a:schemeClr val="accent1"/>
          </a:lnRef>
          <a:fillRef idx="3">
            <a:schemeClr val="accent1"/>
          </a:fillRef>
          <a:effectRef idx="2">
            <a:schemeClr val="accent1"/>
          </a:effectRef>
          <a:fontRef idx="minor">
            <a:schemeClr val="lt1"/>
          </a:fontRef>
        </p:style>
      </p:sp>
      <p:sp>
        <p:nvSpPr>
          <p:cNvPr id="1048615"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1048616"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48617" name="Date Placeholder 3"/>
          <p:cNvSpPr>
            <a:spLocks noGrp="1"/>
          </p:cNvSpPr>
          <p:nvPr>
            <p:ph type="dt" sz="half" idx="10"/>
          </p:nvPr>
        </p:nvSpPr>
        <p:spPr/>
        <p:txBody>
          <a:bodyPr/>
          <a:lstStyle/>
          <a:p>
            <a:fld id="{08B9EBBA-996F-894A-B54A-D6246ED52CEA}" type="datetimeFigureOut">
              <a:rPr lang="en-US" dirty="0"/>
              <a:t>6/8/22</a:t>
            </a:fld>
            <a:endParaRPr lang="en-US" dirty="0"/>
          </a:p>
        </p:txBody>
      </p:sp>
      <p:sp>
        <p:nvSpPr>
          <p:cNvPr id="1048618" name="Footer Placeholder 4"/>
          <p:cNvSpPr>
            <a:spLocks noGrp="1"/>
          </p:cNvSpPr>
          <p:nvPr>
            <p:ph type="ftr" sz="quarter" idx="11"/>
          </p:nvPr>
        </p:nvSpPr>
        <p:spPr/>
        <p:txBody>
          <a:bodyPr/>
          <a:lstStyle/>
          <a:p>
            <a:endParaRPr lang="en-US" dirty="0"/>
          </a:p>
        </p:txBody>
      </p:sp>
      <p:sp>
        <p:nvSpPr>
          <p:cNvPr id="1048619" name="Slide Number Placeholder 5"/>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1048668"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048669"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normAutofit/>
          </a:bodyPr>
          <a:lstStyle>
            <a:lvl1pPr marL="0" indent="0" algn="ctr">
              <a:buFontTx/>
              <a:buNone/>
              <a:defRPr sz="1600"/>
            </a:lvl1pPr>
          </a:lstStyle>
          <a:p>
            <a:r>
              <a:rPr lang="en-US"/>
              <a:t>Click icon to add picture</a:t>
            </a:r>
            <a:endParaRPr lang="en-US" dirty="0"/>
          </a:p>
        </p:txBody>
      </p:sp>
      <p:sp>
        <p:nvSpPr>
          <p:cNvPr id="1048670"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48671" name="Date Placeholder 4"/>
          <p:cNvSpPr>
            <a:spLocks noGrp="1"/>
          </p:cNvSpPr>
          <p:nvPr>
            <p:ph type="dt" sz="half" idx="10"/>
          </p:nvPr>
        </p:nvSpPr>
        <p:spPr/>
        <p:txBody>
          <a:bodyPr/>
          <a:lstStyle/>
          <a:p>
            <a:fld id="{18C79C5D-2A6F-F04D-97DA-BEF2467B64E4}" type="datetimeFigureOut">
              <a:rPr lang="en-US" dirty="0"/>
              <a:t>6/8/22</a:t>
            </a:fld>
            <a:endParaRPr lang="en-US" dirty="0"/>
          </a:p>
        </p:txBody>
      </p:sp>
      <p:sp>
        <p:nvSpPr>
          <p:cNvPr id="1048672" name="Footer Placeholder 5"/>
          <p:cNvSpPr>
            <a:spLocks noGrp="1"/>
          </p:cNvSpPr>
          <p:nvPr>
            <p:ph type="ftr" sz="quarter" idx="11"/>
          </p:nvPr>
        </p:nvSpPr>
        <p:spPr/>
        <p:txBody>
          <a:bodyPr/>
          <a:lstStyle/>
          <a:p>
            <a:endParaRPr lang="en-US" dirty="0"/>
          </a:p>
        </p:txBody>
      </p:sp>
      <p:sp>
        <p:nvSpPr>
          <p:cNvPr id="1048673" name="Slide Number Placeholder 6"/>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048631"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104863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104863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048634" name="Text Placeholder 5"/>
          <p:cNvSpPr>
            <a:spLocks noGrp="1"/>
          </p:cNvSpPr>
          <p:nvPr>
            <p:ph type="body" sz="quarter" idx="16"/>
          </p:nvPr>
        </p:nvSpPr>
        <p:spPr>
          <a:xfrm>
            <a:off x="7574642" y="1081456"/>
            <a:ext cx="3810001" cy="4075465"/>
          </a:xfrm>
        </p:spPr>
        <p:txBody>
          <a:bodyPr anchor="t"/>
          <a:lstStyle>
            <a:lvl1pPr marL="0" indent="0">
              <a:buFontTx/>
              <a:buNone/>
            </a:lvl1pPr>
          </a:lstStyle>
          <a:p>
            <a:pPr lvl="0"/>
            <a:r>
              <a:rPr lang="en-US"/>
              <a:t>Click to edit Master text styles</a:t>
            </a:r>
          </a:p>
        </p:txBody>
      </p:sp>
      <p:sp>
        <p:nvSpPr>
          <p:cNvPr id="1048635" name="Date Placeholder 3"/>
          <p:cNvSpPr>
            <a:spLocks noGrp="1"/>
          </p:cNvSpPr>
          <p:nvPr>
            <p:ph type="dt" sz="half" idx="10"/>
          </p:nvPr>
        </p:nvSpPr>
        <p:spPr/>
        <p:txBody>
          <a:bodyPr/>
          <a:lstStyle/>
          <a:p>
            <a:fld id="{8DFA1846-DA80-1C48-A609-854EA85C59AD}" type="datetimeFigureOut">
              <a:rPr lang="en-US" dirty="0"/>
              <a:t>6/8/22</a:t>
            </a:fld>
            <a:endParaRPr lang="en-US" dirty="0"/>
          </a:p>
        </p:txBody>
      </p:sp>
      <p:sp>
        <p:nvSpPr>
          <p:cNvPr id="1048636" name="Footer Placeholder 4"/>
          <p:cNvSpPr>
            <a:spLocks noGrp="1"/>
          </p:cNvSpPr>
          <p:nvPr>
            <p:ph type="ftr" sz="quarter" idx="11"/>
          </p:nvPr>
        </p:nvSpPr>
        <p:spPr/>
        <p:txBody>
          <a:bodyPr/>
          <a:lstStyle/>
          <a:p>
            <a:endParaRPr lang="en-US" dirty="0"/>
          </a:p>
        </p:txBody>
      </p:sp>
      <p:sp>
        <p:nvSpPr>
          <p:cNvPr id="1048637" name="Slide Number Placeholder 5"/>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1048662"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1048663"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1048664" name="Text Placeholder 5"/>
          <p:cNvSpPr>
            <a:spLocks noGrp="1"/>
          </p:cNvSpPr>
          <p:nvPr>
            <p:ph type="body" sz="quarter" idx="16"/>
          </p:nvPr>
        </p:nvSpPr>
        <p:spPr>
          <a:xfrm>
            <a:off x="6156000" y="2286000"/>
            <a:ext cx="4880300" cy="2295525"/>
          </a:xfrm>
        </p:spPr>
        <p:txBody>
          <a:bodyPr anchor="t"/>
          <a:lstStyle>
            <a:lvl1pPr marL="0" indent="0">
              <a:buFontTx/>
              <a:buNone/>
            </a:lvl1pPr>
          </a:lstStyle>
          <a:p>
            <a:pPr lvl="0"/>
            <a:r>
              <a:rPr lang="en-US"/>
              <a:t>Click to edit Master text styles</a:t>
            </a:r>
          </a:p>
        </p:txBody>
      </p:sp>
      <p:sp>
        <p:nvSpPr>
          <p:cNvPr id="1048665" name="Date Placeholder 1"/>
          <p:cNvSpPr>
            <a:spLocks noGrp="1"/>
          </p:cNvSpPr>
          <p:nvPr>
            <p:ph type="dt" sz="half" idx="10"/>
          </p:nvPr>
        </p:nvSpPr>
        <p:spPr/>
        <p:txBody>
          <a:bodyPr/>
          <a:lstStyle/>
          <a:p>
            <a:fld id="{FBF54567-0DE4-3F47-BF90-CB84690072F9}" type="datetimeFigureOut">
              <a:rPr lang="en-US" dirty="0"/>
              <a:t>6/8/22</a:t>
            </a:fld>
            <a:endParaRPr lang="en-US" dirty="0"/>
          </a:p>
        </p:txBody>
      </p:sp>
      <p:sp>
        <p:nvSpPr>
          <p:cNvPr id="1048666" name="Footer Placeholder 2"/>
          <p:cNvSpPr>
            <a:spLocks noGrp="1"/>
          </p:cNvSpPr>
          <p:nvPr>
            <p:ph type="ftr" sz="quarter" idx="11"/>
          </p:nvPr>
        </p:nvSpPr>
        <p:spPr/>
        <p:txBody>
          <a:bodyPr/>
          <a:lstStyle/>
          <a:p>
            <a:endParaRPr lang="en-US" dirty="0"/>
          </a:p>
        </p:txBody>
      </p:sp>
      <p:sp>
        <p:nvSpPr>
          <p:cNvPr id="1048667" name="Slide Number Placeholder 3"/>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48625"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p:spPr>
        <p:style>
          <a:lnRef idx="1">
            <a:schemeClr val="accent1"/>
          </a:lnRef>
          <a:fillRef idx="3">
            <a:schemeClr val="accent1"/>
          </a:fillRef>
          <a:effectRef idx="2">
            <a:schemeClr val="accent1"/>
          </a:effectRef>
          <a:fontRef idx="minor">
            <a:schemeClr val="lt1"/>
          </a:fontRef>
        </p:style>
      </p:sp>
      <p:sp>
        <p:nvSpPr>
          <p:cNvPr id="1048626" name="Title 1"/>
          <p:cNvSpPr>
            <a:spLocks noGrp="1"/>
          </p:cNvSpPr>
          <p:nvPr>
            <p:ph type="title"/>
          </p:nvPr>
        </p:nvSpPr>
        <p:spPr/>
        <p:txBody>
          <a:bodyPr/>
          <a:lstStyle/>
          <a:p>
            <a:r>
              <a:rPr lang="en-US"/>
              <a:t>Click to edit Master title style</a:t>
            </a:r>
            <a:endParaRPr lang="en-US" dirty="0"/>
          </a:p>
        </p:txBody>
      </p:sp>
      <p:sp>
        <p:nvSpPr>
          <p:cNvPr id="1048627"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628" name="Date Placeholder 3"/>
          <p:cNvSpPr>
            <a:spLocks noGrp="1"/>
          </p:cNvSpPr>
          <p:nvPr>
            <p:ph type="dt" sz="half" idx="10"/>
          </p:nvPr>
        </p:nvSpPr>
        <p:spPr/>
        <p:txBody>
          <a:bodyPr/>
          <a:lstStyle/>
          <a:p>
            <a:fld id="{C6C52C72-DE31-F449-A4ED-4C594FD91407}" type="datetimeFigureOut">
              <a:rPr lang="en-US" dirty="0"/>
              <a:t>6/8/22</a:t>
            </a:fld>
            <a:endParaRPr lang="en-US" dirty="0"/>
          </a:p>
        </p:txBody>
      </p:sp>
      <p:sp>
        <p:nvSpPr>
          <p:cNvPr id="1048629" name="Footer Placeholder 4"/>
          <p:cNvSpPr>
            <a:spLocks noGrp="1"/>
          </p:cNvSpPr>
          <p:nvPr>
            <p:ph type="ftr" sz="quarter" idx="11"/>
          </p:nvPr>
        </p:nvSpPr>
        <p:spPr/>
        <p:txBody>
          <a:bodyPr/>
          <a:lstStyle/>
          <a:p>
            <a:endParaRPr lang="en-US" dirty="0"/>
          </a:p>
        </p:txBody>
      </p:sp>
      <p:sp>
        <p:nvSpPr>
          <p:cNvPr id="1048630" name="Slide Number Placeholder 5"/>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048681"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p:spPr>
        <p:style>
          <a:lnRef idx="1">
            <a:schemeClr val="accent1"/>
          </a:lnRef>
          <a:fillRef idx="3">
            <a:schemeClr val="accent1"/>
          </a:fillRef>
          <a:effectRef idx="2">
            <a:schemeClr val="accent1"/>
          </a:effectRef>
          <a:fontRef idx="minor">
            <a:schemeClr val="lt1"/>
          </a:fontRef>
        </p:style>
      </p:sp>
      <p:sp>
        <p:nvSpPr>
          <p:cNvPr id="104868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1048683" name="Vertical Text Placeholder 2"/>
          <p:cNvSpPr>
            <a:spLocks noGrp="1"/>
          </p:cNvSpPr>
          <p:nvPr>
            <p:ph type="body" orient="vert" idx="1"/>
          </p:nvPr>
        </p:nvSpPr>
        <p:spPr>
          <a:xfrm>
            <a:off x="810001" y="446089"/>
            <a:ext cx="6611540" cy="5414962"/>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684" name="Date Placeholder 3"/>
          <p:cNvSpPr>
            <a:spLocks noGrp="1"/>
          </p:cNvSpPr>
          <p:nvPr>
            <p:ph type="dt" sz="half" idx="10"/>
          </p:nvPr>
        </p:nvSpPr>
        <p:spPr/>
        <p:txBody>
          <a:bodyPr/>
          <a:lstStyle/>
          <a:p>
            <a:fld id="{ED62726E-379B-B349-9EED-81ED093FA806}" type="datetimeFigureOut">
              <a:rPr lang="en-US" dirty="0"/>
              <a:t>6/8/22</a:t>
            </a:fld>
            <a:endParaRPr lang="en-US" dirty="0"/>
          </a:p>
        </p:txBody>
      </p:sp>
      <p:sp>
        <p:nvSpPr>
          <p:cNvPr id="1048685" name="Footer Placeholder 4"/>
          <p:cNvSpPr>
            <a:spLocks noGrp="1"/>
          </p:cNvSpPr>
          <p:nvPr>
            <p:ph type="ftr" sz="quarter" idx="11"/>
          </p:nvPr>
        </p:nvSpPr>
        <p:spPr/>
        <p:txBody>
          <a:bodyPr/>
          <a:lstStyle/>
          <a:p>
            <a:endParaRPr lang="en-US" dirty="0"/>
          </a:p>
        </p:txBody>
      </p:sp>
      <p:sp>
        <p:nvSpPr>
          <p:cNvPr id="1048686" name="Slide Number Placeholder 5"/>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4858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p:spPr>
        <p:style>
          <a:lnRef idx="1">
            <a:schemeClr val="accent1"/>
          </a:lnRef>
          <a:fillRef idx="3">
            <a:schemeClr val="accent1"/>
          </a:fillRef>
          <a:effectRef idx="2">
            <a:schemeClr val="accent1"/>
          </a:effectRef>
          <a:fontRef idx="minor">
            <a:schemeClr val="lt1"/>
          </a:fontRef>
        </p:style>
      </p:sp>
      <p:sp>
        <p:nvSpPr>
          <p:cNvPr id="104858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1048583" name="Content Placeholder 2"/>
          <p:cNvSpPr>
            <a:spLocks noGrp="1"/>
          </p:cNvSpPr>
          <p:nvPr>
            <p:ph idx="1"/>
          </p:nvPr>
        </p:nvSpPr>
        <p:spPr>
          <a:xfrm>
            <a:off x="818712" y="2222287"/>
            <a:ext cx="10554574" cy="36365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584" name="Date Placeholder 3"/>
          <p:cNvSpPr>
            <a:spLocks noGrp="1"/>
          </p:cNvSpPr>
          <p:nvPr>
            <p:ph type="dt" sz="half" idx="10"/>
          </p:nvPr>
        </p:nvSpPr>
        <p:spPr/>
        <p:txBody>
          <a:bodyPr/>
          <a:lstStyle/>
          <a:p>
            <a:fld id="{9B3A1323-8D79-1946-B0D7-40001CF92E9D}" type="datetimeFigureOut">
              <a:rPr lang="en-US" dirty="0"/>
              <a:t>6/8/22</a:t>
            </a:fld>
            <a:endParaRPr lang="en-US" dirty="0"/>
          </a:p>
        </p:txBody>
      </p:sp>
      <p:sp>
        <p:nvSpPr>
          <p:cNvPr id="1048585" name="Footer Placeholder 4"/>
          <p:cNvSpPr>
            <a:spLocks noGrp="1"/>
          </p:cNvSpPr>
          <p:nvPr>
            <p:ph type="ftr" sz="quarter" idx="11"/>
          </p:nvPr>
        </p:nvSpPr>
        <p:spPr/>
        <p:txBody>
          <a:bodyPr/>
          <a:lstStyle/>
          <a:p>
            <a:endParaRPr lang="en-US" dirty="0"/>
          </a:p>
        </p:txBody>
      </p:sp>
      <p:sp>
        <p:nvSpPr>
          <p:cNvPr id="1048586" name="Slide Number Placeholder 5"/>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48644"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p:spPr>
        <p:style>
          <a:lnRef idx="1">
            <a:schemeClr val="accent1"/>
          </a:lnRef>
          <a:fillRef idx="3">
            <a:schemeClr val="accent1"/>
          </a:fillRef>
          <a:effectRef idx="2">
            <a:schemeClr val="accent1"/>
          </a:effectRef>
          <a:fontRef idx="minor">
            <a:schemeClr val="lt1"/>
          </a:fontRef>
        </p:style>
      </p:sp>
      <p:sp>
        <p:nvSpPr>
          <p:cNvPr id="1048645"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1048646"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048647" name="Date Placeholder 3"/>
          <p:cNvSpPr>
            <a:spLocks noGrp="1"/>
          </p:cNvSpPr>
          <p:nvPr>
            <p:ph type="dt" sz="half" idx="10"/>
          </p:nvPr>
        </p:nvSpPr>
        <p:spPr/>
        <p:txBody>
          <a:bodyPr/>
          <a:lstStyle/>
          <a:p>
            <a:fld id="{8DFA1846-DA80-1C48-A609-854EA85C59AD}" type="datetimeFigureOut">
              <a:rPr lang="en-US" dirty="0"/>
              <a:t>6/8/22</a:t>
            </a:fld>
            <a:endParaRPr lang="en-US" dirty="0"/>
          </a:p>
        </p:txBody>
      </p:sp>
      <p:sp>
        <p:nvSpPr>
          <p:cNvPr id="1048648" name="Footer Placeholder 4"/>
          <p:cNvSpPr>
            <a:spLocks noGrp="1"/>
          </p:cNvSpPr>
          <p:nvPr>
            <p:ph type="ftr" sz="quarter" idx="11"/>
          </p:nvPr>
        </p:nvSpPr>
        <p:spPr/>
        <p:txBody>
          <a:bodyPr/>
          <a:lstStyle/>
          <a:p>
            <a:endParaRPr lang="en-US" dirty="0"/>
          </a:p>
        </p:txBody>
      </p:sp>
      <p:sp>
        <p:nvSpPr>
          <p:cNvPr id="1048649" name="Slide Number Placeholder 5"/>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48674"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p:spPr>
        <p:style>
          <a:lnRef idx="1">
            <a:schemeClr val="accent1"/>
          </a:lnRef>
          <a:fillRef idx="3">
            <a:schemeClr val="accent1"/>
          </a:fillRef>
          <a:effectRef idx="2">
            <a:schemeClr val="accent1"/>
          </a:effectRef>
          <a:fontRef idx="minor">
            <a:schemeClr val="lt1"/>
          </a:fontRef>
        </p:style>
      </p:sp>
      <p:sp>
        <p:nvSpPr>
          <p:cNvPr id="1048675" name="Title 1"/>
          <p:cNvSpPr>
            <a:spLocks noGrp="1"/>
          </p:cNvSpPr>
          <p:nvPr>
            <p:ph type="title"/>
          </p:nvPr>
        </p:nvSpPr>
        <p:spPr/>
        <p:txBody>
          <a:bodyPr/>
          <a:lstStyle/>
          <a:p>
            <a:r>
              <a:rPr lang="en-US"/>
              <a:t>Click to edit Master title style</a:t>
            </a:r>
            <a:endParaRPr lang="en-US" dirty="0"/>
          </a:p>
        </p:txBody>
      </p:sp>
      <p:sp>
        <p:nvSpPr>
          <p:cNvPr id="1048676" name="Content Placeholder 2"/>
          <p:cNvSpPr>
            <a:spLocks noGrp="1"/>
          </p:cNvSpPr>
          <p:nvPr>
            <p:ph sz="half" idx="1"/>
          </p:nvPr>
        </p:nvSpPr>
        <p:spPr>
          <a:xfrm>
            <a:off x="818712" y="2222287"/>
            <a:ext cx="5185873" cy="36387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677" name="Content Placeholder 3"/>
          <p:cNvSpPr>
            <a:spLocks noGrp="1"/>
          </p:cNvSpPr>
          <p:nvPr>
            <p:ph sz="half" idx="2"/>
          </p:nvPr>
        </p:nvSpPr>
        <p:spPr>
          <a:xfrm>
            <a:off x="6187415" y="2222287"/>
            <a:ext cx="5194583" cy="363876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678" name="Date Placeholder 4"/>
          <p:cNvSpPr>
            <a:spLocks noGrp="1"/>
          </p:cNvSpPr>
          <p:nvPr>
            <p:ph type="dt" sz="half" idx="10"/>
          </p:nvPr>
        </p:nvSpPr>
        <p:spPr/>
        <p:txBody>
          <a:bodyPr/>
          <a:lstStyle/>
          <a:p>
            <a:fld id="{57302355-E14B-8545-A8F8-0FE83CC9D524}" type="datetimeFigureOut">
              <a:rPr lang="en-US" dirty="0"/>
              <a:t>6/8/22</a:t>
            </a:fld>
            <a:endParaRPr lang="en-US" dirty="0"/>
          </a:p>
        </p:txBody>
      </p:sp>
      <p:sp>
        <p:nvSpPr>
          <p:cNvPr id="1048679" name="Footer Placeholder 5"/>
          <p:cNvSpPr>
            <a:spLocks noGrp="1"/>
          </p:cNvSpPr>
          <p:nvPr>
            <p:ph type="ftr" sz="quarter" idx="11"/>
          </p:nvPr>
        </p:nvSpPr>
        <p:spPr/>
        <p:txBody>
          <a:bodyPr/>
          <a:lstStyle/>
          <a:p>
            <a:endParaRPr lang="en-US" dirty="0"/>
          </a:p>
        </p:txBody>
      </p:sp>
      <p:sp>
        <p:nvSpPr>
          <p:cNvPr id="1048680" name="Slide Number Placeholder 6"/>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4865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p:spPr>
        <p:style>
          <a:lnRef idx="1">
            <a:schemeClr val="accent1"/>
          </a:lnRef>
          <a:fillRef idx="3">
            <a:schemeClr val="accent1"/>
          </a:fillRef>
          <a:effectRef idx="2">
            <a:schemeClr val="accent1"/>
          </a:effectRef>
          <a:fontRef idx="minor">
            <a:schemeClr val="lt1"/>
          </a:fontRef>
        </p:style>
      </p:sp>
      <p:sp>
        <p:nvSpPr>
          <p:cNvPr id="1048651" name="Title 1"/>
          <p:cNvSpPr>
            <a:spLocks noGrp="1"/>
          </p:cNvSpPr>
          <p:nvPr>
            <p:ph type="title"/>
          </p:nvPr>
        </p:nvSpPr>
        <p:spPr/>
        <p:txBody>
          <a:bodyPr/>
          <a:lstStyle/>
          <a:p>
            <a:r>
              <a:rPr lang="en-US"/>
              <a:t>Click to edit Master title style</a:t>
            </a:r>
            <a:endParaRPr lang="en-US" dirty="0"/>
          </a:p>
        </p:txBody>
      </p:sp>
      <p:sp>
        <p:nvSpPr>
          <p:cNvPr id="1048652"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48653" name="Content Placeholder 3"/>
          <p:cNvSpPr>
            <a:spLocks noGrp="1"/>
          </p:cNvSpPr>
          <p:nvPr>
            <p:ph sz="half" idx="2"/>
          </p:nvPr>
        </p:nvSpPr>
        <p:spPr>
          <a:xfrm>
            <a:off x="814729" y="2751138"/>
            <a:ext cx="5189856"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654"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48655" name="Content Placeholder 5"/>
          <p:cNvSpPr>
            <a:spLocks noGrp="1"/>
          </p:cNvSpPr>
          <p:nvPr>
            <p:ph sz="quarter" idx="4"/>
          </p:nvPr>
        </p:nvSpPr>
        <p:spPr>
          <a:xfrm>
            <a:off x="6187415" y="2751138"/>
            <a:ext cx="5194583"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656" name="Date Placeholder 6"/>
          <p:cNvSpPr>
            <a:spLocks noGrp="1"/>
          </p:cNvSpPr>
          <p:nvPr>
            <p:ph type="dt" sz="half" idx="10"/>
          </p:nvPr>
        </p:nvSpPr>
        <p:spPr/>
        <p:txBody>
          <a:bodyPr/>
          <a:lstStyle/>
          <a:p>
            <a:fld id="{02640F58-564D-2B4F-AE67-E407BA4FCF45}" type="datetimeFigureOut">
              <a:rPr lang="en-US" dirty="0"/>
              <a:t>6/8/22</a:t>
            </a:fld>
            <a:endParaRPr lang="en-US" dirty="0"/>
          </a:p>
        </p:txBody>
      </p:sp>
      <p:sp>
        <p:nvSpPr>
          <p:cNvPr id="1048657" name="Footer Placeholder 7"/>
          <p:cNvSpPr>
            <a:spLocks noGrp="1"/>
          </p:cNvSpPr>
          <p:nvPr>
            <p:ph type="ftr" sz="quarter" idx="11"/>
          </p:nvPr>
        </p:nvSpPr>
        <p:spPr/>
        <p:txBody>
          <a:bodyPr/>
          <a:lstStyle/>
          <a:p>
            <a:endParaRPr lang="en-US" dirty="0"/>
          </a:p>
        </p:txBody>
      </p:sp>
      <p:sp>
        <p:nvSpPr>
          <p:cNvPr id="1048658" name="Slide Number Placeholder 8"/>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4862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p:spPr>
        <p:style>
          <a:lnRef idx="1">
            <a:schemeClr val="accent1"/>
          </a:lnRef>
          <a:fillRef idx="3">
            <a:schemeClr val="accent1"/>
          </a:fillRef>
          <a:effectRef idx="2">
            <a:schemeClr val="accent1"/>
          </a:effectRef>
          <a:fontRef idx="minor">
            <a:schemeClr val="lt1"/>
          </a:fontRef>
        </p:style>
      </p:sp>
      <p:sp>
        <p:nvSpPr>
          <p:cNvPr id="1048621" name="Title 1"/>
          <p:cNvSpPr>
            <a:spLocks noGrp="1"/>
          </p:cNvSpPr>
          <p:nvPr>
            <p:ph type="title"/>
          </p:nvPr>
        </p:nvSpPr>
        <p:spPr/>
        <p:txBody>
          <a:bodyPr/>
          <a:lstStyle/>
          <a:p>
            <a:r>
              <a:rPr lang="en-US"/>
              <a:t>Click to edit Master title style</a:t>
            </a:r>
            <a:endParaRPr lang="en-US" dirty="0"/>
          </a:p>
        </p:txBody>
      </p:sp>
      <p:sp>
        <p:nvSpPr>
          <p:cNvPr id="1048622" name="Date Placeholder 2"/>
          <p:cNvSpPr>
            <a:spLocks noGrp="1"/>
          </p:cNvSpPr>
          <p:nvPr>
            <p:ph type="dt" sz="half" idx="10"/>
          </p:nvPr>
        </p:nvSpPr>
        <p:spPr/>
        <p:txBody>
          <a:bodyPr/>
          <a:lstStyle/>
          <a:p>
            <a:fld id="{F13A34C8-038E-2045-AF43-DF7DBB8E0E9E}" type="datetimeFigureOut">
              <a:rPr lang="en-US" dirty="0"/>
              <a:t>6/8/22</a:t>
            </a:fld>
            <a:endParaRPr lang="en-US" dirty="0"/>
          </a:p>
        </p:txBody>
      </p:sp>
      <p:sp>
        <p:nvSpPr>
          <p:cNvPr id="1048623" name="Footer Placeholder 3"/>
          <p:cNvSpPr>
            <a:spLocks noGrp="1"/>
          </p:cNvSpPr>
          <p:nvPr>
            <p:ph type="ftr" sz="quarter" idx="11"/>
          </p:nvPr>
        </p:nvSpPr>
        <p:spPr/>
        <p:txBody>
          <a:bodyPr/>
          <a:lstStyle/>
          <a:p>
            <a:endParaRPr lang="en-US" dirty="0"/>
          </a:p>
        </p:txBody>
      </p:sp>
      <p:sp>
        <p:nvSpPr>
          <p:cNvPr id="1048624" name="Slide Number Placeholder 4"/>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048659" name="Date Placeholder 1"/>
          <p:cNvSpPr>
            <a:spLocks noGrp="1"/>
          </p:cNvSpPr>
          <p:nvPr>
            <p:ph type="dt" sz="half" idx="10"/>
          </p:nvPr>
        </p:nvSpPr>
        <p:spPr/>
        <p:txBody>
          <a:bodyPr/>
          <a:lstStyle/>
          <a:p>
            <a:fld id="{8818C68F-D26B-8F47-958C-23B49CF8A634}" type="datetimeFigureOut">
              <a:rPr lang="en-US" dirty="0"/>
              <a:t>6/8/22</a:t>
            </a:fld>
            <a:endParaRPr lang="en-US" dirty="0"/>
          </a:p>
        </p:txBody>
      </p:sp>
      <p:sp>
        <p:nvSpPr>
          <p:cNvPr id="1048660" name="Footer Placeholder 2"/>
          <p:cNvSpPr>
            <a:spLocks noGrp="1"/>
          </p:cNvSpPr>
          <p:nvPr>
            <p:ph type="ftr" sz="quarter" idx="11"/>
          </p:nvPr>
        </p:nvSpPr>
        <p:spPr/>
        <p:txBody>
          <a:bodyPr/>
          <a:lstStyle/>
          <a:p>
            <a:endParaRPr lang="en-US" dirty="0"/>
          </a:p>
        </p:txBody>
      </p:sp>
      <p:sp>
        <p:nvSpPr>
          <p:cNvPr id="1048661" name="Slide Number Placeholder 3"/>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48687"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p:spPr>
        <p:style>
          <a:lnRef idx="1">
            <a:schemeClr val="accent1"/>
          </a:lnRef>
          <a:fillRef idx="3">
            <a:schemeClr val="accent1"/>
          </a:fillRef>
          <a:effectRef idx="2">
            <a:schemeClr val="accent1"/>
          </a:effectRef>
          <a:fontRef idx="minor">
            <a:schemeClr val="lt1"/>
          </a:fontRef>
        </p:style>
      </p:sp>
      <p:sp>
        <p:nvSpPr>
          <p:cNvPr id="1048688"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1048689" name="Content Placeholder 2"/>
          <p:cNvSpPr>
            <a:spLocks noGrp="1"/>
          </p:cNvSpPr>
          <p:nvPr>
            <p:ph idx="1"/>
          </p:nvPr>
        </p:nvSpPr>
        <p:spPr>
          <a:xfrm>
            <a:off x="4855633" y="446088"/>
            <a:ext cx="6252633" cy="54149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690"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48691" name="Date Placeholder 4"/>
          <p:cNvSpPr>
            <a:spLocks noGrp="1"/>
          </p:cNvSpPr>
          <p:nvPr>
            <p:ph type="dt" sz="half" idx="10"/>
          </p:nvPr>
        </p:nvSpPr>
        <p:spPr/>
        <p:txBody>
          <a:bodyPr/>
          <a:lstStyle/>
          <a:p>
            <a:fld id="{D0DF5E60-9974-AC48-9591-99C2BB44B7CF}" type="datetimeFigureOut">
              <a:rPr lang="en-US" dirty="0"/>
              <a:t>6/8/22</a:t>
            </a:fld>
            <a:endParaRPr lang="en-US" dirty="0"/>
          </a:p>
        </p:txBody>
      </p:sp>
      <p:sp>
        <p:nvSpPr>
          <p:cNvPr id="1048692" name="Footer Placeholder 5"/>
          <p:cNvSpPr>
            <a:spLocks noGrp="1"/>
          </p:cNvSpPr>
          <p:nvPr>
            <p:ph type="ftr" sz="quarter" idx="11"/>
          </p:nvPr>
        </p:nvSpPr>
        <p:spPr/>
        <p:txBody>
          <a:bodyPr/>
          <a:lstStyle/>
          <a:p>
            <a:endParaRPr lang="en-US" dirty="0"/>
          </a:p>
        </p:txBody>
      </p:sp>
      <p:sp>
        <p:nvSpPr>
          <p:cNvPr id="1048693" name="Slide Number Placeholder 6"/>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48638"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104863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ln>
          <a:effectLst/>
        </p:spPr>
        <p:txBody>
          <a:bodyPr wrap="square" numCol="1" anchor="t" anchorCtr="0" compatLnSpc="1">
            <a:normAutofit/>
          </a:bodyPr>
          <a:lstStyle>
            <a:lvl1pPr algn="ctr">
              <a:buFontTx/>
              <a:buNone/>
              <a:defRPr sz="1400"/>
            </a:lvl1pPr>
          </a:lstStyle>
          <a:p>
            <a:r>
              <a:rPr lang="en-US"/>
              <a:t>Click icon to add picture</a:t>
            </a:r>
            <a:endParaRPr lang="en-US" dirty="0"/>
          </a:p>
        </p:txBody>
      </p:sp>
      <p:sp>
        <p:nvSpPr>
          <p:cNvPr id="1048640"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48641"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t>6/8/22</a:t>
            </a:fld>
            <a:endParaRPr lang="en-US" dirty="0"/>
          </a:p>
        </p:txBody>
      </p:sp>
      <p:sp>
        <p:nvSpPr>
          <p:cNvPr id="1048642" name="Footer Placeholder 5"/>
          <p:cNvSpPr>
            <a:spLocks noGrp="1"/>
          </p:cNvSpPr>
          <p:nvPr>
            <p:ph type="ftr" sz="quarter" idx="11"/>
          </p:nvPr>
        </p:nvSpPr>
        <p:spPr>
          <a:xfrm>
            <a:off x="590396" y="6041362"/>
            <a:ext cx="3295413" cy="365125"/>
          </a:xfrm>
        </p:spPr>
        <p:txBody>
          <a:bodyPr/>
          <a:lstStyle/>
          <a:p>
            <a:endParaRPr lang="en-US" dirty="0"/>
          </a:p>
        </p:txBody>
      </p:sp>
      <p:sp>
        <p:nvSpPr>
          <p:cNvPr id="1048643"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48576"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1048577"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578"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1048579"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t>6/8/22</a:t>
            </a:fld>
            <a:endParaRPr lang="en-US" dirty="0"/>
          </a:p>
        </p:txBody>
      </p:sp>
      <p:sp>
        <p:nvSpPr>
          <p:cNvPr id="1048580"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panose="05020102010507070707"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panose="05020102010507070707"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panose="05020102010507070707"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panose="05020102010507070707"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panose="05020102010507070707" charset="2"/>
        <a:buChar char=""/>
        <a:defRPr sz="1200" kern="1200">
          <a:solidFill>
            <a:schemeClr val="tx1"/>
          </a:solidFill>
          <a:latin typeface="+mn-lt"/>
          <a:ea typeface="+mn-ea"/>
          <a:cs typeface="+mn-cs"/>
        </a:defRPr>
      </a:lvl5pPr>
      <a:lvl6pPr marL="2400300" indent="-228600" algn="l" defTabSz="457200" rtl="0" eaLnBrk="1" latinLnBrk="0" hangingPunct="1">
        <a:spcBef>
          <a:spcPct val="20000"/>
        </a:spcBef>
        <a:spcAft>
          <a:spcPts val="600"/>
        </a:spcAft>
        <a:buClr>
          <a:schemeClr val="accent1"/>
        </a:buClr>
        <a:buFont typeface="Wingdings 2" panose="05020102010507070707" charset="2"/>
        <a:buChar char=""/>
        <a:defRPr sz="1200" kern="1200">
          <a:solidFill>
            <a:schemeClr val="tx1"/>
          </a:solidFill>
          <a:latin typeface="+mn-lt"/>
          <a:ea typeface="+mn-ea"/>
          <a:cs typeface="+mn-cs"/>
        </a:defRPr>
      </a:lvl6pPr>
      <a:lvl7pPr marL="2799715" indent="-228600" algn="l" defTabSz="457200" rtl="0" eaLnBrk="1" latinLnBrk="0" hangingPunct="1">
        <a:spcBef>
          <a:spcPct val="20000"/>
        </a:spcBef>
        <a:spcAft>
          <a:spcPts val="600"/>
        </a:spcAft>
        <a:buClr>
          <a:schemeClr val="accent1"/>
        </a:buClr>
        <a:buFont typeface="Wingdings 2" panose="05020102010507070707" charset="2"/>
        <a:buChar char=""/>
        <a:defRPr sz="1200" kern="1200">
          <a:solidFill>
            <a:schemeClr val="tx1"/>
          </a:solidFill>
          <a:latin typeface="+mn-lt"/>
          <a:ea typeface="+mn-ea"/>
          <a:cs typeface="+mn-cs"/>
        </a:defRPr>
      </a:lvl7pPr>
      <a:lvl8pPr marL="3199765" indent="-228600" algn="l" defTabSz="457200" rtl="0" eaLnBrk="1" latinLnBrk="0" hangingPunct="1">
        <a:spcBef>
          <a:spcPct val="20000"/>
        </a:spcBef>
        <a:spcAft>
          <a:spcPts val="600"/>
        </a:spcAft>
        <a:buClr>
          <a:schemeClr val="accent1"/>
        </a:buClr>
        <a:buFont typeface="Wingdings 2" panose="05020102010507070707" charset="2"/>
        <a:buChar char=""/>
        <a:defRPr sz="1200" kern="1200">
          <a:solidFill>
            <a:schemeClr val="tx1"/>
          </a:solidFill>
          <a:latin typeface="+mn-lt"/>
          <a:ea typeface="+mn-ea"/>
          <a:cs typeface="+mn-cs"/>
        </a:defRPr>
      </a:lvl8pPr>
      <a:lvl9pPr marL="3599815" indent="-228600" algn="l" defTabSz="457200" rtl="0" eaLnBrk="1" latinLnBrk="0" hangingPunct="1">
        <a:spcBef>
          <a:spcPct val="20000"/>
        </a:spcBef>
        <a:spcAft>
          <a:spcPts val="600"/>
        </a:spcAft>
        <a:buClr>
          <a:schemeClr val="accent1"/>
        </a:buClr>
        <a:buFont typeface="Wingdings 2" panose="05020102010507070707"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3" name="Judul 1"/>
          <p:cNvSpPr>
            <a:spLocks noGrp="1"/>
          </p:cNvSpPr>
          <p:nvPr>
            <p:ph type="title"/>
          </p:nvPr>
        </p:nvSpPr>
        <p:spPr/>
        <p:txBody>
          <a:bodyPr/>
          <a:lstStyle/>
          <a:p>
            <a:pPr algn="ctr"/>
            <a:r>
              <a:rPr lang="id-ID" altLang="en-US" sz="2800">
                <a:latin typeface="Times New Roman" panose="02020603050405020304" pitchFamily="18" charset="0"/>
                <a:cs typeface="Times New Roman" panose="02020603050405020304" pitchFamily="18" charset="0"/>
              </a:rPr>
              <a:t>STUDY KASUS PUTUSAN JUDICIAL REVIEW PASAL-PASAL TERTENTU UUPM OLEH MAHKAMAH KONSTITUSI</a:t>
            </a:r>
          </a:p>
        </p:txBody>
      </p:sp>
      <p:sp>
        <p:nvSpPr>
          <p:cNvPr id="1048604" name="Placeholder Konten 2"/>
          <p:cNvSpPr>
            <a:spLocks noGrp="1"/>
          </p:cNvSpPr>
          <p:nvPr>
            <p:ph idx="1"/>
          </p:nvPr>
        </p:nvSpPr>
        <p:spPr/>
        <p:txBody>
          <a:bodyPr>
            <a:normAutofit/>
          </a:bodyPr>
          <a:lstStyle/>
          <a:p>
            <a:pPr algn="just"/>
            <a:r>
              <a:rPr lang="id-ID" altLang="en-US" sz="2000">
                <a:latin typeface="Times New Roman" panose="02020603050405020304" pitchFamily="18" charset="0"/>
                <a:cs typeface="Times New Roman" panose="02020603050405020304" pitchFamily="18" charset="0"/>
              </a:rPr>
              <a:t>Pasal-pasal UU Nomor 25 Tahun 2007 tentang Penanaman Modal yang bertentangan dengan UUD1945 antara lain:</a:t>
            </a:r>
          </a:p>
          <a:p>
            <a:pPr algn="just">
              <a:buFont typeface="Wingdings" panose="05000000000000000000" charset="0"/>
              <a:buChar char="Ø"/>
            </a:pPr>
            <a:r>
              <a:rPr lang="id-ID" altLang="en-US" sz="2000">
                <a:latin typeface="Times New Roman" panose="02020603050405020304" pitchFamily="18" charset="0"/>
                <a:cs typeface="Times New Roman" panose="02020603050405020304" pitchFamily="18" charset="0"/>
              </a:rPr>
              <a:t>Pasal 1 ayat (1) dan Pasal 4 ayat (2) huruf a UU Nomor 25 Tahun 2007 tentang Penanaman Modal bertentangan dengan UUD 1945 khususnya Pasal 28H ayat (2) dan Pasal 28D ayat (1) UUD 1945.</a:t>
            </a:r>
          </a:p>
          <a:p>
            <a:pPr algn="just">
              <a:buFont typeface="Wingdings" panose="05000000000000000000" charset="0"/>
              <a:buChar char="Ø"/>
            </a:pPr>
            <a:r>
              <a:rPr lang="id-ID" altLang="en-US" sz="2000">
                <a:latin typeface="Times New Roman" panose="02020603050405020304" pitchFamily="18" charset="0"/>
                <a:cs typeface="Times New Roman" panose="02020603050405020304" pitchFamily="18" charset="0"/>
              </a:rPr>
              <a:t>Pasal 8 ayat (1) dan (3) UU Nomor 25 Tahun 2007 tentang Penanaman Modal bertentangan dengan UUD 1945 khususnya Pasal 1 ayat (3), Pasal 28D ayat (1) Pasal 33 ayat (4) UUD 1945.</a:t>
            </a:r>
          </a:p>
          <a:p>
            <a:pPr algn="just">
              <a:buFont typeface="Wingdings" panose="05000000000000000000" charset="0"/>
              <a:buChar char="Ø"/>
            </a:pPr>
            <a:r>
              <a:rPr lang="id-ID" altLang="en-US" sz="2000">
                <a:latin typeface="Times New Roman" panose="02020603050405020304" pitchFamily="18" charset="0"/>
                <a:cs typeface="Times New Roman" panose="02020603050405020304" pitchFamily="18" charset="0"/>
              </a:rPr>
              <a:t>Pasal 12 ayat (1) dan (3) UU Nomor 25 Tahun 2007 tentang Penanaman Modal bertentangan dengan UUD 1945 khususnya Pasal 33 ayat (2), (3), (5) UUD 1945.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5" name="Judul 1"/>
          <p:cNvSpPr>
            <a:spLocks noGrp="1"/>
          </p:cNvSpPr>
          <p:nvPr>
            <p:ph type="title"/>
          </p:nvPr>
        </p:nvSpPr>
        <p:spPr/>
        <p:txBody>
          <a:bodyPr/>
          <a:lstStyle/>
          <a:p>
            <a:pPr algn="ctr"/>
            <a:r>
              <a:rPr lang="id-ID" altLang="en-US"/>
              <a:t>MENURUT UNDANG-UNDANG</a:t>
            </a:r>
          </a:p>
        </p:txBody>
      </p:sp>
      <p:sp>
        <p:nvSpPr>
          <p:cNvPr id="1048596" name="Placeholder Konten 2"/>
          <p:cNvSpPr>
            <a:spLocks noGrp="1"/>
          </p:cNvSpPr>
          <p:nvPr>
            <p:ph idx="1"/>
          </p:nvPr>
        </p:nvSpPr>
        <p:spPr/>
        <p:txBody>
          <a:bodyPr>
            <a:noAutofit/>
          </a:bodyPr>
          <a:lstStyle/>
          <a:p>
            <a:pPr algn="just"/>
            <a:r>
              <a:rPr lang="id-ID" sz="2000" dirty="0">
                <a:latin typeface="Times New Roman" panose="02020603050405020304" pitchFamily="18" charset="0"/>
                <a:cs typeface="Times New Roman" panose="02020603050405020304" pitchFamily="18" charset="0"/>
                <a:sym typeface="+mn-ea"/>
              </a:rPr>
              <a:t>Undang-Undang Nomor 25 Tahun 2007 tentang Penanaman Modal, merumuskan pengertian tentang otonomi daerah. Dimana dalam Pasal 1 angka 11 disebutkan:</a:t>
            </a:r>
            <a:endParaRPr lang="id-ID" sz="2000" dirty="0">
              <a:latin typeface="Times New Roman" panose="02020603050405020304" pitchFamily="18" charset="0"/>
              <a:cs typeface="Times New Roman" panose="02020603050405020304" pitchFamily="18" charset="0"/>
            </a:endParaRPr>
          </a:p>
          <a:p>
            <a:pPr marL="0" indent="0" algn="just">
              <a:buNone/>
            </a:pPr>
            <a:r>
              <a:rPr lang="id-ID" sz="2000" dirty="0">
                <a:latin typeface="Times New Roman" panose="02020603050405020304" pitchFamily="18" charset="0"/>
                <a:cs typeface="Times New Roman" panose="02020603050405020304" pitchFamily="18" charset="0"/>
                <a:sym typeface="+mn-ea"/>
              </a:rPr>
              <a:t>“Otonomi daerah adalah hak, wewenang, dan kewajiban daerah untuk mengatur dan mengurus urusan sendiri urusan pemerintahan dan kepentingan masyarakat setempat sesuai dengan ketentuan peraturan perundang-undangan.”</a:t>
            </a:r>
            <a:endParaRPr lang="id-ID" sz="2000" dirty="0">
              <a:latin typeface="Times New Roman" panose="02020603050405020304" pitchFamily="18" charset="0"/>
              <a:cs typeface="Times New Roman" panose="02020603050405020304" pitchFamily="18" charset="0"/>
            </a:endParaRPr>
          </a:p>
          <a:p>
            <a:pPr algn="just"/>
            <a:r>
              <a:rPr lang="id-ID" sz="2000" dirty="0">
                <a:latin typeface="Times New Roman" panose="02020603050405020304" pitchFamily="18" charset="0"/>
                <a:cs typeface="Times New Roman" panose="02020603050405020304" pitchFamily="18" charset="0"/>
                <a:sym typeface="+mn-ea"/>
              </a:rPr>
              <a:t>Berdasarkan pengertian yang terdapat dalam Pasal 1 angka 8 UUPM, bahwa pengertian Otonomi Daerah setidak-tidaknya mencakup 3 (tiga) hal penting.</a:t>
            </a:r>
            <a:endParaRPr lang="id-ID" sz="20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id-ID" sz="2000" dirty="0">
                <a:latin typeface="Times New Roman" panose="02020603050405020304" pitchFamily="18" charset="0"/>
                <a:cs typeface="Times New Roman" panose="02020603050405020304" pitchFamily="18" charset="0"/>
                <a:sym typeface="+mn-ea"/>
              </a:rPr>
              <a:t>Hak, Wewenang dan Kewajiban Daerah Otonom.</a:t>
            </a:r>
            <a:endParaRPr lang="id-ID" sz="20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id-ID" sz="2000" dirty="0">
                <a:latin typeface="Times New Roman" panose="02020603050405020304" pitchFamily="18" charset="0"/>
                <a:cs typeface="Times New Roman" panose="02020603050405020304" pitchFamily="18" charset="0"/>
                <a:sym typeface="+mn-ea"/>
              </a:rPr>
              <a:t>Mengatur dan mengurus sendiri urusan pemerintahan dan kepentingan masyarakat setempat.</a:t>
            </a:r>
            <a:endParaRPr lang="id-ID" sz="20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id-ID" sz="2000" dirty="0">
                <a:latin typeface="Times New Roman" panose="02020603050405020304" pitchFamily="18" charset="0"/>
                <a:cs typeface="Times New Roman" panose="02020603050405020304" pitchFamily="18" charset="0"/>
                <a:sym typeface="+mn-ea"/>
              </a:rPr>
              <a:t>Sesuai dengan ketentuan peraturan perundang-undangan yang berlaku.</a:t>
            </a:r>
            <a:endParaRPr lang="id-ID" altLang="en-US" sz="2000" dirty="0">
              <a:latin typeface="Times New Roman" panose="02020603050405020304" pitchFamily="18" charset="0"/>
              <a:cs typeface="Times New Roman" panose="02020603050405020304" pitchFamily="18" charset="0"/>
              <a:sym typeface="+mn-ea"/>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7" name="Title 1"/>
          <p:cNvSpPr>
            <a:spLocks noGrp="1"/>
          </p:cNvSpPr>
          <p:nvPr>
            <p:ph type="title"/>
          </p:nvPr>
        </p:nvSpPr>
        <p:spPr/>
        <p:txBody>
          <a:bodyPr/>
          <a:lstStyle/>
          <a:p>
            <a:r>
              <a:rPr lang="it-IT" dirty="0">
                <a:latin typeface="Times New Roman" panose="02020603050405020304" pitchFamily="18" charset="0"/>
                <a:cs typeface="Times New Roman" panose="02020603050405020304" pitchFamily="18" charset="0"/>
              </a:rPr>
              <a:t>Pengaturan Investasi di Tingkat Daerah </a:t>
            </a:r>
            <a:endParaRPr lang="id-ID" dirty="0">
              <a:latin typeface="Times New Roman" panose="02020603050405020304" pitchFamily="18" charset="0"/>
              <a:cs typeface="Times New Roman" panose="02020603050405020304" pitchFamily="18" charset="0"/>
            </a:endParaRPr>
          </a:p>
        </p:txBody>
      </p:sp>
      <p:sp>
        <p:nvSpPr>
          <p:cNvPr id="1048598" name="Content Placeholder 2"/>
          <p:cNvSpPr>
            <a:spLocks noGrp="1"/>
          </p:cNvSpPr>
          <p:nvPr>
            <p:ph idx="1"/>
          </p:nvPr>
        </p:nvSpPr>
        <p:spPr/>
        <p:txBody>
          <a:bodyPr/>
          <a:lstStyle/>
          <a:p>
            <a:pPr algn="just"/>
            <a:r>
              <a:rPr lang="id-ID" sz="2000" dirty="0">
                <a:latin typeface="Times New Roman" panose="02020603050405020304" pitchFamily="18" charset="0"/>
                <a:cs typeface="Times New Roman" panose="02020603050405020304" pitchFamily="18" charset="0"/>
              </a:rPr>
              <a:t>Sebagai tindak lanjut kebijakan investasi nasional sebagaimana telah diatur dalam ketentuan Undang-undang, Peraturan Pemerintah, Keputusan Presiden (Kepres), Keputusan Menteri dan Keputusan-keputusan lainnya, maka pengaturan kegiatan investasi ditingkat daerah dapat diatur di dalam perundang-undangan di daerah, baik dalam bentuk Peraturan Daerah, Keputusan/Instruksi Gubernur ataupun Keputusan Badan Koordinasi Penanaman Modal Daerah (BKPMD). Tetapi semua peraturan maupun keputusan tentang kegiatan investasi di daerah harus mengacu dan tidak boleh bertentangan dengan peraturan perundang-undangan maupun kebijakan-kebijakan investasi di tingkat nasional.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9" name="Title 1"/>
          <p:cNvSpPr>
            <a:spLocks noGrp="1"/>
          </p:cNvSpPr>
          <p:nvPr>
            <p:ph type="title"/>
          </p:nvPr>
        </p:nvSpPr>
        <p:spPr/>
        <p:txBody>
          <a:bodyPr/>
          <a:lstStyle/>
          <a:p>
            <a:r>
              <a:rPr lang="id-ID" dirty="0">
                <a:latin typeface="Times New Roman" panose="02020603050405020304" pitchFamily="18" charset="0"/>
                <a:cs typeface="Times New Roman" panose="02020603050405020304" pitchFamily="18" charset="0"/>
              </a:rPr>
              <a:t>Perubahan Kebijakan Penanaman Modal</a:t>
            </a:r>
          </a:p>
        </p:txBody>
      </p:sp>
      <p:sp>
        <p:nvSpPr>
          <p:cNvPr id="1048600" name="Content Placeholder 2"/>
          <p:cNvSpPr>
            <a:spLocks noGrp="1"/>
          </p:cNvSpPr>
          <p:nvPr>
            <p:ph idx="1"/>
          </p:nvPr>
        </p:nvSpPr>
        <p:spPr/>
        <p:txBody>
          <a:bodyPr/>
          <a:lstStyle/>
          <a:p>
            <a:pPr algn="just"/>
            <a:r>
              <a:rPr lang="id-ID" sz="2000" b="1" dirty="0">
                <a:latin typeface="Times New Roman" panose="02020603050405020304" pitchFamily="18" charset="0"/>
                <a:cs typeface="Times New Roman" panose="02020603050405020304" pitchFamily="18" charset="0"/>
              </a:rPr>
              <a:t>A. Sebelum otonomi Daerah</a:t>
            </a:r>
          </a:p>
          <a:p>
            <a:pPr marL="0" indent="0" algn="just">
              <a:buNone/>
            </a:pPr>
            <a:r>
              <a:rPr lang="id-ID" sz="2000" dirty="0">
                <a:latin typeface="Times New Roman" panose="02020603050405020304" pitchFamily="18" charset="0"/>
                <a:cs typeface="Times New Roman" panose="02020603050405020304" pitchFamily="18" charset="0"/>
              </a:rPr>
              <a:t>Perubahan Kebijakan Investasi Sebelum Otonomi Daerah Beberapa perubahan penting dari kebijakan penanaman modal terutama kebijakan penanaman modal asing diantaranya: </a:t>
            </a:r>
          </a:p>
          <a:p>
            <a:pPr algn="just">
              <a:buFont typeface="+mj-lt"/>
              <a:buAutoNum type="arabicParenR"/>
            </a:pPr>
            <a:r>
              <a:rPr lang="id-ID" sz="2000" dirty="0">
                <a:latin typeface="Times New Roman" panose="02020603050405020304" pitchFamily="18" charset="0"/>
                <a:cs typeface="Times New Roman" panose="02020603050405020304" pitchFamily="18" charset="0"/>
              </a:rPr>
              <a:t> Perubahan ketentuan kepemilikan saham dan peralihan saham kepada pihak Indonesia </a:t>
            </a:r>
          </a:p>
          <a:p>
            <a:pPr algn="just">
              <a:buFont typeface="+mj-lt"/>
              <a:buAutoNum type="arabicParenR"/>
            </a:pPr>
            <a:r>
              <a:rPr lang="id-ID" sz="2000" dirty="0">
                <a:latin typeface="Times New Roman" panose="02020603050405020304" pitchFamily="18" charset="0"/>
                <a:cs typeface="Times New Roman" panose="02020603050405020304" pitchFamily="18" charset="0"/>
              </a:rPr>
              <a:t> Perubahan ketentuan batas minimum investasi dalam rangka PMA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1" name="Title 1"/>
          <p:cNvSpPr>
            <a:spLocks noGrp="1"/>
          </p:cNvSpPr>
          <p:nvPr>
            <p:ph type="title"/>
          </p:nvPr>
        </p:nvSpPr>
        <p:spPr/>
        <p:txBody>
          <a:bodyPr/>
          <a:lstStyle/>
          <a:p>
            <a:r>
              <a:rPr lang="id-ID" dirty="0"/>
              <a:t>Lanjutan</a:t>
            </a:r>
          </a:p>
        </p:txBody>
      </p:sp>
      <p:sp>
        <p:nvSpPr>
          <p:cNvPr id="1048602" name="Content Placeholder 2"/>
          <p:cNvSpPr>
            <a:spLocks noGrp="1"/>
          </p:cNvSpPr>
          <p:nvPr>
            <p:ph idx="1"/>
          </p:nvPr>
        </p:nvSpPr>
        <p:spPr>
          <a:xfrm>
            <a:off x="818712" y="2358887"/>
            <a:ext cx="10554574" cy="4346713"/>
          </a:xfrm>
        </p:spPr>
        <p:txBody>
          <a:bodyPr>
            <a:normAutofit fontScale="94444" lnSpcReduction="20000"/>
          </a:bodyPr>
          <a:lstStyle/>
          <a:p>
            <a:pPr algn="just"/>
            <a:r>
              <a:rPr lang="id-ID" b="1" dirty="0">
                <a:latin typeface="Times New Roman" panose="02020603050405020304" pitchFamily="18" charset="0"/>
                <a:cs typeface="Times New Roman" panose="02020603050405020304" pitchFamily="18" charset="0"/>
              </a:rPr>
              <a:t>B. Sesudah Otonomi Daerah </a:t>
            </a:r>
          </a:p>
          <a:p>
            <a:pPr marL="0" indent="0" algn="just">
              <a:buNone/>
            </a:pPr>
            <a:r>
              <a:rPr lang="id-ID" dirty="0">
                <a:latin typeface="Times New Roman" panose="02020603050405020304" pitchFamily="18" charset="0"/>
                <a:cs typeface="Times New Roman" panose="02020603050405020304" pitchFamily="18" charset="0"/>
              </a:rPr>
              <a:t>Dalam rangka mendukung pelaksanaan otonomi daerah, pemerintah telah mengeluarkan serangkaian kebijakan dalam bidang investasi (penanaman modal). Kebijakan pemerintah yang dirasakan sangat penting adalah berkaitan dengan pelimpahan kewenangan pemberian persetujuan, fasilitas dan perizinan pelaksanaan kegiatan investasi (penanaman modal) baik dalam rangka penanaman modal asing (PMA) maupun penanaman modal dalam negeri (PMDN) kepada gubernur kepala daerah provinsi yang mana sebelumnya kewenangan persetujuan, pemberian fasilitas serta perizinan pelaksanaan investasi hanya dapat dikeluarkan oleh kepala BKPM. </a:t>
            </a:r>
          </a:p>
          <a:p>
            <a:pPr marL="0" indent="0" algn="just">
              <a:buNone/>
            </a:pPr>
            <a:r>
              <a:rPr lang="id-ID" dirty="0">
                <a:latin typeface="Times New Roman" panose="02020603050405020304" pitchFamily="18" charset="0"/>
                <a:cs typeface="Times New Roman" panose="02020603050405020304" pitchFamily="18" charset="0"/>
              </a:rPr>
              <a:t>Dengan terjadinya pelimpahan kewenangan tersebut, maka terjadi perubahan pula pada prosedur dan tata cara perizinan investasi terutama di daerah diantaranya: </a:t>
            </a:r>
          </a:p>
          <a:p>
            <a:pPr algn="just">
              <a:buFont typeface="+mj-lt"/>
              <a:buAutoNum type="arabicParenR"/>
            </a:pPr>
            <a:r>
              <a:rPr lang="id-ID" dirty="0">
                <a:latin typeface="Times New Roman" panose="02020603050405020304" pitchFamily="18" charset="0"/>
                <a:cs typeface="Times New Roman" panose="02020603050405020304" pitchFamily="18" charset="0"/>
              </a:rPr>
              <a:t> Perubahan prosedur dan tata cara penanaman modal dengan fasilitas PMA/PMDN </a:t>
            </a:r>
          </a:p>
          <a:p>
            <a:pPr algn="just">
              <a:buFont typeface="+mj-lt"/>
              <a:buAutoNum type="arabicParenR"/>
            </a:pPr>
            <a:r>
              <a:rPr lang="id-ID" dirty="0">
                <a:latin typeface="Times New Roman" panose="02020603050405020304" pitchFamily="18" charset="0"/>
                <a:cs typeface="Times New Roman" panose="02020603050405020304" pitchFamily="18" charset="0"/>
              </a:rPr>
              <a:t> Perubahan tugas dan fungsi BKPM </a:t>
            </a:r>
          </a:p>
          <a:p>
            <a:pPr algn="just">
              <a:buFont typeface="+mj-lt"/>
              <a:buAutoNum type="arabicParenR"/>
            </a:pPr>
            <a:r>
              <a:rPr lang="id-ID" dirty="0">
                <a:latin typeface="Times New Roman" panose="02020603050405020304" pitchFamily="18" charset="0"/>
                <a:cs typeface="Times New Roman" panose="02020603050405020304" pitchFamily="18" charset="0"/>
              </a:rPr>
              <a:t> Perubahan tugas dan fungsi BKPMD </a:t>
            </a:r>
          </a:p>
          <a:p>
            <a:pPr algn="just">
              <a:buFont typeface="+mj-lt"/>
              <a:buAutoNum type="arabicParenR"/>
            </a:pPr>
            <a:r>
              <a:rPr lang="id-ID" dirty="0">
                <a:latin typeface="Times New Roman" panose="02020603050405020304" pitchFamily="18" charset="0"/>
                <a:cs typeface="Times New Roman" panose="02020603050405020304" pitchFamily="18" charset="0"/>
              </a:rPr>
              <a:t> Perubahan pokok-pokok organisasi perwakilan RI </a:t>
            </a:r>
          </a:p>
          <a:p>
            <a:pPr algn="just"/>
            <a:endParaRPr lang="id-ID"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5" name="Judul 1"/>
          <p:cNvSpPr>
            <a:spLocks noGrp="1"/>
          </p:cNvSpPr>
          <p:nvPr>
            <p:ph type="title"/>
          </p:nvPr>
        </p:nvSpPr>
        <p:spPr/>
        <p:txBody>
          <a:bodyPr/>
          <a:lstStyle/>
          <a:p>
            <a:r>
              <a:rPr lang="id-ID" altLang="en-US">
                <a:latin typeface="Times New Roman" panose="02020603050405020304" pitchFamily="18" charset="0"/>
                <a:cs typeface="Times New Roman" panose="02020603050405020304" pitchFamily="18" charset="0"/>
              </a:rPr>
              <a:t>Lanjutan</a:t>
            </a:r>
          </a:p>
        </p:txBody>
      </p:sp>
      <p:sp>
        <p:nvSpPr>
          <p:cNvPr id="1048606" name="Placeholder Konten 2"/>
          <p:cNvSpPr>
            <a:spLocks noGrp="1"/>
          </p:cNvSpPr>
          <p:nvPr>
            <p:ph idx="1"/>
          </p:nvPr>
        </p:nvSpPr>
        <p:spPr/>
        <p:txBody>
          <a:bodyPr/>
          <a:lstStyle/>
          <a:p>
            <a:pPr algn="just">
              <a:buFont typeface="Wingdings" panose="05000000000000000000" charset="0"/>
              <a:buChar char="Ø"/>
            </a:pPr>
            <a:r>
              <a:rPr lang="id-ID" altLang="en-US" sz="2000">
                <a:latin typeface="Times New Roman" panose="02020603050405020304" pitchFamily="18" charset="0"/>
                <a:cs typeface="Times New Roman" panose="02020603050405020304" pitchFamily="18" charset="0"/>
                <a:sym typeface="+mn-ea"/>
              </a:rPr>
              <a:t>Pasal 21 UU Nomor 25 Tahun 2007 tentang Penanaman Modal bertentangan dengan UUD 1945, khususnya Pasal 33 ayat (3), Pasal 28H ayat (2) dan Pasal 28D ayat (1) UUD 1945.</a:t>
            </a:r>
            <a:endParaRPr lang="id-ID" altLang="en-US" sz="2000">
              <a:latin typeface="Times New Roman" panose="02020603050405020304" pitchFamily="18" charset="0"/>
              <a:cs typeface="Times New Roman" panose="02020603050405020304" pitchFamily="18" charset="0"/>
            </a:endParaRPr>
          </a:p>
          <a:p>
            <a:pPr algn="just">
              <a:buFont typeface="Wingdings" panose="05000000000000000000" charset="0"/>
              <a:buChar char="Ø"/>
            </a:pPr>
            <a:r>
              <a:rPr lang="id-ID" altLang="en-US" sz="2000">
                <a:latin typeface="Times New Roman" panose="02020603050405020304" pitchFamily="18" charset="0"/>
                <a:cs typeface="Times New Roman" panose="02020603050405020304" pitchFamily="18" charset="0"/>
                <a:sym typeface="+mn-ea"/>
              </a:rPr>
              <a:t>Pasal 8 ayat (1) dan (3) UU Nomor 25 Tahun 2007 tentang Penanaman Modal bertentangan dengan UUD 1945 khususnya Pasal 1 ayat (3), Pasal 28D ayat (1) Pasal 33 ayat (4) UUD 1945.</a:t>
            </a:r>
            <a:endParaRPr lang="id-ID" altLang="en-US" sz="2000">
              <a:latin typeface="Times New Roman" panose="02020603050405020304" pitchFamily="18" charset="0"/>
              <a:cs typeface="Times New Roman" panose="02020603050405020304" pitchFamily="18" charset="0"/>
            </a:endParaRPr>
          </a:p>
          <a:p>
            <a:pPr algn="just">
              <a:buFont typeface="Wingdings" panose="05000000000000000000" charset="0"/>
              <a:buChar char="Ø"/>
            </a:pPr>
            <a:r>
              <a:rPr lang="id-ID" altLang="en-US" sz="2000">
                <a:latin typeface="Times New Roman" panose="02020603050405020304" pitchFamily="18" charset="0"/>
                <a:cs typeface="Times New Roman" panose="02020603050405020304" pitchFamily="18" charset="0"/>
              </a:rPr>
              <a:t>Pasal 1 ayat (1), Pasal 4 ayat (2) huruf a, Pasal 8 ayat (1) dan (3), Pasal 12 ayat (1) dan (3), Pasal 21, Pasal 22 ayat (1) dan (3) 	UU Nomor 25 Tahun 2007 tentang Penanaman Modal memiliki benang merah yakni semangat memberikan keutamaan kepada penanaman modal, mendiskriminasi kelompok-kelompok marjinal seperti petani, nelayan, buruh dan pedagang tradisional sebagai profesi 98 Pemohon II, dan akibat dari semangat membuka ruang seluas-luasnya kepada penanaman modal menimbulkan ketidakpastian hukum.</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7" name="Placeholder Konten 2"/>
          <p:cNvSpPr>
            <a:spLocks noGrp="1"/>
          </p:cNvSpPr>
          <p:nvPr>
            <p:ph idx="1"/>
          </p:nvPr>
        </p:nvSpPr>
        <p:spPr>
          <a:xfrm>
            <a:off x="818515" y="501650"/>
            <a:ext cx="10554335" cy="5654675"/>
          </a:xfrm>
        </p:spPr>
        <p:txBody>
          <a:bodyPr>
            <a:noAutofit/>
          </a:bodyPr>
          <a:lstStyle/>
          <a:p>
            <a:pPr algn="just"/>
            <a:r>
              <a:rPr lang="id-ID" altLang="en-US">
                <a:latin typeface="Times New Roman" panose="02020603050405020304" pitchFamily="18" charset="0"/>
                <a:cs typeface="Times New Roman" panose="02020603050405020304" pitchFamily="18" charset="0"/>
              </a:rPr>
              <a:t>Inkonstitusionalitas Pasal-pasal yang menjadi jantung UU Nomor 25 Tahun 2007 tentang Penanaman Modal mengakibatkan UU Nomor 25 Tahun 2007 tentang Penanaman Modal bertentangan dengan UUD 1945.</a:t>
            </a:r>
          </a:p>
          <a:p>
            <a:pPr algn="just"/>
            <a:r>
              <a:rPr lang="id-ID" altLang="en-US">
                <a:latin typeface="Times New Roman" panose="02020603050405020304" pitchFamily="18" charset="0"/>
                <a:cs typeface="Times New Roman" panose="02020603050405020304" pitchFamily="18" charset="0"/>
              </a:rPr>
              <a:t>Pasal-pasal yang bertentangan dengan UUD 1945 menggambarkan jiwa dan semangat UU Nomor 25 Tahun 2007 tentang Penanaman Modal yakni semangat neo-liberalisme, mengutamakan kepentngan pemodal asing dan dalam negeri, memberi kebebasan dan kemudahan pada para pemodal asing dan dalam negeri untuk menguasai berbagai sektor penting di Indonesia.</a:t>
            </a:r>
          </a:p>
          <a:p>
            <a:pPr algn="just"/>
            <a:r>
              <a:rPr lang="id-ID" altLang="en-US">
                <a:latin typeface="Times New Roman" panose="02020603050405020304" pitchFamily="18" charset="0"/>
                <a:cs typeface="Times New Roman" panose="02020603050405020304" pitchFamily="18" charset="0"/>
              </a:rPr>
              <a:t>Akibatnya, jiwa dan semangat UU Nomor 25 Tahun 2007 tentang Penanaman Modal kedaulatan rakyat bertentangan dengan jiwa dan semangat UUD 1945 karena UU ini bertentangan dengan sistem ekonomi Indonesia.</a:t>
            </a:r>
          </a:p>
          <a:p>
            <a:pPr algn="just"/>
            <a:r>
              <a:rPr lang="id-ID" altLang="en-US">
                <a:latin typeface="Times New Roman" panose="02020603050405020304" pitchFamily="18" charset="0"/>
                <a:cs typeface="Times New Roman" panose="02020603050405020304" pitchFamily="18" charset="0"/>
              </a:rPr>
              <a:t>Yakni demokrasi ekonomi dengan konsep ekonomi kerakyatan, mereduksi kedaulatan rakyat, berpotensi mengembalikan lagi imperalisme ekonomi terhadap bangsa Indonesia, tidak menjamin kesejahteraan dan kemakmuran rakyat Inonesia, serta melanggar HAM rakyat Indonesia.  </a:t>
            </a:r>
          </a:p>
          <a:p>
            <a:pPr algn="just"/>
            <a:r>
              <a:rPr lang="id-ID" altLang="en-US">
                <a:latin typeface="Times New Roman" panose="02020603050405020304" pitchFamily="18" charset="0"/>
                <a:cs typeface="Times New Roman" panose="02020603050405020304" pitchFamily="18" charset="0"/>
                <a:sym typeface="+mn-ea"/>
              </a:rPr>
              <a:t>Oleh karena Pasal 1 ayat (1) dan Pasal 4 ayat (2) huruf a, Pasal 8 ayat (1) dan (3), Pasal 12 ayat (1) dan (3), Pasal 21, Pasal 22 ayat (!) dan (3) UU Nomor 25 Tahun 2007</a:t>
            </a:r>
            <a:endParaRPr lang="id-ID" altLang="en-US">
              <a:latin typeface="Times New Roman" panose="02020603050405020304" pitchFamily="18" charset="0"/>
              <a:cs typeface="Times New Roman" panose="02020603050405020304" pitchFamily="18" charset="0"/>
            </a:endParaRPr>
          </a:p>
          <a:p>
            <a:pPr algn="just"/>
            <a:r>
              <a:rPr lang="id-ID" altLang="en-US">
                <a:latin typeface="Times New Roman" panose="02020603050405020304" pitchFamily="18" charset="0"/>
                <a:cs typeface="Times New Roman" panose="02020603050405020304" pitchFamily="18" charset="0"/>
                <a:sym typeface="+mn-ea"/>
              </a:rPr>
              <a:t>Tentang Penanaman Modal merupakan jantung serta landasan jiwa, semangat UU, maka keseluruhan UU Nomor 25 Tahun 2007 tentang Penanaman Modal bertentangan dengan UUD 1945</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8" name="Judul 1"/>
          <p:cNvSpPr>
            <a:spLocks noGrp="1"/>
          </p:cNvSpPr>
          <p:nvPr>
            <p:ph type="title"/>
          </p:nvPr>
        </p:nvSpPr>
        <p:spPr/>
        <p:txBody>
          <a:bodyPr/>
          <a:lstStyle/>
          <a:p>
            <a:pPr algn="ctr"/>
            <a:r>
              <a:rPr lang="id-ID" altLang="en-US">
                <a:latin typeface="Times New Roman" panose="02020603050405020304" pitchFamily="18" charset="0"/>
                <a:cs typeface="Times New Roman" panose="02020603050405020304" pitchFamily="18" charset="0"/>
              </a:rPr>
              <a:t>JUDICIAL REVIEW PASAL 22 UUPM</a:t>
            </a:r>
          </a:p>
        </p:txBody>
      </p:sp>
      <p:sp>
        <p:nvSpPr>
          <p:cNvPr id="1048609" name="Placeholder Konten 2"/>
          <p:cNvSpPr>
            <a:spLocks noGrp="1"/>
          </p:cNvSpPr>
          <p:nvPr>
            <p:ph idx="1"/>
          </p:nvPr>
        </p:nvSpPr>
        <p:spPr/>
        <p:txBody>
          <a:bodyPr>
            <a:noAutofit/>
          </a:bodyPr>
          <a:lstStyle/>
          <a:p>
            <a:pPr algn="just"/>
            <a:r>
              <a:rPr lang="id-ID" altLang="en-US" sz="2000">
                <a:latin typeface="Times New Roman" panose="02020603050405020304" pitchFamily="18" charset="0"/>
                <a:cs typeface="Times New Roman" panose="02020603050405020304" pitchFamily="18" charset="0"/>
              </a:rPr>
              <a:t>Pasal 22 UU Penanaman Modal </a:t>
            </a:r>
          </a:p>
          <a:p>
            <a:pPr marL="0" indent="0" algn="just">
              <a:buFont typeface="+mj-lt"/>
              <a:buNone/>
            </a:pPr>
            <a:r>
              <a:rPr lang="id-ID" altLang="en-US" sz="2000">
                <a:latin typeface="Times New Roman" panose="02020603050405020304" pitchFamily="18" charset="0"/>
                <a:cs typeface="Times New Roman" panose="02020603050405020304" pitchFamily="18" charset="0"/>
              </a:rPr>
              <a:t>(1) Kemudahan pelayanan dan/atau perizinan hak atas tanah sebagaimana dimaksud dalam Pasal 21 huruf a dapat diberikan dan diperpanjang ‘di muka sekaligus’ dan dapat diperbaharui kembali penanam modal, berupa:</a:t>
            </a:r>
          </a:p>
          <a:p>
            <a:pPr marL="0" indent="0" algn="just">
              <a:buFont typeface="+mj-lt"/>
              <a:buNone/>
            </a:pPr>
            <a:r>
              <a:rPr lang="id-ID" altLang="en-US" sz="2000">
                <a:latin typeface="Times New Roman" panose="02020603050405020304" pitchFamily="18" charset="0"/>
                <a:cs typeface="Times New Roman" panose="02020603050405020304" pitchFamily="18" charset="0"/>
              </a:rPr>
              <a:t>a. Hak Guna Usaha dapat diberikan dengan jumlah 95 tahun dengan cara dapat diberikan diperpanjang ‘di muka sekaligus’ selama 60 tahun dan dapat diperbaharui selama 35 tahun;</a:t>
            </a:r>
          </a:p>
          <a:p>
            <a:pPr marL="0" indent="0" algn="just">
              <a:buFont typeface="+mj-lt"/>
              <a:buNone/>
            </a:pPr>
            <a:r>
              <a:rPr lang="id-ID" altLang="en-US" sz="2000">
                <a:latin typeface="Times New Roman" panose="02020603050405020304" pitchFamily="18" charset="0"/>
                <a:cs typeface="Times New Roman" panose="02020603050405020304" pitchFamily="18" charset="0"/>
              </a:rPr>
              <a:t>b. Hak Guna Bangunan dapat diberikan dengan jumlah 80 tahun dengan cara dapat diberikan dan diperpanjang ‘di muka sekaligus’ selama 50 tahun dan dapat diperbaharui selama 30 tahun, dan;</a:t>
            </a:r>
          </a:p>
          <a:p>
            <a:pPr marL="0" indent="0" algn="just">
              <a:buFont typeface="+mj-lt"/>
              <a:buNone/>
            </a:pPr>
            <a:r>
              <a:rPr lang="id-ID" altLang="en-US" sz="2000">
                <a:latin typeface="Times New Roman" panose="02020603050405020304" pitchFamily="18" charset="0"/>
                <a:cs typeface="Times New Roman" panose="02020603050405020304" pitchFamily="18" charset="0"/>
              </a:rPr>
              <a:t>c. Hak Pakai dapat diberikan dengan jumlah 70 tahun dengan cara dapat diberikan dan diperpanjang ‘di muka sekaligus’ selama 45 tahun dan dapat diperbaharui selama 25 tahun.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0" name="Judul 1"/>
          <p:cNvSpPr>
            <a:spLocks noGrp="1"/>
          </p:cNvSpPr>
          <p:nvPr>
            <p:ph type="title"/>
          </p:nvPr>
        </p:nvSpPr>
        <p:spPr/>
        <p:txBody>
          <a:bodyPr/>
          <a:lstStyle/>
          <a:p>
            <a:r>
              <a:rPr lang="id-ID" altLang="en-US">
                <a:latin typeface="Times New Roman" panose="02020603050405020304" pitchFamily="18" charset="0"/>
                <a:cs typeface="Times New Roman" panose="02020603050405020304" pitchFamily="18" charset="0"/>
              </a:rPr>
              <a:t>Lanjutan</a:t>
            </a:r>
          </a:p>
        </p:txBody>
      </p:sp>
      <p:sp>
        <p:nvSpPr>
          <p:cNvPr id="1048611" name="Placeholder Konten 2"/>
          <p:cNvSpPr>
            <a:spLocks noGrp="1"/>
          </p:cNvSpPr>
          <p:nvPr>
            <p:ph idx="1"/>
          </p:nvPr>
        </p:nvSpPr>
        <p:spPr/>
        <p:txBody>
          <a:bodyPr>
            <a:noAutofit/>
          </a:bodyPr>
          <a:lstStyle/>
          <a:p>
            <a:pPr marL="0" indent="0" algn="just">
              <a:buNone/>
            </a:pPr>
            <a:r>
              <a:rPr lang="id-ID" altLang="en-US" sz="2000">
                <a:latin typeface="Times New Roman" panose="02020603050405020304" pitchFamily="18" charset="0"/>
                <a:cs typeface="Times New Roman" panose="02020603050405020304" pitchFamily="18" charset="0"/>
              </a:rPr>
              <a:t>(2) Hak atas tanah sebagaimana dimaksud pada ayat (1) dapat diberikan dan diperpanjang ‘di muka sekaligus’ untuk kegiatan penanaman modal, dengan persyaratan antara lain:</a:t>
            </a:r>
          </a:p>
          <a:p>
            <a:pPr marL="0" indent="0" algn="just">
              <a:buNone/>
            </a:pPr>
            <a:r>
              <a:rPr lang="id-ID" altLang="en-US" sz="2000">
                <a:latin typeface="Times New Roman" panose="02020603050405020304" pitchFamily="18" charset="0"/>
                <a:cs typeface="Times New Roman" panose="02020603050405020304" pitchFamily="18" charset="0"/>
              </a:rPr>
              <a:t>a. Penanaman modal yang dilakukan dalam jangka panjang dan terkait dengan perubahan struktur perekonomian Indonesia yang lebih berdaya saing;</a:t>
            </a:r>
          </a:p>
          <a:p>
            <a:pPr marL="0" indent="0" algn="just">
              <a:buNone/>
            </a:pPr>
            <a:r>
              <a:rPr lang="id-ID" altLang="en-US" sz="2000">
                <a:latin typeface="Times New Roman" panose="02020603050405020304" pitchFamily="18" charset="0"/>
                <a:cs typeface="Times New Roman" panose="02020603050405020304" pitchFamily="18" charset="0"/>
              </a:rPr>
              <a:t>b. Penanaman modal dengan tingkat resiko penanaman modal yang memerlukan pengembalian modal dalam jangka panjang sesuai dengan jenis kegiatan penanaman modal yang dilakukan;</a:t>
            </a:r>
          </a:p>
          <a:p>
            <a:pPr marL="0" indent="0" algn="just">
              <a:buNone/>
            </a:pPr>
            <a:r>
              <a:rPr lang="id-ID" altLang="en-US" sz="2000">
                <a:latin typeface="Times New Roman" panose="02020603050405020304" pitchFamily="18" charset="0"/>
                <a:cs typeface="Times New Roman" panose="02020603050405020304" pitchFamily="18" charset="0"/>
              </a:rPr>
              <a:t>c. Penanaman modal yang tidak memerlukan area yang luas;</a:t>
            </a:r>
          </a:p>
          <a:p>
            <a:pPr marL="0" indent="0" algn="just">
              <a:buNone/>
            </a:pPr>
            <a:r>
              <a:rPr lang="id-ID" altLang="en-US" sz="2000">
                <a:latin typeface="Times New Roman" panose="02020603050405020304" pitchFamily="18" charset="0"/>
                <a:cs typeface="Times New Roman" panose="02020603050405020304" pitchFamily="18" charset="0"/>
              </a:rPr>
              <a:t>d. Penanaman modal dengan menggunakan hak atas tanah negara; dan </a:t>
            </a:r>
          </a:p>
          <a:p>
            <a:pPr marL="0" indent="0" algn="just">
              <a:buNone/>
            </a:pPr>
            <a:r>
              <a:rPr lang="id-ID" altLang="en-US" sz="2000">
                <a:latin typeface="Times New Roman" panose="02020603050405020304" pitchFamily="18" charset="0"/>
                <a:cs typeface="Times New Roman" panose="02020603050405020304" pitchFamily="18" charset="0"/>
              </a:rPr>
              <a:t>e. Penanaman modal yang tidak menggangu rasa keadilan masyarakat dan tidak merugikan kepentingan umum.</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2" name="Judul 1"/>
          <p:cNvSpPr>
            <a:spLocks noGrp="1"/>
          </p:cNvSpPr>
          <p:nvPr>
            <p:ph type="title"/>
          </p:nvPr>
        </p:nvSpPr>
        <p:spPr/>
        <p:txBody>
          <a:bodyPr/>
          <a:lstStyle/>
          <a:p>
            <a:r>
              <a:rPr lang="id-ID" altLang="en-US">
                <a:latin typeface="Times New Roman" panose="02020603050405020304" pitchFamily="18" charset="0"/>
                <a:cs typeface="Times New Roman" panose="02020603050405020304" pitchFamily="18" charset="0"/>
              </a:rPr>
              <a:t>Lanjutan</a:t>
            </a:r>
          </a:p>
        </p:txBody>
      </p:sp>
      <p:sp>
        <p:nvSpPr>
          <p:cNvPr id="1048613" name="Placeholder Konten 2"/>
          <p:cNvSpPr>
            <a:spLocks noGrp="1"/>
          </p:cNvSpPr>
          <p:nvPr>
            <p:ph idx="1"/>
          </p:nvPr>
        </p:nvSpPr>
        <p:spPr/>
        <p:txBody>
          <a:bodyPr/>
          <a:lstStyle/>
          <a:p>
            <a:pPr marL="0" indent="0" algn="just">
              <a:buNone/>
            </a:pPr>
            <a:r>
              <a:rPr lang="id-ID" altLang="en-US" sz="2800">
                <a:latin typeface="Times New Roman" panose="02020603050405020304" pitchFamily="18" charset="0"/>
                <a:cs typeface="Times New Roman" panose="02020603050405020304" pitchFamily="18" charset="0"/>
              </a:rPr>
              <a:t>(3) Pemberian dan perpanjangan hak atas tanah yang diberikan ‘sekaligus di muka’ dan yang dapat diperbaharui sebagaimana dimaksud pada ayat (1) dan ayat (2) dapat dihentikan atau dibatalkan oleh pemerintah jika perusahaan penanaman modal melantarkan tanah, merugikan kepentingan umum, menggunakan atau memanfaatkan tanah tidak sesuai dengan maksud dan tujuan pemberian hak atas tanahnya, serta melanggar ketentuan peraturan perundang-undangan di bidang pertanahan.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9" name="Title 1"/>
          <p:cNvSpPr>
            <a:spLocks noGrp="1"/>
          </p:cNvSpPr>
          <p:nvPr>
            <p:ph type="title"/>
          </p:nvPr>
        </p:nvSpPr>
        <p:spPr/>
        <p:txBody>
          <a:bodyPr/>
          <a:lstStyle/>
          <a:p>
            <a:r>
              <a:rPr lang="it-IT" dirty="0">
                <a:latin typeface="Times New Roman" panose="02020603050405020304" pitchFamily="18" charset="0"/>
                <a:cs typeface="Times New Roman" panose="02020603050405020304" pitchFamily="18" charset="0"/>
              </a:rPr>
              <a:t>Penanaman Modal Dan Otonomi Daerah</a:t>
            </a:r>
            <a:endParaRPr lang="id-ID" dirty="0">
              <a:latin typeface="Times New Roman" panose="02020603050405020304" pitchFamily="18" charset="0"/>
              <a:cs typeface="Times New Roman" panose="02020603050405020304" pitchFamily="18" charset="0"/>
            </a:endParaRPr>
          </a:p>
        </p:txBody>
      </p:sp>
      <p:sp>
        <p:nvSpPr>
          <p:cNvPr id="1048590" name="Content Placeholder 2"/>
          <p:cNvSpPr>
            <a:spLocks noGrp="1"/>
          </p:cNvSpPr>
          <p:nvPr>
            <p:ph idx="1"/>
          </p:nvPr>
        </p:nvSpPr>
        <p:spPr/>
        <p:txBody>
          <a:bodyPr/>
          <a:lstStyle/>
          <a:p>
            <a:pPr algn="just"/>
            <a:r>
              <a:rPr lang="id-ID" sz="2000" dirty="0">
                <a:latin typeface="Times New Roman" panose="02020603050405020304" pitchFamily="18" charset="0"/>
                <a:cs typeface="Times New Roman" panose="02020603050405020304" pitchFamily="18" charset="0"/>
              </a:rPr>
              <a:t>Sejalan dengan kebijakan otonomi daerah yang dimulai sejak tahun 2001, maka setiap pemerintah daerah mempunyai wewenang untuk mengatur pemerintahannya terutama dalam menggali sumber-sumber pendapatan asli daerahnya serta dalam memajukan pertumbuhan ekonomi daerahnya, termasuk dalam menciptakan iklim investasi yang kondusif di daerahnya.  Pengaturan Investasi di Tingkat Nasional  Seluruh kegiatan investasi di Indonesia harus berlandaskan pada peraturan perundang-undangan. Ditingkat nasional, investasi secara umum diatur dalam bentuk undang-undang.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1" name="Title 1"/>
          <p:cNvSpPr>
            <a:spLocks noGrp="1"/>
          </p:cNvSpPr>
          <p:nvPr>
            <p:ph type="title"/>
          </p:nvPr>
        </p:nvSpPr>
        <p:spPr/>
        <p:txBody>
          <a:bodyPr/>
          <a:lstStyle/>
          <a:p>
            <a:r>
              <a:rPr lang="id-ID" dirty="0"/>
              <a:t>Lanjutan</a:t>
            </a:r>
          </a:p>
        </p:txBody>
      </p:sp>
      <p:sp>
        <p:nvSpPr>
          <p:cNvPr id="1048592" name="Content Placeholder 2"/>
          <p:cNvSpPr>
            <a:spLocks noGrp="1"/>
          </p:cNvSpPr>
          <p:nvPr>
            <p:ph idx="1"/>
          </p:nvPr>
        </p:nvSpPr>
        <p:spPr/>
        <p:txBody>
          <a:bodyPr/>
          <a:lstStyle/>
          <a:p>
            <a:pPr algn="just"/>
            <a:r>
              <a:rPr lang="id-ID" sz="2000" dirty="0">
                <a:latin typeface="Times New Roman" panose="02020603050405020304" pitchFamily="18" charset="0"/>
                <a:cs typeface="Times New Roman" panose="02020603050405020304" pitchFamily="18" charset="0"/>
              </a:rPr>
              <a:t>Pelaksanaan lebih lanjut dari Undang-Undang Penanaman Modal Asing (UUPMA) maupun Undang-Undang Penanaman Modal Dalam Negeri (UUPMDN), pemerintah telah mengeluarkan berbagai produk perundang-undangan, dalam bentuk Peraturan Pemerintah (PP), Keputusan Presiden (Kepres), Keputusan Menteri (Kepmen), dan Keputusan Badan Koordinasi Penanaman Modal. Keseluruhan peraturan perundangan sebagai pelaksanaan dari UUPMA dan UUPMDN mempunyai daya dan kekuatan berlaku sesuai tingkatan masing-masing perundangan tersebut. Dalam pengertian bahwa peraturan yang tingkatannya berada dibawah, sesungguhnya tidak boleh bertentangan dengan ketentuan perundangan yang lebih tinggi.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3" name="Judul 1"/>
          <p:cNvSpPr>
            <a:spLocks noGrp="1"/>
          </p:cNvSpPr>
          <p:nvPr>
            <p:ph type="title"/>
          </p:nvPr>
        </p:nvSpPr>
        <p:spPr/>
        <p:txBody>
          <a:bodyPr/>
          <a:lstStyle/>
          <a:p>
            <a:pPr algn="ctr"/>
            <a:r>
              <a:rPr lang="id-ID" altLang="en-US"/>
              <a:t>MENURUT PARA AHLI</a:t>
            </a:r>
          </a:p>
        </p:txBody>
      </p:sp>
      <p:sp>
        <p:nvSpPr>
          <p:cNvPr id="1048594" name="Placeholder Konten 2"/>
          <p:cNvSpPr>
            <a:spLocks noGrp="1"/>
          </p:cNvSpPr>
          <p:nvPr>
            <p:ph idx="1"/>
          </p:nvPr>
        </p:nvSpPr>
        <p:spPr/>
        <p:txBody>
          <a:bodyPr/>
          <a:lstStyle/>
          <a:p>
            <a:pPr algn="just"/>
            <a:r>
              <a:rPr lang="id-ID" sz="2000" dirty="0">
                <a:latin typeface="Times New Roman" panose="02020603050405020304" pitchFamily="18" charset="0"/>
                <a:cs typeface="Times New Roman" panose="02020603050405020304" pitchFamily="18" charset="0"/>
                <a:sym typeface="+mn-ea"/>
              </a:rPr>
              <a:t>Menurut Prof. H.A.W. Wijaya tujuan yang hendak dicapai dalam penyerahan urusan ini adalah antara lain:</a:t>
            </a:r>
            <a:endParaRPr lang="id-ID" sz="20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id-ID" sz="2000" dirty="0">
                <a:latin typeface="Times New Roman" panose="02020603050405020304" pitchFamily="18" charset="0"/>
                <a:cs typeface="Times New Roman" panose="02020603050405020304" pitchFamily="18" charset="0"/>
                <a:sym typeface="+mn-ea"/>
              </a:rPr>
              <a:t>Menumbuhkembangkan daerah dalam berbagai bidang.</a:t>
            </a:r>
            <a:endParaRPr lang="id-ID" sz="20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id-ID" sz="2000" dirty="0">
                <a:latin typeface="Times New Roman" panose="02020603050405020304" pitchFamily="18" charset="0"/>
                <a:cs typeface="Times New Roman" panose="02020603050405020304" pitchFamily="18" charset="0"/>
                <a:sym typeface="+mn-ea"/>
              </a:rPr>
              <a:t>Meningkatkan pelayanan kepada masyarakat.</a:t>
            </a:r>
            <a:endParaRPr lang="id-ID" sz="20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id-ID" sz="2000" dirty="0">
                <a:latin typeface="Times New Roman" panose="02020603050405020304" pitchFamily="18" charset="0"/>
                <a:cs typeface="Times New Roman" panose="02020603050405020304" pitchFamily="18" charset="0"/>
                <a:sym typeface="+mn-ea"/>
              </a:rPr>
              <a:t>Menumbuhkan kemandirian daerah.</a:t>
            </a:r>
            <a:endParaRPr lang="id-ID" sz="20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id-ID" sz="2000" dirty="0">
                <a:latin typeface="Times New Roman" panose="02020603050405020304" pitchFamily="18" charset="0"/>
                <a:cs typeface="Times New Roman" panose="02020603050405020304" pitchFamily="18" charset="0"/>
                <a:sym typeface="+mn-ea"/>
              </a:rPr>
              <a:t>Meningkatkan daya saing daerah dalam proses pertumbuhan.</a:t>
            </a:r>
            <a:endParaRPr lang="id-ID" sz="2000" dirty="0">
              <a:latin typeface="Times New Roman" panose="02020603050405020304" pitchFamily="18" charset="0"/>
              <a:cs typeface="Times New Roman" panose="02020603050405020304" pitchFamily="18" charset="0"/>
            </a:endParaRPr>
          </a:p>
          <a:p>
            <a:pPr marL="0" indent="0">
              <a:buNone/>
            </a:pPr>
            <a:endParaRPr lang="id-ID" altLang="en-US" sz="200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1498</Words>
  <Application>Microsoft Macintosh PowerPoint</Application>
  <PresentationFormat>Widescreen</PresentationFormat>
  <Paragraphs>62</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Century Gothic</vt:lpstr>
      <vt:lpstr>Times New Roman</vt:lpstr>
      <vt:lpstr>Wingdings</vt:lpstr>
      <vt:lpstr>Wingdings 2</vt:lpstr>
      <vt:lpstr>Quotable</vt:lpstr>
      <vt:lpstr>STUDY KASUS PUTUSAN JUDICIAL REVIEW PASAL-PASAL TERTENTU UUPM OLEH MAHKAMAH KONSTITUSI</vt:lpstr>
      <vt:lpstr>Lanjutan</vt:lpstr>
      <vt:lpstr>PowerPoint Presentation</vt:lpstr>
      <vt:lpstr>JUDICIAL REVIEW PASAL 22 UUPM</vt:lpstr>
      <vt:lpstr>Lanjutan</vt:lpstr>
      <vt:lpstr>Lanjutan</vt:lpstr>
      <vt:lpstr>Penanaman Modal Dan Otonomi Daerah</vt:lpstr>
      <vt:lpstr>Lanjutan</vt:lpstr>
      <vt:lpstr>MENURUT PARA AHLI</vt:lpstr>
      <vt:lpstr>MENURUT UNDANG-UNDANG</vt:lpstr>
      <vt:lpstr>Pengaturan Investasi di Tingkat Daerah </vt:lpstr>
      <vt:lpstr>Perubahan Kebijakan Penanaman Modal</vt:lpstr>
      <vt:lpstr>Lanjutan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Penanaman Modal Dan Otonomi Daerah</dc:title>
  <dc:creator>Asus</dc:creator>
  <cp:lastModifiedBy>Sepriyadi Adhan S</cp:lastModifiedBy>
  <cp:revision>1</cp:revision>
  <dcterms:created xsi:type="dcterms:W3CDTF">2022-04-25T03:54:00Z</dcterms:created>
  <dcterms:modified xsi:type="dcterms:W3CDTF">2022-06-08T13:13:53Z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DED88E0205414613ADB8873459C098FB</vt:lpwstr>
  </property>
  <property fmtid="{D5CDD505-2E9C-101B-9397-08002B2CF9AE}" pid="3" name="KSOProductBuildVer">
    <vt:lpwstr>1057-11.2.0.11074</vt:lpwstr>
  </property>
</Properties>
</file>