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71" r:id="rId2"/>
    <p:sldId id="258" r:id="rId3"/>
    <p:sldId id="265" r:id="rId4"/>
    <p:sldId id="262" r:id="rId5"/>
    <p:sldId id="266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D388B5-3706-4D8C-8558-A2E8DF5B0E86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475EDE2-6A52-4656-B12C-A5240687CE5A}">
      <dgm:prSet phldrT="[Text]"/>
      <dgm:spPr/>
      <dgm:t>
        <a:bodyPr/>
        <a:lstStyle/>
        <a:p>
          <a:r>
            <a:rPr lang="en-US" dirty="0" err="1"/>
            <a:t>Kesadaran</a:t>
          </a:r>
          <a:r>
            <a:rPr lang="en-US" dirty="0"/>
            <a:t> </a:t>
          </a:r>
          <a:r>
            <a:rPr lang="en-US" dirty="0" err="1"/>
            <a:t>Etis</a:t>
          </a:r>
          <a:endParaRPr lang="en-US" dirty="0"/>
        </a:p>
      </dgm:t>
    </dgm:pt>
    <dgm:pt modelId="{6BA16037-4B02-4283-889D-E8E98D45636B}" type="parTrans" cxnId="{CBCA46FA-AB2D-48C1-A5D4-83CEA2D76EC1}">
      <dgm:prSet/>
      <dgm:spPr/>
      <dgm:t>
        <a:bodyPr/>
        <a:lstStyle/>
        <a:p>
          <a:endParaRPr lang="en-US"/>
        </a:p>
      </dgm:t>
    </dgm:pt>
    <dgm:pt modelId="{0384FCFC-67F8-4B5F-89BB-0020762B7CD8}" type="sibTrans" cxnId="{CBCA46FA-AB2D-48C1-A5D4-83CEA2D76EC1}">
      <dgm:prSet/>
      <dgm:spPr/>
      <dgm:t>
        <a:bodyPr/>
        <a:lstStyle/>
        <a:p>
          <a:endParaRPr lang="en-US"/>
        </a:p>
      </dgm:t>
    </dgm:pt>
    <dgm:pt modelId="{40FB8CCC-DB3B-4537-B2B6-9861000AEEC4}">
      <dgm:prSet phldrT="[Text]"/>
      <dgm:spPr/>
      <dgm:t>
        <a:bodyPr/>
        <a:lstStyle/>
        <a:p>
          <a:r>
            <a:rPr lang="en-US" dirty="0" err="1"/>
            <a:t>Berpikir</a:t>
          </a:r>
          <a:r>
            <a:rPr lang="en-US" dirty="0"/>
            <a:t> </a:t>
          </a:r>
          <a:r>
            <a:rPr lang="en-US" dirty="0" err="1"/>
            <a:t>Etis</a:t>
          </a:r>
          <a:endParaRPr lang="en-US" dirty="0"/>
        </a:p>
      </dgm:t>
    </dgm:pt>
    <dgm:pt modelId="{303A9A4B-8AA1-4245-B8E4-A8A3CAFD575E}" type="parTrans" cxnId="{FEF9AE7D-F145-4DE4-9985-A3A5236C5666}">
      <dgm:prSet/>
      <dgm:spPr/>
      <dgm:t>
        <a:bodyPr/>
        <a:lstStyle/>
        <a:p>
          <a:endParaRPr lang="en-US"/>
        </a:p>
      </dgm:t>
    </dgm:pt>
    <dgm:pt modelId="{40DB3A16-BACD-4270-BBB0-19F838E9B4A7}" type="sibTrans" cxnId="{FEF9AE7D-F145-4DE4-9985-A3A5236C5666}">
      <dgm:prSet/>
      <dgm:spPr/>
      <dgm:t>
        <a:bodyPr/>
        <a:lstStyle/>
        <a:p>
          <a:endParaRPr lang="en-US"/>
        </a:p>
      </dgm:t>
    </dgm:pt>
    <dgm:pt modelId="{D96D6345-FA4B-4F3B-BA37-6FAE8E0265CB}">
      <dgm:prSet phldrT="[Text]"/>
      <dgm:spPr/>
      <dgm:t>
        <a:bodyPr/>
        <a:lstStyle/>
        <a:p>
          <a:r>
            <a:rPr lang="en-US" dirty="0" err="1"/>
            <a:t>Bertindak</a:t>
          </a:r>
          <a:r>
            <a:rPr lang="en-US" dirty="0"/>
            <a:t> </a:t>
          </a:r>
          <a:r>
            <a:rPr lang="en-US" dirty="0" err="1"/>
            <a:t>Etis</a:t>
          </a:r>
          <a:endParaRPr lang="en-US" dirty="0"/>
        </a:p>
      </dgm:t>
    </dgm:pt>
    <dgm:pt modelId="{6BD9B847-4620-4179-8F69-D26CFBB36B2E}" type="parTrans" cxnId="{E7290127-5F0B-45B4-B082-266FB477DCA0}">
      <dgm:prSet/>
      <dgm:spPr/>
      <dgm:t>
        <a:bodyPr/>
        <a:lstStyle/>
        <a:p>
          <a:endParaRPr lang="en-US"/>
        </a:p>
      </dgm:t>
    </dgm:pt>
    <dgm:pt modelId="{39F5AF56-AAEE-4393-AE2C-86D7797253B9}" type="sibTrans" cxnId="{E7290127-5F0B-45B4-B082-266FB477DCA0}">
      <dgm:prSet/>
      <dgm:spPr/>
      <dgm:t>
        <a:bodyPr/>
        <a:lstStyle/>
        <a:p>
          <a:endParaRPr lang="en-US"/>
        </a:p>
      </dgm:t>
    </dgm:pt>
    <dgm:pt modelId="{D81D70FF-B79C-4871-A443-B7A4BA80B2FA}">
      <dgm:prSet phldrT="[Text]"/>
      <dgm:spPr/>
      <dgm:t>
        <a:bodyPr/>
        <a:lstStyle/>
        <a:p>
          <a:r>
            <a:rPr lang="en-US" dirty="0" err="1"/>
            <a:t>Kepemimpinan</a:t>
          </a:r>
          <a:r>
            <a:rPr lang="en-US" dirty="0"/>
            <a:t> </a:t>
          </a:r>
          <a:r>
            <a:rPr lang="en-US" dirty="0" err="1"/>
            <a:t>Etis</a:t>
          </a:r>
          <a:endParaRPr lang="en-US" dirty="0"/>
        </a:p>
      </dgm:t>
    </dgm:pt>
    <dgm:pt modelId="{A91F490E-2056-4306-A698-81495904340B}" type="parTrans" cxnId="{F563F6D2-4529-4B51-BD21-C334D50D1D1C}">
      <dgm:prSet/>
      <dgm:spPr/>
      <dgm:t>
        <a:bodyPr/>
        <a:lstStyle/>
        <a:p>
          <a:endParaRPr lang="en-US"/>
        </a:p>
      </dgm:t>
    </dgm:pt>
    <dgm:pt modelId="{7479E92A-6FD4-4C16-9186-3DD549F2A038}" type="sibTrans" cxnId="{F563F6D2-4529-4B51-BD21-C334D50D1D1C}">
      <dgm:prSet/>
      <dgm:spPr/>
      <dgm:t>
        <a:bodyPr/>
        <a:lstStyle/>
        <a:p>
          <a:endParaRPr lang="en-US"/>
        </a:p>
      </dgm:t>
    </dgm:pt>
    <dgm:pt modelId="{EEE21E4F-286F-4C63-B501-6D3BF9B282AD}" type="pres">
      <dgm:prSet presAssocID="{A9D388B5-3706-4D8C-8558-A2E8DF5B0E86}" presName="outerComposite" presStyleCnt="0">
        <dgm:presLayoutVars>
          <dgm:chMax val="5"/>
          <dgm:dir/>
          <dgm:resizeHandles val="exact"/>
        </dgm:presLayoutVars>
      </dgm:prSet>
      <dgm:spPr/>
    </dgm:pt>
    <dgm:pt modelId="{E9FD95FC-8364-455A-A861-65A59C306415}" type="pres">
      <dgm:prSet presAssocID="{A9D388B5-3706-4D8C-8558-A2E8DF5B0E86}" presName="dummyMaxCanvas" presStyleCnt="0">
        <dgm:presLayoutVars/>
      </dgm:prSet>
      <dgm:spPr/>
    </dgm:pt>
    <dgm:pt modelId="{E248317F-9053-4E98-8E06-C6F069DC70E1}" type="pres">
      <dgm:prSet presAssocID="{A9D388B5-3706-4D8C-8558-A2E8DF5B0E86}" presName="FourNodes_1" presStyleLbl="node1" presStyleIdx="0" presStyleCnt="4">
        <dgm:presLayoutVars>
          <dgm:bulletEnabled val="1"/>
        </dgm:presLayoutVars>
      </dgm:prSet>
      <dgm:spPr/>
    </dgm:pt>
    <dgm:pt modelId="{E69326BA-D539-4915-B78F-2EA735ABBE5D}" type="pres">
      <dgm:prSet presAssocID="{A9D388B5-3706-4D8C-8558-A2E8DF5B0E86}" presName="FourNodes_2" presStyleLbl="node1" presStyleIdx="1" presStyleCnt="4">
        <dgm:presLayoutVars>
          <dgm:bulletEnabled val="1"/>
        </dgm:presLayoutVars>
      </dgm:prSet>
      <dgm:spPr/>
    </dgm:pt>
    <dgm:pt modelId="{B2D5624B-0447-4F35-A15B-EAE853B28CEA}" type="pres">
      <dgm:prSet presAssocID="{A9D388B5-3706-4D8C-8558-A2E8DF5B0E86}" presName="FourNodes_3" presStyleLbl="node1" presStyleIdx="2" presStyleCnt="4">
        <dgm:presLayoutVars>
          <dgm:bulletEnabled val="1"/>
        </dgm:presLayoutVars>
      </dgm:prSet>
      <dgm:spPr/>
    </dgm:pt>
    <dgm:pt modelId="{4CB202AD-53DC-4AB8-B8F6-C2B61293215C}" type="pres">
      <dgm:prSet presAssocID="{A9D388B5-3706-4D8C-8558-A2E8DF5B0E86}" presName="FourNodes_4" presStyleLbl="node1" presStyleIdx="3" presStyleCnt="4">
        <dgm:presLayoutVars>
          <dgm:bulletEnabled val="1"/>
        </dgm:presLayoutVars>
      </dgm:prSet>
      <dgm:spPr/>
    </dgm:pt>
    <dgm:pt modelId="{8C687D82-B97A-4E84-850B-2D28E63AE3FE}" type="pres">
      <dgm:prSet presAssocID="{A9D388B5-3706-4D8C-8558-A2E8DF5B0E86}" presName="FourConn_1-2" presStyleLbl="fgAccFollowNode1" presStyleIdx="0" presStyleCnt="3">
        <dgm:presLayoutVars>
          <dgm:bulletEnabled val="1"/>
        </dgm:presLayoutVars>
      </dgm:prSet>
      <dgm:spPr/>
    </dgm:pt>
    <dgm:pt modelId="{1A68C6C8-9B47-47A6-A005-D1A02ADBCE7B}" type="pres">
      <dgm:prSet presAssocID="{A9D388B5-3706-4D8C-8558-A2E8DF5B0E86}" presName="FourConn_2-3" presStyleLbl="fgAccFollowNode1" presStyleIdx="1" presStyleCnt="3">
        <dgm:presLayoutVars>
          <dgm:bulletEnabled val="1"/>
        </dgm:presLayoutVars>
      </dgm:prSet>
      <dgm:spPr/>
    </dgm:pt>
    <dgm:pt modelId="{C686E008-8F0E-48A3-9BE4-CFA05552AC04}" type="pres">
      <dgm:prSet presAssocID="{A9D388B5-3706-4D8C-8558-A2E8DF5B0E86}" presName="FourConn_3-4" presStyleLbl="fgAccFollowNode1" presStyleIdx="2" presStyleCnt="3">
        <dgm:presLayoutVars>
          <dgm:bulletEnabled val="1"/>
        </dgm:presLayoutVars>
      </dgm:prSet>
      <dgm:spPr/>
    </dgm:pt>
    <dgm:pt modelId="{CDCB2D43-699E-4705-89B4-208F259A3FDF}" type="pres">
      <dgm:prSet presAssocID="{A9D388B5-3706-4D8C-8558-A2E8DF5B0E86}" presName="FourNodes_1_text" presStyleLbl="node1" presStyleIdx="3" presStyleCnt="4">
        <dgm:presLayoutVars>
          <dgm:bulletEnabled val="1"/>
        </dgm:presLayoutVars>
      </dgm:prSet>
      <dgm:spPr/>
    </dgm:pt>
    <dgm:pt modelId="{52E86851-D029-4809-BBBE-135F383D8383}" type="pres">
      <dgm:prSet presAssocID="{A9D388B5-3706-4D8C-8558-A2E8DF5B0E86}" presName="FourNodes_2_text" presStyleLbl="node1" presStyleIdx="3" presStyleCnt="4">
        <dgm:presLayoutVars>
          <dgm:bulletEnabled val="1"/>
        </dgm:presLayoutVars>
      </dgm:prSet>
      <dgm:spPr/>
    </dgm:pt>
    <dgm:pt modelId="{3358FE09-DA5A-4932-8ADD-A65070C65F3F}" type="pres">
      <dgm:prSet presAssocID="{A9D388B5-3706-4D8C-8558-A2E8DF5B0E86}" presName="FourNodes_3_text" presStyleLbl="node1" presStyleIdx="3" presStyleCnt="4">
        <dgm:presLayoutVars>
          <dgm:bulletEnabled val="1"/>
        </dgm:presLayoutVars>
      </dgm:prSet>
      <dgm:spPr/>
    </dgm:pt>
    <dgm:pt modelId="{174B57B8-0DE9-4301-A57C-6461A28854CA}" type="pres">
      <dgm:prSet presAssocID="{A9D388B5-3706-4D8C-8558-A2E8DF5B0E8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6C2190B-53AE-2549-8593-96F4A198DBF1}" type="presOf" srcId="{40FB8CCC-DB3B-4537-B2B6-9861000AEEC4}" destId="{E69326BA-D539-4915-B78F-2EA735ABBE5D}" srcOrd="0" destOrd="0" presId="urn:microsoft.com/office/officeart/2005/8/layout/vProcess5"/>
    <dgm:cxn modelId="{854B1E0E-9EB5-E049-86FC-DCC217EF4F48}" type="presOf" srcId="{D96D6345-FA4B-4F3B-BA37-6FAE8E0265CB}" destId="{B2D5624B-0447-4F35-A15B-EAE853B28CEA}" srcOrd="0" destOrd="0" presId="urn:microsoft.com/office/officeart/2005/8/layout/vProcess5"/>
    <dgm:cxn modelId="{0E687614-D9F7-BC49-BEF3-642C5516AE4E}" type="presOf" srcId="{D96D6345-FA4B-4F3B-BA37-6FAE8E0265CB}" destId="{3358FE09-DA5A-4932-8ADD-A65070C65F3F}" srcOrd="1" destOrd="0" presId="urn:microsoft.com/office/officeart/2005/8/layout/vProcess5"/>
    <dgm:cxn modelId="{08217F1E-DD26-6A43-BD59-B5264204B112}" type="presOf" srcId="{0384FCFC-67F8-4B5F-89BB-0020762B7CD8}" destId="{8C687D82-B97A-4E84-850B-2D28E63AE3FE}" srcOrd="0" destOrd="0" presId="urn:microsoft.com/office/officeart/2005/8/layout/vProcess5"/>
    <dgm:cxn modelId="{E7290127-5F0B-45B4-B082-266FB477DCA0}" srcId="{A9D388B5-3706-4D8C-8558-A2E8DF5B0E86}" destId="{D96D6345-FA4B-4F3B-BA37-6FAE8E0265CB}" srcOrd="2" destOrd="0" parTransId="{6BD9B847-4620-4179-8F69-D26CFBB36B2E}" sibTransId="{39F5AF56-AAEE-4393-AE2C-86D7797253B9}"/>
    <dgm:cxn modelId="{BCFEB830-7BE1-9549-B25E-95BEDAEDB597}" type="presOf" srcId="{40FB8CCC-DB3B-4537-B2B6-9861000AEEC4}" destId="{52E86851-D029-4809-BBBE-135F383D8383}" srcOrd="1" destOrd="0" presId="urn:microsoft.com/office/officeart/2005/8/layout/vProcess5"/>
    <dgm:cxn modelId="{E707AB63-FCB0-134E-BA45-9230476668CE}" type="presOf" srcId="{D81D70FF-B79C-4871-A443-B7A4BA80B2FA}" destId="{174B57B8-0DE9-4301-A57C-6461A28854CA}" srcOrd="1" destOrd="0" presId="urn:microsoft.com/office/officeart/2005/8/layout/vProcess5"/>
    <dgm:cxn modelId="{86A60377-3CAC-7A41-A8F2-01887164094D}" type="presOf" srcId="{40DB3A16-BACD-4270-BBB0-19F838E9B4A7}" destId="{1A68C6C8-9B47-47A6-A005-D1A02ADBCE7B}" srcOrd="0" destOrd="0" presId="urn:microsoft.com/office/officeart/2005/8/layout/vProcess5"/>
    <dgm:cxn modelId="{FEF9AE7D-F145-4DE4-9985-A3A5236C5666}" srcId="{A9D388B5-3706-4D8C-8558-A2E8DF5B0E86}" destId="{40FB8CCC-DB3B-4537-B2B6-9861000AEEC4}" srcOrd="1" destOrd="0" parTransId="{303A9A4B-8AA1-4245-B8E4-A8A3CAFD575E}" sibTransId="{40DB3A16-BACD-4270-BBB0-19F838E9B4A7}"/>
    <dgm:cxn modelId="{B716A387-7679-B24B-943E-856603B23933}" type="presOf" srcId="{A9D388B5-3706-4D8C-8558-A2E8DF5B0E86}" destId="{EEE21E4F-286F-4C63-B501-6D3BF9B282AD}" srcOrd="0" destOrd="0" presId="urn:microsoft.com/office/officeart/2005/8/layout/vProcess5"/>
    <dgm:cxn modelId="{14586498-7A36-034A-AE29-2D493F49CC02}" type="presOf" srcId="{39F5AF56-AAEE-4393-AE2C-86D7797253B9}" destId="{C686E008-8F0E-48A3-9BE4-CFA05552AC04}" srcOrd="0" destOrd="0" presId="urn:microsoft.com/office/officeart/2005/8/layout/vProcess5"/>
    <dgm:cxn modelId="{478378BD-E0FB-8341-A9FE-42D4595D9093}" type="presOf" srcId="{E475EDE2-6A52-4656-B12C-A5240687CE5A}" destId="{E248317F-9053-4E98-8E06-C6F069DC70E1}" srcOrd="0" destOrd="0" presId="urn:microsoft.com/office/officeart/2005/8/layout/vProcess5"/>
    <dgm:cxn modelId="{F563F6D2-4529-4B51-BD21-C334D50D1D1C}" srcId="{A9D388B5-3706-4D8C-8558-A2E8DF5B0E86}" destId="{D81D70FF-B79C-4871-A443-B7A4BA80B2FA}" srcOrd="3" destOrd="0" parTransId="{A91F490E-2056-4306-A698-81495904340B}" sibTransId="{7479E92A-6FD4-4C16-9186-3DD549F2A038}"/>
    <dgm:cxn modelId="{D3988CE0-1B00-3047-9798-59A1EC1B5A54}" type="presOf" srcId="{D81D70FF-B79C-4871-A443-B7A4BA80B2FA}" destId="{4CB202AD-53DC-4AB8-B8F6-C2B61293215C}" srcOrd="0" destOrd="0" presId="urn:microsoft.com/office/officeart/2005/8/layout/vProcess5"/>
    <dgm:cxn modelId="{BAD736EB-8924-A144-87EC-8BD979C78D35}" type="presOf" srcId="{E475EDE2-6A52-4656-B12C-A5240687CE5A}" destId="{CDCB2D43-699E-4705-89B4-208F259A3FDF}" srcOrd="1" destOrd="0" presId="urn:microsoft.com/office/officeart/2005/8/layout/vProcess5"/>
    <dgm:cxn modelId="{CBCA46FA-AB2D-48C1-A5D4-83CEA2D76EC1}" srcId="{A9D388B5-3706-4D8C-8558-A2E8DF5B0E86}" destId="{E475EDE2-6A52-4656-B12C-A5240687CE5A}" srcOrd="0" destOrd="0" parTransId="{6BA16037-4B02-4283-889D-E8E98D45636B}" sibTransId="{0384FCFC-67F8-4B5F-89BB-0020762B7CD8}"/>
    <dgm:cxn modelId="{5E9A686E-B932-C94E-AB8E-1F268D42078A}" type="presParOf" srcId="{EEE21E4F-286F-4C63-B501-6D3BF9B282AD}" destId="{E9FD95FC-8364-455A-A861-65A59C306415}" srcOrd="0" destOrd="0" presId="urn:microsoft.com/office/officeart/2005/8/layout/vProcess5"/>
    <dgm:cxn modelId="{9E62776B-73D6-BF40-9F47-E47EFAA43957}" type="presParOf" srcId="{EEE21E4F-286F-4C63-B501-6D3BF9B282AD}" destId="{E248317F-9053-4E98-8E06-C6F069DC70E1}" srcOrd="1" destOrd="0" presId="urn:microsoft.com/office/officeart/2005/8/layout/vProcess5"/>
    <dgm:cxn modelId="{83DB2E5A-9D37-7D45-B9FA-31B31F75128E}" type="presParOf" srcId="{EEE21E4F-286F-4C63-B501-6D3BF9B282AD}" destId="{E69326BA-D539-4915-B78F-2EA735ABBE5D}" srcOrd="2" destOrd="0" presId="urn:microsoft.com/office/officeart/2005/8/layout/vProcess5"/>
    <dgm:cxn modelId="{8E1FF21A-FB4A-7847-8A69-82969A3681DE}" type="presParOf" srcId="{EEE21E4F-286F-4C63-B501-6D3BF9B282AD}" destId="{B2D5624B-0447-4F35-A15B-EAE853B28CEA}" srcOrd="3" destOrd="0" presId="urn:microsoft.com/office/officeart/2005/8/layout/vProcess5"/>
    <dgm:cxn modelId="{7B9E5699-1F3A-E248-A67A-8A2B347EF2C6}" type="presParOf" srcId="{EEE21E4F-286F-4C63-B501-6D3BF9B282AD}" destId="{4CB202AD-53DC-4AB8-B8F6-C2B61293215C}" srcOrd="4" destOrd="0" presId="urn:microsoft.com/office/officeart/2005/8/layout/vProcess5"/>
    <dgm:cxn modelId="{F881A6F4-F8C4-4A43-809C-2C69A68920F9}" type="presParOf" srcId="{EEE21E4F-286F-4C63-B501-6D3BF9B282AD}" destId="{8C687D82-B97A-4E84-850B-2D28E63AE3FE}" srcOrd="5" destOrd="0" presId="urn:microsoft.com/office/officeart/2005/8/layout/vProcess5"/>
    <dgm:cxn modelId="{2DB6112C-3EEC-704A-8440-DF6CB1A1D776}" type="presParOf" srcId="{EEE21E4F-286F-4C63-B501-6D3BF9B282AD}" destId="{1A68C6C8-9B47-47A6-A005-D1A02ADBCE7B}" srcOrd="6" destOrd="0" presId="urn:microsoft.com/office/officeart/2005/8/layout/vProcess5"/>
    <dgm:cxn modelId="{D044BFEF-0874-684D-A695-076365361932}" type="presParOf" srcId="{EEE21E4F-286F-4C63-B501-6D3BF9B282AD}" destId="{C686E008-8F0E-48A3-9BE4-CFA05552AC04}" srcOrd="7" destOrd="0" presId="urn:microsoft.com/office/officeart/2005/8/layout/vProcess5"/>
    <dgm:cxn modelId="{97C745C8-989F-FE42-896D-820698E676A7}" type="presParOf" srcId="{EEE21E4F-286F-4C63-B501-6D3BF9B282AD}" destId="{CDCB2D43-699E-4705-89B4-208F259A3FDF}" srcOrd="8" destOrd="0" presId="urn:microsoft.com/office/officeart/2005/8/layout/vProcess5"/>
    <dgm:cxn modelId="{402FE8D4-8A47-9643-B631-5368EAB0A0FB}" type="presParOf" srcId="{EEE21E4F-286F-4C63-B501-6D3BF9B282AD}" destId="{52E86851-D029-4809-BBBE-135F383D8383}" srcOrd="9" destOrd="0" presId="urn:microsoft.com/office/officeart/2005/8/layout/vProcess5"/>
    <dgm:cxn modelId="{A83250C1-F1BD-4D49-B8EB-3B48DDC3ABDA}" type="presParOf" srcId="{EEE21E4F-286F-4C63-B501-6D3BF9B282AD}" destId="{3358FE09-DA5A-4932-8ADD-A65070C65F3F}" srcOrd="10" destOrd="0" presId="urn:microsoft.com/office/officeart/2005/8/layout/vProcess5"/>
    <dgm:cxn modelId="{59B4A50F-2DDB-AA44-9511-16C30ECC94DF}" type="presParOf" srcId="{EEE21E4F-286F-4C63-B501-6D3BF9B282AD}" destId="{174B57B8-0DE9-4301-A57C-6461A28854C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8317F-9053-4E98-8E06-C6F069DC70E1}">
      <dsp:nvSpPr>
        <dsp:cNvPr id="0" name=""/>
        <dsp:cNvSpPr/>
      </dsp:nvSpPr>
      <dsp:spPr>
        <a:xfrm>
          <a:off x="0" y="0"/>
          <a:ext cx="6803390" cy="10058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Kesadaran</a:t>
          </a:r>
          <a:r>
            <a:rPr lang="en-US" sz="4500" kern="1200" dirty="0"/>
            <a:t> </a:t>
          </a:r>
          <a:r>
            <a:rPr lang="en-US" sz="4500" kern="1200" dirty="0" err="1"/>
            <a:t>Etis</a:t>
          </a:r>
          <a:endParaRPr lang="en-US" sz="4500" kern="1200" dirty="0"/>
        </a:p>
      </dsp:txBody>
      <dsp:txXfrm>
        <a:off x="29460" y="29460"/>
        <a:ext cx="5633017" cy="946920"/>
      </dsp:txXfrm>
    </dsp:sp>
    <dsp:sp modelId="{E69326BA-D539-4915-B78F-2EA735ABBE5D}">
      <dsp:nvSpPr>
        <dsp:cNvPr id="0" name=""/>
        <dsp:cNvSpPr/>
      </dsp:nvSpPr>
      <dsp:spPr>
        <a:xfrm>
          <a:off x="569783" y="1188720"/>
          <a:ext cx="6803390" cy="1005840"/>
        </a:xfrm>
        <a:prstGeom prst="roundRect">
          <a:avLst>
            <a:gd name="adj" fmla="val 10000"/>
          </a:avLst>
        </a:prstGeom>
        <a:solidFill>
          <a:schemeClr val="accent5">
            <a:hueOff val="2911898"/>
            <a:satOff val="-15213"/>
            <a:lumOff val="359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Berpikir</a:t>
          </a:r>
          <a:r>
            <a:rPr lang="en-US" sz="4500" kern="1200" dirty="0"/>
            <a:t> </a:t>
          </a:r>
          <a:r>
            <a:rPr lang="en-US" sz="4500" kern="1200" dirty="0" err="1"/>
            <a:t>Etis</a:t>
          </a:r>
          <a:endParaRPr lang="en-US" sz="4500" kern="1200" dirty="0"/>
        </a:p>
      </dsp:txBody>
      <dsp:txXfrm>
        <a:off x="599243" y="1218180"/>
        <a:ext cx="5520890" cy="946920"/>
      </dsp:txXfrm>
    </dsp:sp>
    <dsp:sp modelId="{B2D5624B-0447-4F35-A15B-EAE853B28CEA}">
      <dsp:nvSpPr>
        <dsp:cNvPr id="0" name=""/>
        <dsp:cNvSpPr/>
      </dsp:nvSpPr>
      <dsp:spPr>
        <a:xfrm>
          <a:off x="1131063" y="2377440"/>
          <a:ext cx="6803390" cy="1005840"/>
        </a:xfrm>
        <a:prstGeom prst="roundRect">
          <a:avLst>
            <a:gd name="adj" fmla="val 10000"/>
          </a:avLst>
        </a:prstGeom>
        <a:solidFill>
          <a:schemeClr val="accent5">
            <a:hueOff val="5823795"/>
            <a:satOff val="-30426"/>
            <a:lumOff val="718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Bertindak</a:t>
          </a:r>
          <a:r>
            <a:rPr lang="en-US" sz="4500" kern="1200" dirty="0"/>
            <a:t> </a:t>
          </a:r>
          <a:r>
            <a:rPr lang="en-US" sz="4500" kern="1200" dirty="0" err="1"/>
            <a:t>Etis</a:t>
          </a:r>
          <a:endParaRPr lang="en-US" sz="4500" kern="1200" dirty="0"/>
        </a:p>
      </dsp:txBody>
      <dsp:txXfrm>
        <a:off x="1160523" y="2406900"/>
        <a:ext cx="5529394" cy="946920"/>
      </dsp:txXfrm>
    </dsp:sp>
    <dsp:sp modelId="{4CB202AD-53DC-4AB8-B8F6-C2B61293215C}">
      <dsp:nvSpPr>
        <dsp:cNvPr id="0" name=""/>
        <dsp:cNvSpPr/>
      </dsp:nvSpPr>
      <dsp:spPr>
        <a:xfrm>
          <a:off x="1700847" y="3566160"/>
          <a:ext cx="6803390" cy="1005840"/>
        </a:xfrm>
        <a:prstGeom prst="roundRect">
          <a:avLst>
            <a:gd name="adj" fmla="val 10000"/>
          </a:avLst>
        </a:prstGeom>
        <a:solidFill>
          <a:schemeClr val="accent5">
            <a:hueOff val="8735693"/>
            <a:satOff val="-45639"/>
            <a:lumOff val="10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Kepemimpinan</a:t>
          </a:r>
          <a:r>
            <a:rPr lang="en-US" sz="4500" kern="1200" dirty="0"/>
            <a:t> </a:t>
          </a:r>
          <a:r>
            <a:rPr lang="en-US" sz="4500" kern="1200" dirty="0" err="1"/>
            <a:t>Etis</a:t>
          </a:r>
          <a:endParaRPr lang="en-US" sz="4500" kern="1200" dirty="0"/>
        </a:p>
      </dsp:txBody>
      <dsp:txXfrm>
        <a:off x="1730307" y="3595620"/>
        <a:ext cx="5520890" cy="946920"/>
      </dsp:txXfrm>
    </dsp:sp>
    <dsp:sp modelId="{8C687D82-B97A-4E84-850B-2D28E63AE3FE}">
      <dsp:nvSpPr>
        <dsp:cNvPr id="0" name=""/>
        <dsp:cNvSpPr/>
      </dsp:nvSpPr>
      <dsp:spPr>
        <a:xfrm>
          <a:off x="6149594" y="77038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296698" y="770382"/>
        <a:ext cx="359588" cy="491981"/>
      </dsp:txXfrm>
    </dsp:sp>
    <dsp:sp modelId="{1A68C6C8-9B47-47A6-A005-D1A02ADBCE7B}">
      <dsp:nvSpPr>
        <dsp:cNvPr id="0" name=""/>
        <dsp:cNvSpPr/>
      </dsp:nvSpPr>
      <dsp:spPr>
        <a:xfrm>
          <a:off x="6719378" y="195910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4655751"/>
            <a:satOff val="-19827"/>
            <a:lumOff val="216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866482" y="1959102"/>
        <a:ext cx="359588" cy="491981"/>
      </dsp:txXfrm>
    </dsp:sp>
    <dsp:sp modelId="{C686E008-8F0E-48A3-9BE4-CFA05552AC04}">
      <dsp:nvSpPr>
        <dsp:cNvPr id="0" name=""/>
        <dsp:cNvSpPr/>
      </dsp:nvSpPr>
      <dsp:spPr>
        <a:xfrm>
          <a:off x="7280658" y="3147822"/>
          <a:ext cx="653796" cy="653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9311502"/>
            <a:satOff val="-39654"/>
            <a:lumOff val="432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7427762" y="3147822"/>
        <a:ext cx="359588" cy="491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ADC1A-0695-BD4A-8616-12E3EBB90C70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3055F-41AA-3C4A-9AB3-4C0AF2F8540C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03679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B2253-832D-44F4-932A-20515CD256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0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70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71910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6209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8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2749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6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8902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7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108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365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81687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DE15B2D-8FE9-4C4F-9039-81A8DF6AA3A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581B0-4BEB-D84C-8C8D-C9990D8E9DA0}" type="slidenum">
              <a:rPr lang="en-JP" smtClean="0"/>
              <a:t>‹#›</a:t>
            </a:fld>
            <a:endParaRPr lang="en-JP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81759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b="1" dirty="0"/>
              <a:t>LOGIKA </a:t>
            </a:r>
            <a:endParaRPr lang="en-US" b="1" dirty="0"/>
          </a:p>
          <a:p>
            <a:pPr marL="0" indent="0" algn="ctr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56364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5879" b="5879"/>
          <a:stretch>
            <a:fillRect/>
          </a:stretch>
        </p:blipFill>
        <p:spPr>
          <a:xfrm>
            <a:off x="1981200" y="912196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10443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EKSISTENSI MANUSIA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dirty="0"/>
              <a:t>HOMO SAPIENS (MAKHLUK YANG BERPIKIR)</a:t>
            </a:r>
          </a:p>
          <a:p>
            <a:r>
              <a:rPr lang="en-US" sz="3600" b="1" dirty="0"/>
              <a:t>ANIMAL EDUCANDUM (HEWAN DIDIK)</a:t>
            </a:r>
          </a:p>
          <a:p>
            <a:r>
              <a:rPr lang="en-US" sz="3600" b="1" dirty="0"/>
              <a:t>ENS METAPHYSICUM (MAKHLUK BERFIFASAT)</a:t>
            </a:r>
          </a:p>
          <a:p>
            <a:r>
              <a:rPr lang="en-US" sz="3600" b="1" dirty="0"/>
              <a:t>HOMO RELIGIUS (MAKHLUK BERTUHAN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702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25625" y="1600200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723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89776"/>
          </a:xfrm>
        </p:spPr>
        <p:txBody>
          <a:bodyPr>
            <a:noAutofit/>
          </a:bodyPr>
          <a:lstStyle/>
          <a:p>
            <a:pPr lvl="0"/>
            <a:r>
              <a:rPr lang="en-US" sz="3200" b="1" dirty="0" err="1"/>
              <a:t>Deskripsi</a:t>
            </a:r>
            <a:r>
              <a:rPr lang="en-US" sz="3200" b="1" dirty="0"/>
              <a:t> Mata </a:t>
            </a:r>
            <a:r>
              <a:rPr lang="en-US" sz="3200" b="1" dirty="0" err="1"/>
              <a:t>Kuliah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77676"/>
            <a:ext cx="8229600" cy="5620851"/>
          </a:xfrm>
        </p:spPr>
        <p:txBody>
          <a:bodyPr>
            <a:normAutofit/>
          </a:bodyPr>
          <a:lstStyle/>
          <a:p>
            <a:r>
              <a:rPr lang="en-US" b="1" dirty="0"/>
              <a:t>Mata </a:t>
            </a:r>
            <a:r>
              <a:rPr lang="en-US" b="1" dirty="0" err="1"/>
              <a:t>kuliah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menekankan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pola</a:t>
            </a:r>
            <a:r>
              <a:rPr lang="en-US" b="1" dirty="0"/>
              <a:t> </a:t>
            </a:r>
            <a:r>
              <a:rPr lang="en-US" b="1" dirty="0" err="1"/>
              <a:t>pikir</a:t>
            </a:r>
            <a:r>
              <a:rPr lang="en-US" b="1" dirty="0"/>
              <a:t> </a:t>
            </a:r>
            <a:r>
              <a:rPr lang="en-US" b="1" dirty="0" err="1"/>
              <a:t>kritis</a:t>
            </a:r>
            <a:r>
              <a:rPr lang="en-US" b="1" dirty="0"/>
              <a:t>, </a:t>
            </a:r>
            <a:r>
              <a:rPr lang="en-US" b="1" dirty="0" err="1"/>
              <a:t>radikal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reflektif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ciri</a:t>
            </a:r>
            <a:r>
              <a:rPr lang="en-US" b="1" dirty="0"/>
              <a:t> </a:t>
            </a:r>
            <a:r>
              <a:rPr lang="en-US" b="1" dirty="0" err="1"/>
              <a:t>khas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fakultas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konsep-konsep</a:t>
            </a:r>
            <a:r>
              <a:rPr lang="en-US" b="1" dirty="0"/>
              <a:t> yang </a:t>
            </a:r>
            <a:r>
              <a:rPr lang="en-US" b="1" dirty="0" err="1"/>
              <a:t>diberikan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latihan-latihan</a:t>
            </a:r>
            <a:r>
              <a:rPr lang="en-US" b="1" dirty="0"/>
              <a:t>. </a:t>
            </a:r>
            <a:r>
              <a:rPr lang="en-US" b="1" dirty="0" err="1"/>
              <a:t>Materi</a:t>
            </a:r>
            <a:r>
              <a:rPr lang="en-US" b="1" dirty="0"/>
              <a:t> yang </a:t>
            </a:r>
            <a:r>
              <a:rPr lang="en-US" b="1" dirty="0" err="1"/>
              <a:t>diajarkan</a:t>
            </a:r>
            <a:r>
              <a:rPr lang="en-US" b="1" dirty="0"/>
              <a:t> </a:t>
            </a:r>
            <a:r>
              <a:rPr lang="en-US" b="1" dirty="0" err="1"/>
              <a:t>menyangkut</a:t>
            </a:r>
            <a:r>
              <a:rPr lang="en-US" b="1" dirty="0"/>
              <a:t>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r>
              <a:rPr lang="en-US" b="1" dirty="0"/>
              <a:t> </a:t>
            </a:r>
            <a:r>
              <a:rPr lang="en-US" b="1" dirty="0" err="1"/>
              <a:t>kritis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kemampuan-kemampuan</a:t>
            </a:r>
            <a:r>
              <a:rPr lang="en-US" b="1" dirty="0"/>
              <a:t> yang </a:t>
            </a:r>
            <a:r>
              <a:rPr lang="en-US" b="1" dirty="0" err="1"/>
              <a:t>mendukungnya</a:t>
            </a:r>
            <a:r>
              <a:rPr lang="en-US" b="1" dirty="0"/>
              <a:t>, </a:t>
            </a:r>
            <a:r>
              <a:rPr lang="en-US" b="1" dirty="0" err="1"/>
              <a:t>pengenalan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aneka</a:t>
            </a:r>
            <a:r>
              <a:rPr lang="en-US" b="1" dirty="0"/>
              <a:t> </a:t>
            </a:r>
            <a:r>
              <a:rPr lang="en-US" b="1" dirty="0" err="1"/>
              <a:t>kesesatan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r>
              <a:rPr lang="en-US" b="1" dirty="0"/>
              <a:t>, </a:t>
            </a:r>
            <a:r>
              <a:rPr lang="en-US" b="1" dirty="0" err="1"/>
              <a:t>argumen-argumen</a:t>
            </a:r>
            <a:r>
              <a:rPr lang="en-US" b="1" dirty="0"/>
              <a:t>, </a:t>
            </a:r>
            <a:r>
              <a:rPr lang="en-US" b="1" dirty="0" err="1"/>
              <a:t>jenis-jenis</a:t>
            </a:r>
            <a:r>
              <a:rPr lang="en-US" b="1" dirty="0"/>
              <a:t> </a:t>
            </a:r>
            <a:r>
              <a:rPr lang="en-US" b="1" dirty="0" err="1"/>
              <a:t>penalaran</a:t>
            </a:r>
            <a:r>
              <a:rPr lang="en-US" b="1" dirty="0"/>
              <a:t> yang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induksi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deduksi</a:t>
            </a:r>
            <a:r>
              <a:rPr lang="en-US" b="1" dirty="0"/>
              <a:t>, </a:t>
            </a:r>
            <a:r>
              <a:rPr lang="en-US" b="1" dirty="0" err="1"/>
              <a:t>pemecahan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penulisan</a:t>
            </a:r>
            <a:r>
              <a:rPr lang="en-US" b="1" dirty="0"/>
              <a:t> </a:t>
            </a:r>
            <a:r>
              <a:rPr lang="en-US" b="1" dirty="0" err="1"/>
              <a:t>esai</a:t>
            </a:r>
            <a:r>
              <a:rPr lang="en-US" b="1" dirty="0"/>
              <a:t> yang </a:t>
            </a:r>
            <a:r>
              <a:rPr lang="en-US" b="1" dirty="0" err="1"/>
              <a:t>baik</a:t>
            </a:r>
            <a:r>
              <a:rPr lang="en-US" b="1" dirty="0"/>
              <a:t>.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topik-topik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, </a:t>
            </a:r>
            <a:r>
              <a:rPr lang="en-US" b="1" dirty="0" err="1"/>
              <a:t>diharapkan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analitis</a:t>
            </a:r>
            <a:r>
              <a:rPr lang="en-US" b="1" dirty="0"/>
              <a:t> </a:t>
            </a:r>
            <a:r>
              <a:rPr lang="en-US" b="1" dirty="0" err="1"/>
              <a:t>berhadapan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macam</a:t>
            </a:r>
            <a:r>
              <a:rPr lang="en-US" b="1" dirty="0"/>
              <a:t> </a:t>
            </a:r>
            <a:r>
              <a:rPr lang="en-US" b="1" dirty="0" err="1"/>
              <a:t>persoalan</a:t>
            </a:r>
            <a:r>
              <a:rPr lang="en-US" b="1" dirty="0"/>
              <a:t> di </a:t>
            </a:r>
            <a:r>
              <a:rPr lang="en-US" b="1" dirty="0" err="1"/>
              <a:t>tengah</a:t>
            </a:r>
            <a:r>
              <a:rPr lang="en-US" b="1" dirty="0"/>
              <a:t> </a:t>
            </a:r>
            <a:r>
              <a:rPr lang="en-US" b="1" dirty="0" err="1"/>
              <a:t>kehidupan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1007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45798"/>
          </a:xfrm>
        </p:spPr>
        <p:txBody>
          <a:bodyPr>
            <a:normAutofit fontScale="90000"/>
          </a:bodyPr>
          <a:lstStyle/>
          <a:p>
            <a:pPr lvl="0"/>
            <a:r>
              <a:rPr lang="en-US" sz="3200" b="1" dirty="0" err="1"/>
              <a:t>Tujuan</a:t>
            </a:r>
            <a:r>
              <a:rPr lang="en-US" sz="3200" b="1" dirty="0"/>
              <a:t> </a:t>
            </a:r>
            <a:r>
              <a:rPr lang="en-US" sz="3200" b="1" dirty="0" err="1"/>
              <a:t>Instruksional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20437"/>
            <a:ext cx="8229600" cy="500572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menganalisa</a:t>
            </a:r>
            <a:r>
              <a:rPr lang="en-US" dirty="0"/>
              <a:t> </a:t>
            </a:r>
            <a:r>
              <a:rPr lang="en-US" dirty="0" err="1"/>
              <a:t>argumentasi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valid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20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965458" cy="827124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err="1"/>
              <a:t>Penilaian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3599" y="1427018"/>
            <a:ext cx="7796540" cy="46229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Presensi</a:t>
            </a:r>
            <a:r>
              <a:rPr lang="en-US" dirty="0"/>
              <a:t>			5 %</a:t>
            </a:r>
          </a:p>
          <a:p>
            <a:pPr marL="0" indent="0">
              <a:buNone/>
            </a:pPr>
            <a:r>
              <a:rPr lang="en-US" dirty="0" err="1"/>
              <a:t>Kuis</a:t>
            </a:r>
            <a:r>
              <a:rPr lang="en-US" dirty="0"/>
              <a:t>				10 %</a:t>
            </a:r>
          </a:p>
          <a:p>
            <a:pPr marL="0" indent="0">
              <a:buNone/>
            </a:pPr>
            <a:r>
              <a:rPr lang="en-US" dirty="0" err="1"/>
              <a:t>Tugas</a:t>
            </a:r>
            <a:r>
              <a:rPr lang="en-US" dirty="0"/>
              <a:t>				20 %</a:t>
            </a:r>
          </a:p>
          <a:p>
            <a:pPr marL="0" indent="0">
              <a:buNone/>
            </a:pPr>
            <a:r>
              <a:rPr lang="en-US" dirty="0" err="1"/>
              <a:t>Ujian</a:t>
            </a:r>
            <a:r>
              <a:rPr lang="en-US" dirty="0"/>
              <a:t> Tengah Semester (UTS)	30 %</a:t>
            </a:r>
          </a:p>
          <a:p>
            <a:pPr marL="0" indent="0">
              <a:buNone/>
            </a:pP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 (UAS)	 35 %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Kehadiran</a:t>
            </a:r>
            <a:r>
              <a:rPr lang="en-US" dirty="0"/>
              <a:t> minimum 80 </a:t>
            </a:r>
            <a:r>
              <a:rPr lang="en-US" dirty="0" err="1"/>
              <a:t>persen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BAGI YANG KURANG DARI 80 PERSEN TIDAK DAPAT MENGIKUTI UJIAN.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8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{7828CD2B-AF05-F740-BC16-8782D49B6E84}tf16401378</Template>
  <TotalTime>15</TotalTime>
  <Words>223</Words>
  <Application>Microsoft Macintosh PowerPoint</Application>
  <PresentationFormat>Widescreen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Shell Dlg 2</vt:lpstr>
      <vt:lpstr>Arial</vt:lpstr>
      <vt:lpstr>Calibri</vt:lpstr>
      <vt:lpstr>Wingdings</vt:lpstr>
      <vt:lpstr>Wingdings 3</vt:lpstr>
      <vt:lpstr>Madison</vt:lpstr>
      <vt:lpstr>PowerPoint Presentation</vt:lpstr>
      <vt:lpstr>PowerPoint Presentation</vt:lpstr>
      <vt:lpstr>EKSISTENSI MANUSIA </vt:lpstr>
      <vt:lpstr>PowerPoint Presentation</vt:lpstr>
      <vt:lpstr>Deskripsi Mata Kuliah </vt:lpstr>
      <vt:lpstr>Tujuan Instruksional </vt:lpstr>
      <vt:lpstr>Kriteria Penilaian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agus triono</dc:creator>
  <cp:lastModifiedBy>agus triono</cp:lastModifiedBy>
  <cp:revision>2</cp:revision>
  <dcterms:created xsi:type="dcterms:W3CDTF">2020-10-08T01:54:49Z</dcterms:created>
  <dcterms:modified xsi:type="dcterms:W3CDTF">2020-10-08T02:10:42Z</dcterms:modified>
</cp:coreProperties>
</file>