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706" r:id="rId2"/>
    <p:sldMasterId id="2147483712" r:id="rId3"/>
    <p:sldMasterId id="2147483724" r:id="rId4"/>
  </p:sldMasterIdLst>
  <p:notesMasterIdLst>
    <p:notesMasterId r:id="rId10"/>
  </p:notesMasterIdLst>
  <p:handoutMasterIdLst>
    <p:handoutMasterId r:id="rId11"/>
  </p:handoutMasterIdLst>
  <p:sldIdLst>
    <p:sldId id="446" r:id="rId5"/>
    <p:sldId id="447" r:id="rId6"/>
    <p:sldId id="427" r:id="rId7"/>
    <p:sldId id="433" r:id="rId8"/>
    <p:sldId id="44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288" userDrawn="1">
          <p15:clr>
            <a:srgbClr val="F26B43"/>
          </p15:clr>
        </p15:guide>
        <p15:guide id="3" orient="horz" pos="4056" userDrawn="1">
          <p15:clr>
            <a:srgbClr val="F26B43"/>
          </p15:clr>
        </p15:guide>
        <p15:guide id="4" orient="horz" pos="1488" userDrawn="1">
          <p15:clr>
            <a:srgbClr val="A4A3A4"/>
          </p15:clr>
        </p15:guide>
        <p15:guide id="5" pos="3816" userDrawn="1">
          <p15:clr>
            <a:srgbClr val="A4A3A4"/>
          </p15:clr>
        </p15:guide>
        <p15:guide id="6" pos="7416" userDrawn="1">
          <p15:clr>
            <a:srgbClr val="F26B43"/>
          </p15:clr>
        </p15:guide>
        <p15:guide id="7" orient="horz" pos="312" userDrawn="1">
          <p15:clr>
            <a:srgbClr val="F26B43"/>
          </p15:clr>
        </p15:guide>
        <p15:guide id="8" orient="horz" pos="2160" userDrawn="1">
          <p15:clr>
            <a:srgbClr val="A4A3A4"/>
          </p15:clr>
        </p15:guide>
        <p15:guide id="9" orient="horz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5896"/>
    <a:srgbClr val="7C6560"/>
    <a:srgbClr val="29282D"/>
    <a:srgbClr val="E288B6"/>
    <a:srgbClr val="D75078"/>
    <a:srgbClr val="B38F6A"/>
    <a:srgbClr val="6667AB"/>
    <a:srgbClr val="BBBBBB"/>
    <a:srgbClr val="B9B9B9"/>
    <a:srgbClr val="85A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82"/>
    <p:restoredTop sz="94615"/>
  </p:normalViewPr>
  <p:slideViewPr>
    <p:cSldViewPr snapToGrid="0">
      <p:cViewPr varScale="1">
        <p:scale>
          <a:sx n="106" d="100"/>
          <a:sy n="106" d="100"/>
        </p:scale>
        <p:origin x="792" y="176"/>
      </p:cViewPr>
      <p:guideLst>
        <p:guide orient="horz" pos="3672"/>
        <p:guide pos="288"/>
        <p:guide orient="horz" pos="4056"/>
        <p:guide orient="horz" pos="1488"/>
        <p:guide pos="3816"/>
        <p:guide pos="7416"/>
        <p:guide orient="horz" pos="312"/>
        <p:guide orient="horz" pos="2160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2640" y="-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3440B4-626E-4F3C-BAEA-93BE989AF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5570-8E4E-4AA9-B246-5A27A383B9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A69E4-EFBB-4687-8058-A94EE1B5781B}" type="datetimeFigureOut">
              <a:rPr lang="en-US" smtClean="0"/>
              <a:t>11/2/22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D364A-9468-466A-ACCD-ABB3762BE8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EF394-4AD6-48D1-9C4C-1B3D44BBF5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04FE7-BA7C-4FF4-9756-C6A1F2BCA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1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546B2-EB9C-4E9C-8793-C25F32D58B9A}" type="datetimeFigureOut">
              <a:rPr lang="en-US" smtClean="0"/>
              <a:t>11/2/22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3F1C3-4FA3-4491-97F4-43CA9C8BDF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4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56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80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21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600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4" cy="1371600"/>
          </a:xfrm>
        </p:spPr>
        <p:txBody>
          <a:bodyPr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024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Amusements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8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Amuseme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A3BC27-A809-4F76-931E-2DE01059A5AB}"/>
              </a:ext>
            </a:extLst>
          </p:cNvPr>
          <p:cNvSpPr/>
          <p:nvPr userDrawn="1"/>
        </p:nvSpPr>
        <p:spPr>
          <a:xfrm>
            <a:off x="6712974" y="1651000"/>
            <a:ext cx="460459" cy="520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6A5108-5EBA-43CE-BA4A-DA9EEF5D808A}"/>
              </a:ext>
            </a:extLst>
          </p:cNvPr>
          <p:cNvSpPr/>
          <p:nvPr userDrawn="1"/>
        </p:nvSpPr>
        <p:spPr>
          <a:xfrm>
            <a:off x="9271000" y="0"/>
            <a:ext cx="2921000" cy="539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12910-50D0-4906-AB08-F37D02F96D4A}"/>
              </a:ext>
            </a:extLst>
          </p:cNvPr>
          <p:cNvSpPr/>
          <p:nvPr userDrawn="1"/>
        </p:nvSpPr>
        <p:spPr>
          <a:xfrm>
            <a:off x="0" y="2387600"/>
            <a:ext cx="546100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C760C-BE23-4DA2-A294-3B5668F8AECA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05272" cy="1572126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072384"/>
            <a:ext cx="4946904" cy="28712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8040" y="457200"/>
            <a:ext cx="4562856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76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/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/>
            <a:r>
              <a:rPr lang="en-US"/>
              <a:t>Click to text</a:t>
            </a:r>
          </a:p>
        </p:txBody>
      </p:sp>
    </p:spTree>
    <p:extLst>
      <p:ext uri="{BB962C8B-B14F-4D97-AF65-F5344CB8AC3E}">
        <p14:creationId xmlns:p14="http://schemas.microsoft.com/office/powerpoint/2010/main" val="198059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Balance ac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 cap="all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0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Balancing Ac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869985-B973-4011-9FA2-83D7EBB2EA53}"/>
              </a:ext>
            </a:extLst>
          </p:cNvPr>
          <p:cNvSpPr/>
          <p:nvPr userDrawn="1"/>
        </p:nvSpPr>
        <p:spPr>
          <a:xfrm>
            <a:off x="0" y="2400300"/>
            <a:ext cx="4267200" cy="4457700"/>
          </a:xfrm>
          <a:prstGeom prst="rect">
            <a:avLst/>
          </a:prstGeom>
          <a:solidFill>
            <a:srgbClr val="D2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9032"/>
            <a:ext cx="3619501" cy="877824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4500" y="0"/>
            <a:ext cx="74803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5D44F0-DADD-4DCC-82EC-FDB3E9878AA9}"/>
              </a:ext>
            </a:extLst>
          </p:cNvPr>
          <p:cNvSpPr/>
          <p:nvPr userDrawn="1"/>
        </p:nvSpPr>
        <p:spPr>
          <a:xfrm>
            <a:off x="11734800" y="4445000"/>
            <a:ext cx="457200" cy="2413000"/>
          </a:xfrm>
          <a:prstGeom prst="rect">
            <a:avLst/>
          </a:prstGeom>
          <a:solidFill>
            <a:srgbClr val="884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FE2C9-8B6E-4DDA-A5EA-04581F7629F0}"/>
              </a:ext>
            </a:extLst>
          </p:cNvPr>
          <p:cNvSpPr/>
          <p:nvPr userDrawn="1"/>
        </p:nvSpPr>
        <p:spPr>
          <a:xfrm>
            <a:off x="11734800" y="0"/>
            <a:ext cx="457200" cy="4462272"/>
          </a:xfrm>
          <a:prstGeom prst="rect">
            <a:avLst/>
          </a:prstGeom>
          <a:solidFill>
            <a:srgbClr val="86A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23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FEDCD9-19A7-423B-ABE0-DDD032DE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7467601" cy="1572768"/>
          </a:xfrm>
        </p:spPr>
        <p:txBody>
          <a:bodyPr/>
          <a:lstStyle>
            <a:lvl1pPr>
              <a:lnSpc>
                <a:spcPts val="46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BD7372B-17B4-4062-8BFA-745581B27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40000"/>
            <a:ext cx="6591300" cy="34036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A28F9-9D68-48A2-A1AD-C1C318C0EC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300" y="1384300"/>
            <a:ext cx="3410712" cy="4572000"/>
          </a:xfrm>
          <a:prstGeom prst="roundRect">
            <a:avLst>
              <a:gd name="adj" fmla="val 2543"/>
            </a:avLst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Wellspring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4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Wellspr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86ECD6-DF3C-4CA6-9A77-ED32AC37F81F}"/>
              </a:ext>
            </a:extLst>
          </p:cNvPr>
          <p:cNvSpPr/>
          <p:nvPr userDrawn="1"/>
        </p:nvSpPr>
        <p:spPr>
          <a:xfrm>
            <a:off x="0" y="0"/>
            <a:ext cx="2445488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3F081E-4462-4B33-A41E-0432A3B439D9}"/>
              </a:ext>
            </a:extLst>
          </p:cNvPr>
          <p:cNvSpPr/>
          <p:nvPr userDrawn="1"/>
        </p:nvSpPr>
        <p:spPr>
          <a:xfrm rot="5400000">
            <a:off x="10740656" y="5406656"/>
            <a:ext cx="2445488" cy="457200"/>
          </a:xfrm>
          <a:prstGeom prst="rect">
            <a:avLst/>
          </a:prstGeom>
          <a:solidFill>
            <a:srgbClr val="8A5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5FA2D1-6BF4-4194-B815-8C66D013FD27}"/>
              </a:ext>
            </a:extLst>
          </p:cNvPr>
          <p:cNvSpPr/>
          <p:nvPr userDrawn="1"/>
        </p:nvSpPr>
        <p:spPr>
          <a:xfrm>
            <a:off x="7982712" y="495300"/>
            <a:ext cx="3753612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88F0DF-BC0B-473C-82DC-7FC46D38FAC1}"/>
              </a:ext>
            </a:extLst>
          </p:cNvPr>
          <p:cNvSpPr/>
          <p:nvPr userDrawn="1"/>
        </p:nvSpPr>
        <p:spPr>
          <a:xfrm>
            <a:off x="4251158" y="495300"/>
            <a:ext cx="3787056" cy="594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09160" y="960120"/>
            <a:ext cx="6574536" cy="50749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F3E524-6AEB-4529-804C-0B9CD9992050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FF2CAC-AD21-48FA-AD68-A643AAA6A8C4}"/>
              </a:ext>
            </a:extLst>
          </p:cNvPr>
          <p:cNvCxnSpPr>
            <a:cxnSpLocks/>
          </p:cNvCxnSpPr>
          <p:nvPr userDrawn="1"/>
        </p:nvCxnSpPr>
        <p:spPr>
          <a:xfrm>
            <a:off x="228600" y="2415910"/>
            <a:ext cx="4022558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71600"/>
            <a:ext cx="3619501" cy="877824"/>
          </a:xfrm>
        </p:spPr>
        <p:txBody>
          <a:bodyPr/>
          <a:lstStyle>
            <a:lvl1pPr>
              <a:lnSpc>
                <a:spcPts val="432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225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Star of the show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t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2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Star of the sh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62B86F-90E5-425E-9F83-8477D8111E1D}"/>
              </a:ext>
            </a:extLst>
          </p:cNvPr>
          <p:cNvSpPr/>
          <p:nvPr userDrawn="1"/>
        </p:nvSpPr>
        <p:spPr>
          <a:xfrm>
            <a:off x="0" y="495300"/>
            <a:ext cx="6057900" cy="13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269853-3C2C-4F9C-B1BB-E00F7A1DB9E1}"/>
              </a:ext>
            </a:extLst>
          </p:cNvPr>
          <p:cNvSpPr/>
          <p:nvPr userDrawn="1"/>
        </p:nvSpPr>
        <p:spPr>
          <a:xfrm>
            <a:off x="6530703" y="495300"/>
            <a:ext cx="2931587" cy="262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759D58-52AF-4785-8A33-F528F46D88A3}"/>
              </a:ext>
            </a:extLst>
          </p:cNvPr>
          <p:cNvSpPr/>
          <p:nvPr userDrawn="1"/>
        </p:nvSpPr>
        <p:spPr>
          <a:xfrm>
            <a:off x="8852618" y="3863713"/>
            <a:ext cx="2921000" cy="25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D3E0F4-EC0D-43C2-AC84-A53134C8566E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38801" cy="1572126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489200"/>
            <a:ext cx="5202936" cy="35478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97700" y="914400"/>
            <a:ext cx="4334256" cy="5093208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66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11/2/22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8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701" r:id="rId3"/>
    <p:sldLayoutId id="2147483702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11/2/22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0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11/2/22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0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11/2/22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0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 of curvy lines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225" y="0"/>
            <a:ext cx="12191550" cy="685799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8347D8D-E852-43D5-858E-2D01BE57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073" y="2999056"/>
            <a:ext cx="6581554" cy="1371600"/>
          </a:xfrm>
        </p:spPr>
        <p:txBody>
          <a:bodyPr anchor="t" anchorCtr="0"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BUKU TEKS SEJARAH</a:t>
            </a:r>
          </a:p>
        </p:txBody>
      </p:sp>
    </p:spTree>
    <p:extLst>
      <p:ext uri="{BB962C8B-B14F-4D97-AF65-F5344CB8AC3E}">
        <p14:creationId xmlns:p14="http://schemas.microsoft.com/office/powerpoint/2010/main" val="155831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5A981B-6487-4B00-9EAF-D0D748FA6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</p:spPr>
        <p:txBody>
          <a:bodyPr/>
          <a:lstStyle/>
          <a:p>
            <a:r>
              <a:rPr lang="en-US" dirty="0"/>
              <a:t>DEFINISI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3F7E3B-CE99-4770-8587-6554C15693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0142" y="914400"/>
            <a:ext cx="7303168" cy="4197096"/>
          </a:xfrm>
        </p:spPr>
        <p:txBody>
          <a:bodyPr/>
          <a:lstStyle/>
          <a:p>
            <a:r>
              <a:rPr lang="en-ID" dirty="0" err="1">
                <a:solidFill>
                  <a:schemeClr val="tx1"/>
                </a:solidFill>
              </a:rPr>
              <a:t>Kokom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Komalasari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mendefinisikan</a:t>
            </a:r>
            <a:r>
              <a:rPr lang="en-ID" i="1" dirty="0">
                <a:solidFill>
                  <a:schemeClr val="tx1"/>
                </a:solidFill>
              </a:rPr>
              <a:t> textbook is a book giving instructions is the principles if a subject of study, any book the basis or partial of a course of study</a:t>
            </a:r>
            <a:r>
              <a:rPr lang="en-ID" dirty="0">
                <a:solidFill>
                  <a:schemeClr val="tx1"/>
                </a:solidFill>
              </a:rPr>
              <a:t>.</a:t>
            </a:r>
          </a:p>
          <a:p>
            <a:endParaRPr lang="en-ID" dirty="0">
              <a:solidFill>
                <a:schemeClr val="tx1"/>
              </a:solidFill>
            </a:endParaRPr>
          </a:p>
          <a:p>
            <a:r>
              <a:rPr lang="en-ID" dirty="0">
                <a:solidFill>
                  <a:schemeClr val="tx1"/>
                </a:solidFill>
              </a:rPr>
              <a:t>Chambliss dan Calfee (1998), </a:t>
            </a:r>
            <a:r>
              <a:rPr lang="en-ID" dirty="0" err="1">
                <a:solidFill>
                  <a:schemeClr val="tx1"/>
                </a:solidFill>
              </a:rPr>
              <a:t>Buku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teks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adalah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alat</a:t>
            </a:r>
            <a:r>
              <a:rPr lang="en-ID" dirty="0">
                <a:solidFill>
                  <a:schemeClr val="tx1"/>
                </a:solidFill>
              </a:rPr>
              <a:t> bantu </a:t>
            </a:r>
            <a:r>
              <a:rPr lang="en-ID" dirty="0" err="1">
                <a:solidFill>
                  <a:schemeClr val="tx1"/>
                </a:solidFill>
              </a:rPr>
              <a:t>siswa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untuk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memahami</a:t>
            </a:r>
            <a:r>
              <a:rPr lang="en-ID" dirty="0">
                <a:solidFill>
                  <a:schemeClr val="tx1"/>
                </a:solidFill>
              </a:rPr>
              <a:t> dan </a:t>
            </a:r>
            <a:r>
              <a:rPr lang="en-ID" dirty="0" err="1">
                <a:solidFill>
                  <a:schemeClr val="tx1"/>
                </a:solidFill>
              </a:rPr>
              <a:t>belajar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dari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hal</a:t>
            </a:r>
            <a:r>
              <a:rPr lang="en-ID" dirty="0">
                <a:solidFill>
                  <a:schemeClr val="tx1"/>
                </a:solidFill>
              </a:rPr>
              <a:t>- </a:t>
            </a:r>
            <a:r>
              <a:rPr lang="en-ID" dirty="0" err="1">
                <a:solidFill>
                  <a:schemeClr val="tx1"/>
                </a:solidFill>
              </a:rPr>
              <a:t>hal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dibaca</a:t>
            </a:r>
            <a:r>
              <a:rPr lang="en-ID" dirty="0">
                <a:solidFill>
                  <a:schemeClr val="tx1"/>
                </a:solidFill>
              </a:rPr>
              <a:t> dan </a:t>
            </a:r>
            <a:r>
              <a:rPr lang="en-ID" dirty="0" err="1">
                <a:solidFill>
                  <a:schemeClr val="tx1"/>
                </a:solidFill>
              </a:rPr>
              <a:t>untuk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memahami</a:t>
            </a:r>
            <a:r>
              <a:rPr lang="en-ID" dirty="0">
                <a:solidFill>
                  <a:schemeClr val="tx1"/>
                </a:solidFill>
              </a:rPr>
              <a:t> dunia (di </a:t>
            </a:r>
            <a:r>
              <a:rPr lang="en-ID" dirty="0" err="1">
                <a:solidFill>
                  <a:schemeClr val="tx1"/>
                </a:solidFill>
              </a:rPr>
              <a:t>luar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dirinya</a:t>
            </a:r>
            <a:r>
              <a:rPr lang="en-ID" dirty="0">
                <a:solidFill>
                  <a:schemeClr val="tx1"/>
                </a:solidFill>
              </a:rPr>
              <a:t>).</a:t>
            </a:r>
          </a:p>
          <a:p>
            <a:endParaRPr lang="en-ID" dirty="0">
              <a:solidFill>
                <a:schemeClr val="tx1"/>
              </a:solidFill>
            </a:endParaRPr>
          </a:p>
          <a:p>
            <a:r>
              <a:rPr lang="en-ID" dirty="0">
                <a:solidFill>
                  <a:schemeClr val="tx1"/>
                </a:solidFill>
              </a:rPr>
              <a:t>Henry Guntur </a:t>
            </a:r>
            <a:r>
              <a:rPr lang="en-ID" dirty="0" err="1">
                <a:solidFill>
                  <a:schemeClr val="tx1"/>
                </a:solidFill>
              </a:rPr>
              <a:t>Tarigan</a:t>
            </a:r>
            <a:r>
              <a:rPr lang="en-ID" dirty="0">
                <a:solidFill>
                  <a:schemeClr val="tx1"/>
                </a:solidFill>
              </a:rPr>
              <a:t> dan </a:t>
            </a:r>
            <a:r>
              <a:rPr lang="en-ID" dirty="0" err="1">
                <a:solidFill>
                  <a:schemeClr val="tx1"/>
                </a:solidFill>
              </a:rPr>
              <a:t>Djago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Tarigan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menjelaskan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bahwa</a:t>
            </a:r>
            <a:r>
              <a:rPr lang="en-ID" dirty="0">
                <a:solidFill>
                  <a:schemeClr val="tx1"/>
                </a:solidFill>
              </a:rPr>
              <a:t>, </a:t>
            </a:r>
            <a:r>
              <a:rPr lang="en-ID" dirty="0" err="1">
                <a:solidFill>
                  <a:schemeClr val="tx1"/>
                </a:solidFill>
              </a:rPr>
              <a:t>buku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teks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adalah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buku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pelajaran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dalam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bidang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studi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tertentu</a:t>
            </a:r>
            <a:r>
              <a:rPr lang="en-ID" dirty="0">
                <a:solidFill>
                  <a:schemeClr val="tx1"/>
                </a:solidFill>
              </a:rPr>
              <a:t>, yang </a:t>
            </a:r>
            <a:r>
              <a:rPr lang="en-ID" dirty="0" err="1">
                <a:solidFill>
                  <a:schemeClr val="tx1"/>
                </a:solidFill>
              </a:rPr>
              <a:t>merupakan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buku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standar</a:t>
            </a:r>
            <a:r>
              <a:rPr lang="en-ID" dirty="0">
                <a:solidFill>
                  <a:schemeClr val="tx1"/>
                </a:solidFill>
              </a:rPr>
              <a:t>, yang </a:t>
            </a:r>
            <a:r>
              <a:rPr lang="en-ID" dirty="0" err="1">
                <a:solidFill>
                  <a:schemeClr val="tx1"/>
                </a:solidFill>
              </a:rPr>
              <a:t>disusun</a:t>
            </a:r>
            <a:r>
              <a:rPr lang="en-ID" dirty="0">
                <a:solidFill>
                  <a:schemeClr val="tx1"/>
                </a:solidFill>
              </a:rPr>
              <a:t> oleh para </a:t>
            </a:r>
            <a:r>
              <a:rPr lang="en-ID" dirty="0" err="1">
                <a:solidFill>
                  <a:schemeClr val="tx1"/>
                </a:solidFill>
              </a:rPr>
              <a:t>pakar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dalam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bidang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itu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untuk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maksud</a:t>
            </a:r>
            <a:r>
              <a:rPr lang="en-ID" dirty="0">
                <a:solidFill>
                  <a:schemeClr val="tx1"/>
                </a:solidFill>
              </a:rPr>
              <a:t>- </a:t>
            </a:r>
            <a:r>
              <a:rPr lang="en-ID" dirty="0" err="1">
                <a:solidFill>
                  <a:schemeClr val="tx1"/>
                </a:solidFill>
              </a:rPr>
              <a:t>maksud</a:t>
            </a:r>
            <a:r>
              <a:rPr lang="en-ID" dirty="0">
                <a:solidFill>
                  <a:schemeClr val="tx1"/>
                </a:solidFill>
              </a:rPr>
              <a:t> dan </a:t>
            </a:r>
            <a:r>
              <a:rPr lang="en-ID" dirty="0" err="1">
                <a:solidFill>
                  <a:schemeClr val="tx1"/>
                </a:solidFill>
              </a:rPr>
              <a:t>tujuan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instruksional</a:t>
            </a:r>
            <a:r>
              <a:rPr lang="en-ID" dirty="0">
                <a:solidFill>
                  <a:schemeClr val="tx1"/>
                </a:solidFill>
              </a:rPr>
              <a:t>, yang </a:t>
            </a:r>
            <a:r>
              <a:rPr lang="en-ID" dirty="0" err="1">
                <a:solidFill>
                  <a:schemeClr val="tx1"/>
                </a:solidFill>
              </a:rPr>
              <a:t>dilengkapi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dengan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sarana-sarana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pengajaran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serasi</a:t>
            </a:r>
            <a:r>
              <a:rPr lang="en-ID" dirty="0">
                <a:solidFill>
                  <a:schemeClr val="tx1"/>
                </a:solidFill>
              </a:rPr>
              <a:t> dan </a:t>
            </a:r>
            <a:r>
              <a:rPr lang="en-ID" dirty="0" err="1">
                <a:solidFill>
                  <a:schemeClr val="tx1"/>
                </a:solidFill>
              </a:rPr>
              <a:t>mudah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dipahami</a:t>
            </a:r>
            <a:r>
              <a:rPr lang="en-ID" dirty="0">
                <a:solidFill>
                  <a:schemeClr val="tx1"/>
                </a:solidFill>
              </a:rPr>
              <a:t> oleh para </a:t>
            </a:r>
            <a:r>
              <a:rPr lang="en-ID" dirty="0" err="1">
                <a:solidFill>
                  <a:schemeClr val="tx1"/>
                </a:solidFill>
              </a:rPr>
              <a:t>pemakainya</a:t>
            </a:r>
            <a:r>
              <a:rPr lang="en-ID" dirty="0">
                <a:solidFill>
                  <a:schemeClr val="tx1"/>
                </a:solidFill>
              </a:rPr>
              <a:t> di </a:t>
            </a:r>
            <a:r>
              <a:rPr lang="en-ID" dirty="0" err="1">
                <a:solidFill>
                  <a:schemeClr val="tx1"/>
                </a:solidFill>
              </a:rPr>
              <a:t>sekolah-sekolah</a:t>
            </a:r>
            <a:r>
              <a:rPr lang="en-ID" dirty="0">
                <a:solidFill>
                  <a:schemeClr val="tx1"/>
                </a:solidFill>
              </a:rPr>
              <a:t> dan </a:t>
            </a:r>
            <a:r>
              <a:rPr lang="en-ID" dirty="0" err="1">
                <a:solidFill>
                  <a:schemeClr val="tx1"/>
                </a:solidFill>
              </a:rPr>
              <a:t>perguruan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tinggi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sehingga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dapat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menunjang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sesuatu</a:t>
            </a:r>
            <a:r>
              <a:rPr lang="en-ID" dirty="0">
                <a:solidFill>
                  <a:schemeClr val="tx1"/>
                </a:solidFill>
              </a:rPr>
              <a:t> program </a:t>
            </a:r>
            <a:r>
              <a:rPr lang="en-ID" dirty="0" err="1">
                <a:solidFill>
                  <a:schemeClr val="tx1"/>
                </a:solidFill>
              </a:rPr>
              <a:t>pengajaran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BE0AA58-9214-6F45-8B88-DFED2B81B51A}"/>
              </a:ext>
            </a:extLst>
          </p:cNvPr>
          <p:cNvSpPr txBox="1">
            <a:spLocks/>
          </p:cNvSpPr>
          <p:nvPr/>
        </p:nvSpPr>
        <p:spPr>
          <a:xfrm>
            <a:off x="457199" y="3215623"/>
            <a:ext cx="6581554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DEFINISI</a:t>
            </a:r>
          </a:p>
        </p:txBody>
      </p:sp>
    </p:spTree>
    <p:extLst>
      <p:ext uri="{BB962C8B-B14F-4D97-AF65-F5344CB8AC3E}">
        <p14:creationId xmlns:p14="http://schemas.microsoft.com/office/powerpoint/2010/main" val="3898511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44986A6-583D-4323-BBE6-0C4C3B14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9032"/>
            <a:ext cx="3619501" cy="877824"/>
          </a:xfrm>
        </p:spPr>
        <p:txBody>
          <a:bodyPr>
            <a:normAutofit fontScale="90000"/>
          </a:bodyPr>
          <a:lstStyle/>
          <a:p>
            <a:r>
              <a:rPr lang="en-US" dirty="0"/>
              <a:t>UNSUR BUKU TEKS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1B0F8-EDCA-43C7-A602-F46DA2202A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2779776"/>
            <a:ext cx="3465576" cy="3255264"/>
          </a:xfrm>
        </p:spPr>
        <p:txBody>
          <a:bodyPr>
            <a:noAutofit/>
          </a:bodyPr>
          <a:lstStyle/>
          <a:p>
            <a:r>
              <a:rPr lang="en-ID" dirty="0" err="1"/>
              <a:t>Menurut</a:t>
            </a:r>
            <a:r>
              <a:rPr lang="en-ID" dirty="0"/>
              <a:t> </a:t>
            </a:r>
            <a:r>
              <a:rPr lang="en-ID" dirty="0" err="1"/>
              <a:t>Prastowo</a:t>
            </a:r>
            <a:r>
              <a:rPr lang="en-ID" dirty="0"/>
              <a:t> (2011) </a:t>
            </a:r>
            <a:r>
              <a:rPr lang="en-ID" dirty="0" err="1"/>
              <a:t>unsur-unsur</a:t>
            </a:r>
            <a:r>
              <a:rPr lang="en-ID" dirty="0"/>
              <a:t> </a:t>
            </a:r>
            <a:r>
              <a:rPr lang="en-ID" dirty="0" err="1"/>
              <a:t>buku</a:t>
            </a:r>
            <a:r>
              <a:rPr lang="en-ID" dirty="0"/>
              <a:t> </a:t>
            </a:r>
            <a:r>
              <a:rPr lang="en-ID" dirty="0" err="1"/>
              <a:t>teks</a:t>
            </a:r>
            <a:r>
              <a:rPr lang="en-ID" dirty="0"/>
              <a:t> </a:t>
            </a:r>
            <a:r>
              <a:rPr lang="en-ID" dirty="0" err="1"/>
              <a:t>terdiri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 </a:t>
            </a:r>
          </a:p>
          <a:p>
            <a:pPr marL="342900" indent="-342900">
              <a:buAutoNum type="arabicPeriod"/>
            </a:pPr>
            <a:r>
              <a:rPr lang="en-ID" b="1" dirty="0" err="1"/>
              <a:t>judul</a:t>
            </a:r>
            <a:r>
              <a:rPr lang="en-ID" b="1" dirty="0"/>
              <a:t> </a:t>
            </a:r>
            <a:r>
              <a:rPr lang="en-ID" b="1" dirty="0" err="1"/>
              <a:t>buku</a:t>
            </a:r>
            <a:endParaRPr lang="en-ID" b="1" dirty="0"/>
          </a:p>
          <a:p>
            <a:pPr marL="342900" indent="-342900">
              <a:buAutoNum type="arabicPeriod"/>
            </a:pPr>
            <a:r>
              <a:rPr lang="en-ID" b="1" dirty="0" err="1"/>
              <a:t>kompetensi</a:t>
            </a:r>
            <a:r>
              <a:rPr lang="en-ID" b="1" dirty="0"/>
              <a:t> </a:t>
            </a:r>
            <a:r>
              <a:rPr lang="en-ID" b="1" dirty="0" err="1"/>
              <a:t>dasar</a:t>
            </a:r>
            <a:r>
              <a:rPr lang="en-ID" b="1" dirty="0"/>
              <a:t> </a:t>
            </a:r>
            <a:r>
              <a:rPr lang="en-ID" b="1" dirty="0" err="1"/>
              <a:t>atau</a:t>
            </a:r>
            <a:r>
              <a:rPr lang="en-ID" b="1" dirty="0"/>
              <a:t> </a:t>
            </a:r>
            <a:r>
              <a:rPr lang="en-ID" b="1" dirty="0" err="1"/>
              <a:t>materi</a:t>
            </a:r>
            <a:r>
              <a:rPr lang="en-ID" b="1" dirty="0"/>
              <a:t> </a:t>
            </a:r>
            <a:r>
              <a:rPr lang="en-ID" b="1" dirty="0" err="1"/>
              <a:t>pokok</a:t>
            </a:r>
            <a:endParaRPr lang="en-ID" b="1" dirty="0"/>
          </a:p>
          <a:p>
            <a:pPr marL="342900" indent="-342900">
              <a:buAutoNum type="arabicPeriod"/>
            </a:pPr>
            <a:r>
              <a:rPr lang="en-ID" b="1" dirty="0" err="1"/>
              <a:t>informasi</a:t>
            </a:r>
            <a:r>
              <a:rPr lang="en-ID" b="1" dirty="0"/>
              <a:t> </a:t>
            </a:r>
            <a:r>
              <a:rPr lang="en-ID" b="1" dirty="0" err="1"/>
              <a:t>pendukung</a:t>
            </a:r>
            <a:endParaRPr lang="en-ID" b="1" dirty="0"/>
          </a:p>
          <a:p>
            <a:pPr marL="342900" indent="-342900">
              <a:buAutoNum type="arabicPeriod"/>
            </a:pPr>
            <a:r>
              <a:rPr lang="en-ID" b="1" dirty="0"/>
              <a:t>Latihan </a:t>
            </a:r>
            <a:r>
              <a:rPr lang="en-ID" b="1" dirty="0" err="1"/>
              <a:t>serta</a:t>
            </a:r>
            <a:r>
              <a:rPr lang="en-ID" b="1" dirty="0"/>
              <a:t> </a:t>
            </a:r>
            <a:r>
              <a:rPr lang="en-ID" b="1" dirty="0" err="1"/>
              <a:t>penilaian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1CB42D-A527-44ED-ADE2-30B3266BA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Jual SMA - Buku Teks Utama - Siswa - Sejarah Indonesia Semester 1 Kelas 11  | Shopee Indonesia">
            <a:extLst>
              <a:ext uri="{FF2B5EF4-FFF2-40B4-BE49-F238E27FC236}">
                <a16:creationId xmlns:a16="http://schemas.microsoft.com/office/drawing/2014/main" id="{C78362FF-CC3C-4748-9234-44B8398A0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24" y="40919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ku Teks Pendamping Sejarah Indonesia Untuk Siswa SMA-MA/SMK-MA">
            <a:extLst>
              <a:ext uri="{FF2B5EF4-FFF2-40B4-BE49-F238E27FC236}">
                <a16:creationId xmlns:a16="http://schemas.microsoft.com/office/drawing/2014/main" id="{B715B9E2-EDE9-3147-90DF-78C81E72F3F1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8" b="18538"/>
          <a:stretch>
            <a:fillRect/>
          </a:stretch>
        </p:blipFill>
        <p:spPr bwMode="auto">
          <a:xfrm>
            <a:off x="7527036" y="2510920"/>
            <a:ext cx="4137152" cy="379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177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6A8C9-9EB6-43DA-BD3E-58FAC14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38801" cy="1572126"/>
          </a:xfrm>
        </p:spPr>
        <p:txBody>
          <a:bodyPr/>
          <a:lstStyle/>
          <a:p>
            <a:r>
              <a:rPr lang="en-US" dirty="0"/>
              <a:t>BUKU TEKS YANG BAIK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ACE68-C884-4900-BA05-58DEA15110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2489200"/>
            <a:ext cx="5202936" cy="3547872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sz="1800" dirty="0">
                <a:effectLst/>
                <a:latin typeface="Segoe UI" panose="020B0502040204020203" pitchFamily="34" charset="0"/>
              </a:rPr>
              <a:t>MINDFUL– MEMBERI BANYAK PERSPEKTIF</a:t>
            </a:r>
          </a:p>
          <a:p>
            <a:pPr marL="342900" indent="-342900">
              <a:buAutoNum type="arabicPeriod"/>
            </a:pPr>
            <a:r>
              <a:rPr lang="en-US" dirty="0">
                <a:latin typeface="Segoe UI" panose="020B0502040204020203" pitchFamily="34" charset="0"/>
              </a:rPr>
              <a:t>MOTIVASI PEMBELAJARAN</a:t>
            </a:r>
          </a:p>
          <a:p>
            <a:pPr marL="342900" indent="-342900">
              <a:buAutoNum type="arabicPeriod"/>
            </a:pPr>
            <a:r>
              <a:rPr lang="en-US" dirty="0">
                <a:latin typeface="Segoe UI" panose="020B0502040204020203" pitchFamily="34" charset="0"/>
              </a:rPr>
              <a:t>MENARIK PERHATIAN</a:t>
            </a:r>
          </a:p>
          <a:p>
            <a:pPr marL="342900" indent="-342900">
              <a:buAutoNum type="arabicPeriod"/>
            </a:pPr>
            <a:r>
              <a:rPr lang="en-US" dirty="0">
                <a:latin typeface="Segoe UI" panose="020B0502040204020203" pitchFamily="34" charset="0"/>
              </a:rPr>
              <a:t>MEMUNCULKAN RASA INGIIN BELAJAR MANDIRI</a:t>
            </a:r>
            <a:endParaRPr lang="en-US" dirty="0"/>
          </a:p>
        </p:txBody>
      </p:sp>
      <p:pic>
        <p:nvPicPr>
          <p:cNvPr id="7" name="Picture Placeholder 6" descr="Picture of a spiral staircase">
            <a:extLst>
              <a:ext uri="{FF2B5EF4-FFF2-40B4-BE49-F238E27FC236}">
                <a16:creationId xmlns:a16="http://schemas.microsoft.com/office/drawing/2014/main" id="{85B5D68D-0A19-45D6-AE1A-3B9217CF47B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7700" y="914400"/>
            <a:ext cx="4334256" cy="5093208"/>
          </a:xfrm>
        </p:spPr>
      </p:pic>
    </p:spTree>
    <p:extLst>
      <p:ext uri="{BB962C8B-B14F-4D97-AF65-F5344CB8AC3E}">
        <p14:creationId xmlns:p14="http://schemas.microsoft.com/office/powerpoint/2010/main" val="2943388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4EF4-8D58-4BFD-9454-26C0FB62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07191"/>
            <a:ext cx="7467601" cy="1572768"/>
          </a:xfrm>
        </p:spPr>
        <p:txBody>
          <a:bodyPr>
            <a:normAutofit/>
          </a:bodyPr>
          <a:lstStyle/>
          <a:p>
            <a:r>
              <a:rPr lang="en-US" dirty="0"/>
              <a:t>PROJEK BUKU TEKS SEJARAH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8AA20-608C-4737-B926-56858E7E7E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962526"/>
            <a:ext cx="6591300" cy="4981074"/>
          </a:xfrm>
        </p:spPr>
        <p:txBody>
          <a:bodyPr tIns="0" bIns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Kelas A</a:t>
            </a:r>
            <a:endParaRPr lang="en-ID" dirty="0"/>
          </a:p>
          <a:p>
            <a:pPr lvl="0">
              <a:lnSpc>
                <a:spcPct val="100000"/>
              </a:lnSpc>
            </a:pPr>
            <a:r>
              <a:rPr lang="en-ID" dirty="0" err="1"/>
              <a:t>Pengantar</a:t>
            </a:r>
            <a:r>
              <a:rPr lang="en-ID" dirty="0"/>
              <a:t> </a:t>
            </a:r>
            <a:r>
              <a:rPr lang="en-ID" dirty="0" err="1"/>
              <a:t>Ilmu</a:t>
            </a:r>
            <a:r>
              <a:rPr lang="en-ID" dirty="0"/>
              <a:t> Sejarah </a:t>
            </a:r>
          </a:p>
          <a:p>
            <a:pPr lvl="0">
              <a:lnSpc>
                <a:spcPct val="100000"/>
              </a:lnSpc>
            </a:pPr>
            <a:r>
              <a:rPr lang="en-ID" dirty="0" err="1"/>
              <a:t>Asal-Usul</a:t>
            </a:r>
            <a:r>
              <a:rPr lang="en-ID" dirty="0"/>
              <a:t> </a:t>
            </a:r>
            <a:r>
              <a:rPr lang="en-ID" dirty="0" err="1"/>
              <a:t>Nenek</a:t>
            </a:r>
            <a:r>
              <a:rPr lang="en-ID" dirty="0"/>
              <a:t> </a:t>
            </a:r>
            <a:r>
              <a:rPr lang="en-ID" dirty="0" err="1"/>
              <a:t>Moyang</a:t>
            </a:r>
            <a:r>
              <a:rPr lang="en-ID" dirty="0"/>
              <a:t> dan Jalur </a:t>
            </a:r>
            <a:r>
              <a:rPr lang="en-ID" dirty="0" err="1"/>
              <a:t>Rempah</a:t>
            </a:r>
            <a:r>
              <a:rPr lang="en-ID" dirty="0"/>
              <a:t> di Indonesia </a:t>
            </a:r>
          </a:p>
          <a:p>
            <a:pPr lvl="0">
              <a:lnSpc>
                <a:spcPct val="100000"/>
              </a:lnSpc>
            </a:pPr>
            <a:r>
              <a:rPr lang="en-ID" dirty="0"/>
              <a:t>Kerajaan Hindu-Buddha di Indonesia </a:t>
            </a:r>
          </a:p>
          <a:p>
            <a:pPr lvl="0">
              <a:lnSpc>
                <a:spcPct val="100000"/>
              </a:lnSpc>
            </a:pPr>
            <a:r>
              <a:rPr lang="en-ID" dirty="0"/>
              <a:t>Kerajaan Islam di Indonesia </a:t>
            </a:r>
          </a:p>
          <a:p>
            <a:pPr marL="0" indent="0">
              <a:lnSpc>
                <a:spcPct val="100000"/>
              </a:lnSpc>
              <a:buNone/>
            </a:pPr>
            <a:endParaRPr lang="en-ID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Kelas B</a:t>
            </a:r>
            <a:endParaRPr lang="en-ID" dirty="0"/>
          </a:p>
          <a:p>
            <a:pPr lvl="0">
              <a:lnSpc>
                <a:spcPct val="100000"/>
              </a:lnSpc>
            </a:pPr>
            <a:r>
              <a:rPr lang="en-ID" dirty="0" err="1"/>
              <a:t>Kolonisasi</a:t>
            </a:r>
            <a:r>
              <a:rPr lang="en-ID" dirty="0"/>
              <a:t> dan </a:t>
            </a:r>
            <a:r>
              <a:rPr lang="en-ID" dirty="0" err="1"/>
              <a:t>Perlawanan</a:t>
            </a:r>
            <a:r>
              <a:rPr lang="en-ID" dirty="0"/>
              <a:t> </a:t>
            </a:r>
            <a:r>
              <a:rPr lang="en-ID" dirty="0" err="1"/>
              <a:t>Bangsa</a:t>
            </a:r>
            <a:r>
              <a:rPr lang="en-ID" dirty="0"/>
              <a:t> Indonesia </a:t>
            </a:r>
          </a:p>
          <a:p>
            <a:pPr lvl="0">
              <a:lnSpc>
                <a:spcPct val="100000"/>
              </a:lnSpc>
            </a:pPr>
            <a:r>
              <a:rPr lang="en-ID" dirty="0" err="1"/>
              <a:t>PergerakanKebangsaanIndonesia</a:t>
            </a:r>
            <a:r>
              <a:rPr lang="en-ID" dirty="0"/>
              <a:t> </a:t>
            </a:r>
          </a:p>
          <a:p>
            <a:pPr lvl="0">
              <a:lnSpc>
                <a:spcPct val="100000"/>
              </a:lnSpc>
            </a:pPr>
            <a:r>
              <a:rPr lang="en-ID" dirty="0" err="1"/>
              <a:t>Pendudukan</a:t>
            </a:r>
            <a:r>
              <a:rPr lang="en-ID" dirty="0"/>
              <a:t> </a:t>
            </a:r>
            <a:r>
              <a:rPr lang="en-ID" dirty="0" err="1"/>
              <a:t>Jepang</a:t>
            </a:r>
            <a:r>
              <a:rPr lang="en-ID" dirty="0"/>
              <a:t> di Indonesia </a:t>
            </a:r>
          </a:p>
          <a:p>
            <a:pPr lvl="0">
              <a:lnSpc>
                <a:spcPct val="100000"/>
              </a:lnSpc>
            </a:pPr>
            <a:r>
              <a:rPr lang="en-ID" dirty="0" err="1"/>
              <a:t>Proklamasi</a:t>
            </a:r>
            <a:r>
              <a:rPr lang="en-ID" dirty="0"/>
              <a:t> </a:t>
            </a:r>
            <a:r>
              <a:rPr lang="en-ID" dirty="0" err="1"/>
              <a:t>Kemerdekaan</a:t>
            </a:r>
            <a:r>
              <a:rPr lang="en-ID" dirty="0"/>
              <a:t> Indonesia </a:t>
            </a:r>
          </a:p>
          <a:p>
            <a:pPr marL="0" indent="0">
              <a:lnSpc>
                <a:spcPct val="100000"/>
              </a:lnSpc>
              <a:buNone/>
            </a:pPr>
            <a:endParaRPr lang="en-ID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Kelas C</a:t>
            </a:r>
            <a:endParaRPr lang="en-ID" dirty="0"/>
          </a:p>
          <a:p>
            <a:pPr lvl="0">
              <a:lnSpc>
                <a:spcPct val="100000"/>
              </a:lnSpc>
            </a:pPr>
            <a:r>
              <a:rPr lang="en-ID" dirty="0" err="1"/>
              <a:t>Perjuangan</a:t>
            </a:r>
            <a:r>
              <a:rPr lang="en-ID" dirty="0"/>
              <a:t> </a:t>
            </a:r>
            <a:r>
              <a:rPr lang="en-ID" dirty="0" err="1"/>
              <a:t>Mempertahankan</a:t>
            </a:r>
            <a:r>
              <a:rPr lang="en-ID" dirty="0"/>
              <a:t> </a:t>
            </a:r>
            <a:r>
              <a:rPr lang="en-ID" dirty="0" err="1"/>
              <a:t>Kemerdekaan</a:t>
            </a:r>
            <a:r>
              <a:rPr lang="en-ID" dirty="0"/>
              <a:t> </a:t>
            </a:r>
          </a:p>
          <a:p>
            <a:pPr lvl="0">
              <a:lnSpc>
                <a:spcPct val="100000"/>
              </a:lnSpc>
            </a:pPr>
            <a:r>
              <a:rPr lang="en-ID" dirty="0" err="1"/>
              <a:t>Pemerintahan</a:t>
            </a:r>
            <a:r>
              <a:rPr lang="en-ID" dirty="0"/>
              <a:t> </a:t>
            </a:r>
            <a:r>
              <a:rPr lang="en-ID" dirty="0" err="1"/>
              <a:t>Demokrasi</a:t>
            </a:r>
            <a:r>
              <a:rPr lang="en-ID" dirty="0"/>
              <a:t> Liberal dan </a:t>
            </a:r>
            <a:r>
              <a:rPr lang="en-ID" dirty="0" err="1"/>
              <a:t>Demokrasi</a:t>
            </a:r>
            <a:r>
              <a:rPr lang="en-ID" dirty="0"/>
              <a:t> </a:t>
            </a:r>
            <a:r>
              <a:rPr lang="en-ID" dirty="0" err="1"/>
              <a:t>Terpimpin</a:t>
            </a:r>
            <a:r>
              <a:rPr lang="en-ID" dirty="0"/>
              <a:t> </a:t>
            </a:r>
          </a:p>
          <a:p>
            <a:pPr lvl="0">
              <a:lnSpc>
                <a:spcPct val="100000"/>
              </a:lnSpc>
            </a:pPr>
            <a:r>
              <a:rPr lang="en-ID" dirty="0" err="1"/>
              <a:t>Pemerintahan</a:t>
            </a:r>
            <a:r>
              <a:rPr lang="en-ID" dirty="0"/>
              <a:t> Orde </a:t>
            </a:r>
            <a:r>
              <a:rPr lang="en-ID" dirty="0" err="1"/>
              <a:t>Baru</a:t>
            </a:r>
            <a:r>
              <a:rPr lang="en-ID" dirty="0"/>
              <a:t> </a:t>
            </a:r>
          </a:p>
          <a:p>
            <a:pPr lvl="0">
              <a:lnSpc>
                <a:spcPct val="100000"/>
              </a:lnSpc>
            </a:pPr>
            <a:r>
              <a:rPr lang="en-ID" dirty="0" err="1"/>
              <a:t>Pemerintahan</a:t>
            </a:r>
            <a:r>
              <a:rPr lang="en-ID" dirty="0"/>
              <a:t> </a:t>
            </a:r>
            <a:r>
              <a:rPr lang="en-ID" dirty="0" err="1"/>
              <a:t>Reformasi</a:t>
            </a:r>
            <a:r>
              <a:rPr lang="en-ID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43420"/>
      </p:ext>
    </p:extLst>
  </p:cSld>
  <p:clrMapOvr>
    <a:masterClrMapping/>
  </p:clrMapOvr>
</p:sld>
</file>

<file path=ppt/theme/theme1.xml><?xml version="1.0" encoding="utf-8"?>
<a:theme xmlns:a="http://schemas.openxmlformats.org/drawingml/2006/main" name="Balancing Act">
  <a:themeElements>
    <a:clrScheme name="Balancing Act">
      <a:dk1>
        <a:sysClr val="windowText" lastClr="000000"/>
      </a:dk1>
      <a:lt1>
        <a:sysClr val="window" lastClr="FFFFFF"/>
      </a:lt1>
      <a:dk2>
        <a:srgbClr val="8A4C5D"/>
      </a:dk2>
      <a:lt2>
        <a:srgbClr val="9E838E"/>
      </a:lt2>
      <a:accent1>
        <a:srgbClr val="C6ADB0"/>
      </a:accent1>
      <a:accent2>
        <a:srgbClr val="E3C0BF"/>
      </a:accent2>
      <a:accent3>
        <a:srgbClr val="D4937F"/>
      </a:accent3>
      <a:accent4>
        <a:srgbClr val="CCB87E"/>
      </a:accent4>
      <a:accent5>
        <a:srgbClr val="6667AB"/>
      </a:accent5>
      <a:accent6>
        <a:srgbClr val="86A094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llspring">
  <a:themeElements>
    <a:clrScheme name="Wellspring">
      <a:dk1>
        <a:sysClr val="windowText" lastClr="000000"/>
      </a:dk1>
      <a:lt1>
        <a:sysClr val="window" lastClr="FFFFFF"/>
      </a:lt1>
      <a:dk2>
        <a:srgbClr val="A1CAC9"/>
      </a:dk2>
      <a:lt2>
        <a:srgbClr val="48996B"/>
      </a:lt2>
      <a:accent1>
        <a:srgbClr val="759F51"/>
      </a:accent1>
      <a:accent2>
        <a:srgbClr val="436A2F"/>
      </a:accent2>
      <a:accent3>
        <a:srgbClr val="CFBF54"/>
      </a:accent3>
      <a:accent4>
        <a:srgbClr val="B3832F"/>
      </a:accent4>
      <a:accent5>
        <a:srgbClr val="8C5896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r of the show">
  <a:themeElements>
    <a:clrScheme name="Star of the show">
      <a:dk1>
        <a:sysClr val="windowText" lastClr="000000"/>
      </a:dk1>
      <a:lt1>
        <a:sysClr val="window" lastClr="FFFFFF"/>
      </a:lt1>
      <a:dk2>
        <a:srgbClr val="29282D"/>
      </a:dk2>
      <a:lt2>
        <a:srgbClr val="625C60"/>
      </a:lt2>
      <a:accent1>
        <a:srgbClr val="7C6560"/>
      </a:accent1>
      <a:accent2>
        <a:srgbClr val="AEA392"/>
      </a:accent2>
      <a:accent3>
        <a:srgbClr val="DBD4D0"/>
      </a:accent3>
      <a:accent4>
        <a:srgbClr val="8E7961"/>
      </a:accent4>
      <a:accent5>
        <a:srgbClr val="F0EDE8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musements">
  <a:themeElements>
    <a:clrScheme name="Amusements">
      <a:dk1>
        <a:sysClr val="windowText" lastClr="000000"/>
      </a:dk1>
      <a:lt1>
        <a:sysClr val="window" lastClr="FFFFFF"/>
      </a:lt1>
      <a:dk2>
        <a:srgbClr val="D77E6F"/>
      </a:dk2>
      <a:lt2>
        <a:srgbClr val="6667AB"/>
      </a:lt2>
      <a:accent1>
        <a:srgbClr val="B38F6A"/>
      </a:accent1>
      <a:accent2>
        <a:srgbClr val="D75078"/>
      </a:accent2>
      <a:accent3>
        <a:srgbClr val="E288B6"/>
      </a:accent3>
      <a:accent4>
        <a:srgbClr val="E9445D"/>
      </a:accent4>
      <a:accent5>
        <a:srgbClr val="EEC272"/>
      </a:accent5>
      <a:accent6>
        <a:srgbClr val="85A0A9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tf66906339_win32</Template>
  <TotalTime>0</TotalTime>
  <Words>231</Words>
  <Application>Microsoft Macintosh PowerPoint</Application>
  <PresentationFormat>Widescreen</PresentationFormat>
  <Paragraphs>41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Segoe UI</vt:lpstr>
      <vt:lpstr>Segoe UI Light</vt:lpstr>
      <vt:lpstr>Balancing Act</vt:lpstr>
      <vt:lpstr>Wellspring</vt:lpstr>
      <vt:lpstr>Star of the show</vt:lpstr>
      <vt:lpstr>Amusements</vt:lpstr>
      <vt:lpstr>BUKU TEKS SEJARAH</vt:lpstr>
      <vt:lpstr>DEFINISI</vt:lpstr>
      <vt:lpstr>UNSUR BUKU TEKS</vt:lpstr>
      <vt:lpstr>BUKU TEKS YANG BAIK</vt:lpstr>
      <vt:lpstr>PROJEK BUKU TEKS SEJARAH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2021-12-08T21:54:28Z</dcterms:created>
  <dcterms:modified xsi:type="dcterms:W3CDTF">2022-11-02T13:55:53Z</dcterms:modified>
</cp:coreProperties>
</file>