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6" r:id="rId4"/>
    <p:sldId id="257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58" r:id="rId26"/>
    <p:sldId id="293" r:id="rId27"/>
    <p:sldId id="294" r:id="rId28"/>
    <p:sldId id="295" r:id="rId29"/>
    <p:sldId id="259" r:id="rId3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660066"/>
    <a:srgbClr val="660033"/>
    <a:srgbClr val="33333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3" autoAdjust="0"/>
    <p:restoredTop sz="94577" autoAdjust="0"/>
  </p:normalViewPr>
  <p:slideViewPr>
    <p:cSldViewPr>
      <p:cViewPr varScale="1">
        <p:scale>
          <a:sx n="105" d="100"/>
          <a:sy n="105" d="100"/>
        </p:scale>
        <p:origin x="-11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E5A18-DD31-4D1F-A88E-566952EC102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FBF701-7CE4-4BC2-BF4E-79B61FBDA1AC}">
      <dgm:prSet phldrT="[Text]"/>
      <dgm:spPr/>
      <dgm:t>
        <a:bodyPr/>
        <a:lstStyle/>
        <a:p>
          <a:r>
            <a:rPr lang="en-US" dirty="0" smtClean="0"/>
            <a:t>HL</a:t>
          </a:r>
          <a:endParaRPr lang="en-US" dirty="0"/>
        </a:p>
      </dgm:t>
    </dgm:pt>
    <dgm:pt modelId="{67FDBDF7-ABE6-4D40-9307-4D2D695983EC}" type="parTrans" cxnId="{629B0117-72B9-4EBD-B591-8FF4C3A89ADB}">
      <dgm:prSet/>
      <dgm:spPr/>
      <dgm:t>
        <a:bodyPr/>
        <a:lstStyle/>
        <a:p>
          <a:endParaRPr lang="en-US"/>
        </a:p>
      </dgm:t>
    </dgm:pt>
    <dgm:pt modelId="{D88A8233-C7B5-458A-B6E2-002F9C91737E}" type="sibTrans" cxnId="{629B0117-72B9-4EBD-B591-8FF4C3A89ADB}">
      <dgm:prSet/>
      <dgm:spPr/>
      <dgm:t>
        <a:bodyPr/>
        <a:lstStyle/>
        <a:p>
          <a:endParaRPr lang="en-US"/>
        </a:p>
      </dgm:t>
    </dgm:pt>
    <dgm:pt modelId="{05B4A047-2314-40B3-A596-004375E7EBBD}">
      <dgm:prSet phldrT="[Text]"/>
      <dgm:spPr/>
      <dgm:t>
        <a:bodyPr/>
        <a:lstStyle/>
        <a:p>
          <a:r>
            <a:rPr lang="en-US" dirty="0" err="1" smtClean="0"/>
            <a:t>Damai</a:t>
          </a:r>
          <a:r>
            <a:rPr lang="en-US" dirty="0" smtClean="0"/>
            <a:t> </a:t>
          </a:r>
          <a:endParaRPr lang="en-US" dirty="0"/>
        </a:p>
      </dgm:t>
    </dgm:pt>
    <dgm:pt modelId="{751FDBE7-07C6-4B6A-9159-61B0880914EF}" type="parTrans" cxnId="{CD3F0B96-9938-45F3-9ACF-0F93EBC60CDC}">
      <dgm:prSet/>
      <dgm:spPr/>
      <dgm:t>
        <a:bodyPr/>
        <a:lstStyle/>
        <a:p>
          <a:endParaRPr lang="en-US"/>
        </a:p>
      </dgm:t>
    </dgm:pt>
    <dgm:pt modelId="{7695856D-6EC0-40D0-8470-E8034115F7EF}" type="sibTrans" cxnId="{CD3F0B96-9938-45F3-9ACF-0F93EBC60CDC}">
      <dgm:prSet/>
      <dgm:spPr/>
      <dgm:t>
        <a:bodyPr/>
        <a:lstStyle/>
        <a:p>
          <a:endParaRPr lang="en-US"/>
        </a:p>
      </dgm:t>
    </dgm:pt>
    <dgm:pt modelId="{F50404B6-D84F-42EF-97A7-AE7BB40168C5}">
      <dgm:prSet phldrT="[Text]"/>
      <dgm:spPr/>
      <dgm:t>
        <a:bodyPr/>
        <a:lstStyle/>
        <a:p>
          <a:r>
            <a:rPr lang="en-US" dirty="0" smtClean="0"/>
            <a:t>Transit </a:t>
          </a:r>
          <a:endParaRPr lang="en-US" dirty="0"/>
        </a:p>
      </dgm:t>
    </dgm:pt>
    <dgm:pt modelId="{635EFF4D-5C15-452D-B0DF-BCE3D199E5F8}" type="parTrans" cxnId="{6412422E-2100-485D-8A2A-1D889582B005}">
      <dgm:prSet/>
      <dgm:spPr/>
      <dgm:t>
        <a:bodyPr/>
        <a:lstStyle/>
        <a:p>
          <a:endParaRPr lang="en-US"/>
        </a:p>
      </dgm:t>
    </dgm:pt>
    <dgm:pt modelId="{10C4DD71-A2DE-40E4-A411-CF6E5201EF7C}" type="sibTrans" cxnId="{6412422E-2100-485D-8A2A-1D889582B005}">
      <dgm:prSet/>
      <dgm:spPr/>
      <dgm:t>
        <a:bodyPr/>
        <a:lstStyle/>
        <a:p>
          <a:endParaRPr lang="en-US"/>
        </a:p>
      </dgm:t>
    </dgm:pt>
    <dgm:pt modelId="{194DEE4D-564A-4B32-8F10-BD95245106CC}">
      <dgm:prSet/>
      <dgm:spPr/>
      <dgm:t>
        <a:bodyPr/>
        <a:lstStyle/>
        <a:p>
          <a:r>
            <a:rPr lang="en-US" dirty="0" err="1" smtClean="0"/>
            <a:t>Alur</a:t>
          </a:r>
          <a:r>
            <a:rPr lang="en-US" dirty="0" smtClean="0"/>
            <a:t> </a:t>
          </a:r>
          <a:r>
            <a:rPr lang="en-US" dirty="0" err="1" smtClean="0"/>
            <a:t>laut</a:t>
          </a:r>
          <a:r>
            <a:rPr lang="en-US" dirty="0" smtClean="0"/>
            <a:t> </a:t>
          </a:r>
          <a:r>
            <a:rPr lang="en-US" dirty="0" err="1" smtClean="0"/>
            <a:t>kepulauan</a:t>
          </a:r>
          <a:r>
            <a:rPr lang="en-US" dirty="0" smtClean="0"/>
            <a:t> </a:t>
          </a:r>
          <a:endParaRPr lang="en-US" dirty="0"/>
        </a:p>
      </dgm:t>
    </dgm:pt>
    <dgm:pt modelId="{0FB7933B-8F5F-4E22-830A-91AC7C93EC84}" type="parTrans" cxnId="{0DD83A93-3ACB-4531-B8DB-B452CE0E507E}">
      <dgm:prSet/>
      <dgm:spPr/>
      <dgm:t>
        <a:bodyPr/>
        <a:lstStyle/>
        <a:p>
          <a:endParaRPr lang="en-US"/>
        </a:p>
      </dgm:t>
    </dgm:pt>
    <dgm:pt modelId="{D50B9DCB-0F77-4C24-A8C5-ECF4BBAEE239}" type="sibTrans" cxnId="{0DD83A93-3ACB-4531-B8DB-B452CE0E507E}">
      <dgm:prSet/>
      <dgm:spPr/>
      <dgm:t>
        <a:bodyPr/>
        <a:lstStyle/>
        <a:p>
          <a:endParaRPr lang="en-US"/>
        </a:p>
      </dgm:t>
    </dgm:pt>
    <dgm:pt modelId="{2D893E65-936D-4808-B406-66BCB5AC4446}" type="pres">
      <dgm:prSet presAssocID="{0B5E5A18-DD31-4D1F-A88E-566952EC102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BF00EE-9D89-4BAF-8E61-5188CB3A4FE6}" type="pres">
      <dgm:prSet presAssocID="{CCFBF701-7CE4-4BC2-BF4E-79B61FBDA1AC}" presName="root1" presStyleCnt="0"/>
      <dgm:spPr/>
    </dgm:pt>
    <dgm:pt modelId="{A2B49526-39DC-415B-AF68-B3A21DD8195A}" type="pres">
      <dgm:prSet presAssocID="{CCFBF701-7CE4-4BC2-BF4E-79B61FBDA1A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2FB41B-EDDD-4D9F-853F-9AAB809CDAC9}" type="pres">
      <dgm:prSet presAssocID="{CCFBF701-7CE4-4BC2-BF4E-79B61FBDA1AC}" presName="level2hierChild" presStyleCnt="0"/>
      <dgm:spPr/>
    </dgm:pt>
    <dgm:pt modelId="{B4991457-7A5C-4CCF-94FC-390FDCE62F61}" type="pres">
      <dgm:prSet presAssocID="{751FDBE7-07C6-4B6A-9159-61B0880914EF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50F7CFF1-FE3A-4805-AC01-36E10F9F74F0}" type="pres">
      <dgm:prSet presAssocID="{751FDBE7-07C6-4B6A-9159-61B0880914EF}" presName="connTx" presStyleLbl="parChTrans1D2" presStyleIdx="0" presStyleCnt="3"/>
      <dgm:spPr/>
      <dgm:t>
        <a:bodyPr/>
        <a:lstStyle/>
        <a:p>
          <a:endParaRPr lang="en-US"/>
        </a:p>
      </dgm:t>
    </dgm:pt>
    <dgm:pt modelId="{918B7409-6C38-4605-BE77-9488837DCB9C}" type="pres">
      <dgm:prSet presAssocID="{05B4A047-2314-40B3-A596-004375E7EBBD}" presName="root2" presStyleCnt="0"/>
      <dgm:spPr/>
    </dgm:pt>
    <dgm:pt modelId="{0BA2902D-7E12-4F6D-88E8-939275C99D83}" type="pres">
      <dgm:prSet presAssocID="{05B4A047-2314-40B3-A596-004375E7EBB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28069A-026F-43C0-9DE0-CF046BECE9A3}" type="pres">
      <dgm:prSet presAssocID="{05B4A047-2314-40B3-A596-004375E7EBBD}" presName="level3hierChild" presStyleCnt="0"/>
      <dgm:spPr/>
    </dgm:pt>
    <dgm:pt modelId="{EE194DCE-44B4-4D08-BD54-FAA6589FC087}" type="pres">
      <dgm:prSet presAssocID="{635EFF4D-5C15-452D-B0DF-BCE3D199E5F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0727839-1845-4F0B-8E3C-55C9D27EA778}" type="pres">
      <dgm:prSet presAssocID="{635EFF4D-5C15-452D-B0DF-BCE3D199E5F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52DE345-5D19-4542-9B07-CA6E4695AFF1}" type="pres">
      <dgm:prSet presAssocID="{F50404B6-D84F-42EF-97A7-AE7BB40168C5}" presName="root2" presStyleCnt="0"/>
      <dgm:spPr/>
    </dgm:pt>
    <dgm:pt modelId="{D6058C36-C7CC-41A5-9542-3AEC0F7AAC4A}" type="pres">
      <dgm:prSet presAssocID="{F50404B6-D84F-42EF-97A7-AE7BB40168C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FABC87-B6D2-4EB0-A289-2BAC7155A717}" type="pres">
      <dgm:prSet presAssocID="{F50404B6-D84F-42EF-97A7-AE7BB40168C5}" presName="level3hierChild" presStyleCnt="0"/>
      <dgm:spPr/>
    </dgm:pt>
    <dgm:pt modelId="{259BB688-6E0C-4B84-9930-033305BAD734}" type="pres">
      <dgm:prSet presAssocID="{0FB7933B-8F5F-4E22-830A-91AC7C93EC84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F29C6828-B717-4CE1-8C5D-637FFE344FAD}" type="pres">
      <dgm:prSet presAssocID="{0FB7933B-8F5F-4E22-830A-91AC7C93EC8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41A4DA8-1D5D-4F9E-AACB-819FCD5AAF25}" type="pres">
      <dgm:prSet presAssocID="{194DEE4D-564A-4B32-8F10-BD95245106CC}" presName="root2" presStyleCnt="0"/>
      <dgm:spPr/>
    </dgm:pt>
    <dgm:pt modelId="{31AE0A43-A89B-41C0-9533-A117CE18FAA0}" type="pres">
      <dgm:prSet presAssocID="{194DEE4D-564A-4B32-8F10-BD95245106C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B5EAFA-19EF-4E6C-B2B7-DE35237E9D84}" type="pres">
      <dgm:prSet presAssocID="{194DEE4D-564A-4B32-8F10-BD95245106CC}" presName="level3hierChild" presStyleCnt="0"/>
      <dgm:spPr/>
    </dgm:pt>
  </dgm:ptLst>
  <dgm:cxnLst>
    <dgm:cxn modelId="{B35CF83A-AB14-403C-BB40-EA94438DA89A}" type="presOf" srcId="{751FDBE7-07C6-4B6A-9159-61B0880914EF}" destId="{50F7CFF1-FE3A-4805-AC01-36E10F9F74F0}" srcOrd="1" destOrd="0" presId="urn:microsoft.com/office/officeart/2005/8/layout/hierarchy2"/>
    <dgm:cxn modelId="{6412422E-2100-485D-8A2A-1D889582B005}" srcId="{CCFBF701-7CE4-4BC2-BF4E-79B61FBDA1AC}" destId="{F50404B6-D84F-42EF-97A7-AE7BB40168C5}" srcOrd="1" destOrd="0" parTransId="{635EFF4D-5C15-452D-B0DF-BCE3D199E5F8}" sibTransId="{10C4DD71-A2DE-40E4-A411-CF6E5201EF7C}"/>
    <dgm:cxn modelId="{C21EFB2E-520C-4B4A-A872-3E6A3FB5AC18}" type="presOf" srcId="{751FDBE7-07C6-4B6A-9159-61B0880914EF}" destId="{B4991457-7A5C-4CCF-94FC-390FDCE62F61}" srcOrd="0" destOrd="0" presId="urn:microsoft.com/office/officeart/2005/8/layout/hierarchy2"/>
    <dgm:cxn modelId="{1E6401EE-2DA7-4735-A085-DB4B19E86315}" type="presOf" srcId="{05B4A047-2314-40B3-A596-004375E7EBBD}" destId="{0BA2902D-7E12-4F6D-88E8-939275C99D83}" srcOrd="0" destOrd="0" presId="urn:microsoft.com/office/officeart/2005/8/layout/hierarchy2"/>
    <dgm:cxn modelId="{8C631024-8C30-4413-AD0D-515F4B729B0B}" type="presOf" srcId="{0FB7933B-8F5F-4E22-830A-91AC7C93EC84}" destId="{259BB688-6E0C-4B84-9930-033305BAD734}" srcOrd="0" destOrd="0" presId="urn:microsoft.com/office/officeart/2005/8/layout/hierarchy2"/>
    <dgm:cxn modelId="{0DD83A93-3ACB-4531-B8DB-B452CE0E507E}" srcId="{CCFBF701-7CE4-4BC2-BF4E-79B61FBDA1AC}" destId="{194DEE4D-564A-4B32-8F10-BD95245106CC}" srcOrd="2" destOrd="0" parTransId="{0FB7933B-8F5F-4E22-830A-91AC7C93EC84}" sibTransId="{D50B9DCB-0F77-4C24-A8C5-ECF4BBAEE239}"/>
    <dgm:cxn modelId="{77557A65-FD9F-480F-AB7D-5A9BD936FA35}" type="presOf" srcId="{F50404B6-D84F-42EF-97A7-AE7BB40168C5}" destId="{D6058C36-C7CC-41A5-9542-3AEC0F7AAC4A}" srcOrd="0" destOrd="0" presId="urn:microsoft.com/office/officeart/2005/8/layout/hierarchy2"/>
    <dgm:cxn modelId="{629B0117-72B9-4EBD-B591-8FF4C3A89ADB}" srcId="{0B5E5A18-DD31-4D1F-A88E-566952EC1029}" destId="{CCFBF701-7CE4-4BC2-BF4E-79B61FBDA1AC}" srcOrd="0" destOrd="0" parTransId="{67FDBDF7-ABE6-4D40-9307-4D2D695983EC}" sibTransId="{D88A8233-C7B5-458A-B6E2-002F9C91737E}"/>
    <dgm:cxn modelId="{CD3F0B96-9938-45F3-9ACF-0F93EBC60CDC}" srcId="{CCFBF701-7CE4-4BC2-BF4E-79B61FBDA1AC}" destId="{05B4A047-2314-40B3-A596-004375E7EBBD}" srcOrd="0" destOrd="0" parTransId="{751FDBE7-07C6-4B6A-9159-61B0880914EF}" sibTransId="{7695856D-6EC0-40D0-8470-E8034115F7EF}"/>
    <dgm:cxn modelId="{E2B5FE4C-79BA-4F80-BB21-4F69A0E94AC7}" type="presOf" srcId="{635EFF4D-5C15-452D-B0DF-BCE3D199E5F8}" destId="{B0727839-1845-4F0B-8E3C-55C9D27EA778}" srcOrd="1" destOrd="0" presId="urn:microsoft.com/office/officeart/2005/8/layout/hierarchy2"/>
    <dgm:cxn modelId="{17FB43FA-B904-4928-A94E-420DC60E1AC8}" type="presOf" srcId="{194DEE4D-564A-4B32-8F10-BD95245106CC}" destId="{31AE0A43-A89B-41C0-9533-A117CE18FAA0}" srcOrd="0" destOrd="0" presId="urn:microsoft.com/office/officeart/2005/8/layout/hierarchy2"/>
    <dgm:cxn modelId="{0F17F9D7-84A8-4331-B998-41CB628EDAD5}" type="presOf" srcId="{CCFBF701-7CE4-4BC2-BF4E-79B61FBDA1AC}" destId="{A2B49526-39DC-415B-AF68-B3A21DD8195A}" srcOrd="0" destOrd="0" presId="urn:microsoft.com/office/officeart/2005/8/layout/hierarchy2"/>
    <dgm:cxn modelId="{28D4C6FB-E501-401A-B05A-351CEDBA4A4B}" type="presOf" srcId="{635EFF4D-5C15-452D-B0DF-BCE3D199E5F8}" destId="{EE194DCE-44B4-4D08-BD54-FAA6589FC087}" srcOrd="0" destOrd="0" presId="urn:microsoft.com/office/officeart/2005/8/layout/hierarchy2"/>
    <dgm:cxn modelId="{A727D68F-595B-456B-A74A-ED4EED84EE08}" type="presOf" srcId="{0B5E5A18-DD31-4D1F-A88E-566952EC1029}" destId="{2D893E65-936D-4808-B406-66BCB5AC4446}" srcOrd="0" destOrd="0" presId="urn:microsoft.com/office/officeart/2005/8/layout/hierarchy2"/>
    <dgm:cxn modelId="{3B84CADA-BBAE-4A60-8D98-B34F2FB7D502}" type="presOf" srcId="{0FB7933B-8F5F-4E22-830A-91AC7C93EC84}" destId="{F29C6828-B717-4CE1-8C5D-637FFE344FAD}" srcOrd="1" destOrd="0" presId="urn:microsoft.com/office/officeart/2005/8/layout/hierarchy2"/>
    <dgm:cxn modelId="{F4879738-8355-4C76-8291-B80DC49B921A}" type="presParOf" srcId="{2D893E65-936D-4808-B406-66BCB5AC4446}" destId="{AEBF00EE-9D89-4BAF-8E61-5188CB3A4FE6}" srcOrd="0" destOrd="0" presId="urn:microsoft.com/office/officeart/2005/8/layout/hierarchy2"/>
    <dgm:cxn modelId="{9D718728-91F0-4484-8F5C-5A4B1B1242D5}" type="presParOf" srcId="{AEBF00EE-9D89-4BAF-8E61-5188CB3A4FE6}" destId="{A2B49526-39DC-415B-AF68-B3A21DD8195A}" srcOrd="0" destOrd="0" presId="urn:microsoft.com/office/officeart/2005/8/layout/hierarchy2"/>
    <dgm:cxn modelId="{28D95252-61E7-467E-9739-5C8E7CB975D1}" type="presParOf" srcId="{AEBF00EE-9D89-4BAF-8E61-5188CB3A4FE6}" destId="{422FB41B-EDDD-4D9F-853F-9AAB809CDAC9}" srcOrd="1" destOrd="0" presId="urn:microsoft.com/office/officeart/2005/8/layout/hierarchy2"/>
    <dgm:cxn modelId="{697641BD-E3B3-4C58-9258-98B9F0E3E9BE}" type="presParOf" srcId="{422FB41B-EDDD-4D9F-853F-9AAB809CDAC9}" destId="{B4991457-7A5C-4CCF-94FC-390FDCE62F61}" srcOrd="0" destOrd="0" presId="urn:microsoft.com/office/officeart/2005/8/layout/hierarchy2"/>
    <dgm:cxn modelId="{7FC89C73-7C0F-40D6-B875-E55C6A78F687}" type="presParOf" srcId="{B4991457-7A5C-4CCF-94FC-390FDCE62F61}" destId="{50F7CFF1-FE3A-4805-AC01-36E10F9F74F0}" srcOrd="0" destOrd="0" presId="urn:microsoft.com/office/officeart/2005/8/layout/hierarchy2"/>
    <dgm:cxn modelId="{6D660288-2676-4714-9B56-98CA034CD272}" type="presParOf" srcId="{422FB41B-EDDD-4D9F-853F-9AAB809CDAC9}" destId="{918B7409-6C38-4605-BE77-9488837DCB9C}" srcOrd="1" destOrd="0" presId="urn:microsoft.com/office/officeart/2005/8/layout/hierarchy2"/>
    <dgm:cxn modelId="{9481850E-F5E0-4415-B297-D674525C5B46}" type="presParOf" srcId="{918B7409-6C38-4605-BE77-9488837DCB9C}" destId="{0BA2902D-7E12-4F6D-88E8-939275C99D83}" srcOrd="0" destOrd="0" presId="urn:microsoft.com/office/officeart/2005/8/layout/hierarchy2"/>
    <dgm:cxn modelId="{F74CEA63-F779-4DE3-BE88-D587EE5E6FED}" type="presParOf" srcId="{918B7409-6C38-4605-BE77-9488837DCB9C}" destId="{C828069A-026F-43C0-9DE0-CF046BECE9A3}" srcOrd="1" destOrd="0" presId="urn:microsoft.com/office/officeart/2005/8/layout/hierarchy2"/>
    <dgm:cxn modelId="{CEC818B0-9048-473F-8F26-D318F71C627D}" type="presParOf" srcId="{422FB41B-EDDD-4D9F-853F-9AAB809CDAC9}" destId="{EE194DCE-44B4-4D08-BD54-FAA6589FC087}" srcOrd="2" destOrd="0" presId="urn:microsoft.com/office/officeart/2005/8/layout/hierarchy2"/>
    <dgm:cxn modelId="{9C5DE04B-47D3-4F2B-A833-C6BD71CF3702}" type="presParOf" srcId="{EE194DCE-44B4-4D08-BD54-FAA6589FC087}" destId="{B0727839-1845-4F0B-8E3C-55C9D27EA778}" srcOrd="0" destOrd="0" presId="urn:microsoft.com/office/officeart/2005/8/layout/hierarchy2"/>
    <dgm:cxn modelId="{AAE31C92-772A-4073-94BD-01AEA02F0B71}" type="presParOf" srcId="{422FB41B-EDDD-4D9F-853F-9AAB809CDAC9}" destId="{852DE345-5D19-4542-9B07-CA6E4695AFF1}" srcOrd="3" destOrd="0" presId="urn:microsoft.com/office/officeart/2005/8/layout/hierarchy2"/>
    <dgm:cxn modelId="{AFBA8360-020A-473D-A387-ED5BDF8AF927}" type="presParOf" srcId="{852DE345-5D19-4542-9B07-CA6E4695AFF1}" destId="{D6058C36-C7CC-41A5-9542-3AEC0F7AAC4A}" srcOrd="0" destOrd="0" presId="urn:microsoft.com/office/officeart/2005/8/layout/hierarchy2"/>
    <dgm:cxn modelId="{01EEBEFA-9A40-4B99-A65E-556E80BDE121}" type="presParOf" srcId="{852DE345-5D19-4542-9B07-CA6E4695AFF1}" destId="{88FABC87-B6D2-4EB0-A289-2BAC7155A717}" srcOrd="1" destOrd="0" presId="urn:microsoft.com/office/officeart/2005/8/layout/hierarchy2"/>
    <dgm:cxn modelId="{AD272E2D-39AF-4D48-9F19-F7C05CB57000}" type="presParOf" srcId="{422FB41B-EDDD-4D9F-853F-9AAB809CDAC9}" destId="{259BB688-6E0C-4B84-9930-033305BAD734}" srcOrd="4" destOrd="0" presId="urn:microsoft.com/office/officeart/2005/8/layout/hierarchy2"/>
    <dgm:cxn modelId="{3C6B80DA-75F4-4DB2-ACD5-A5EDCBE05D8C}" type="presParOf" srcId="{259BB688-6E0C-4B84-9930-033305BAD734}" destId="{F29C6828-B717-4CE1-8C5D-637FFE344FAD}" srcOrd="0" destOrd="0" presId="urn:microsoft.com/office/officeart/2005/8/layout/hierarchy2"/>
    <dgm:cxn modelId="{53E09E0A-956C-4431-80C1-E9D7C5B29170}" type="presParOf" srcId="{422FB41B-EDDD-4D9F-853F-9AAB809CDAC9}" destId="{941A4DA8-1D5D-4F9E-AACB-819FCD5AAF25}" srcOrd="5" destOrd="0" presId="urn:microsoft.com/office/officeart/2005/8/layout/hierarchy2"/>
    <dgm:cxn modelId="{0CA45F60-5826-45FB-865D-659E106A2B8E}" type="presParOf" srcId="{941A4DA8-1D5D-4F9E-AACB-819FCD5AAF25}" destId="{31AE0A43-A89B-41C0-9533-A117CE18FAA0}" srcOrd="0" destOrd="0" presId="urn:microsoft.com/office/officeart/2005/8/layout/hierarchy2"/>
    <dgm:cxn modelId="{271AA51F-4B9A-4D71-8F05-263F3C2D556A}" type="presParOf" srcId="{941A4DA8-1D5D-4F9E-AACB-819FCD5AAF25}" destId="{F9B5EAFA-19EF-4E6C-B2B7-DE35237E9D8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83C669-D6C6-4921-88E3-DD620CB57B7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D245CC-1FF1-41F5-9C61-8ACD769F9C47}">
      <dgm:prSet phldrT="[Text]"/>
      <dgm:spPr/>
      <dgm:t>
        <a:bodyPr/>
        <a:lstStyle/>
        <a:p>
          <a:r>
            <a:rPr lang="en-US" dirty="0" err="1" smtClean="0"/>
            <a:t>Konvensi</a:t>
          </a:r>
          <a:r>
            <a:rPr lang="en-US" dirty="0" smtClean="0"/>
            <a:t> </a:t>
          </a:r>
          <a:r>
            <a:rPr lang="en-US" dirty="0" err="1" smtClean="0"/>
            <a:t>Jenewa</a:t>
          </a:r>
          <a:r>
            <a:rPr lang="en-US" dirty="0" smtClean="0"/>
            <a:t> 1958</a:t>
          </a:r>
          <a:endParaRPr lang="en-US" dirty="0"/>
        </a:p>
      </dgm:t>
    </dgm:pt>
    <dgm:pt modelId="{F976436A-4FE7-4522-BD32-CC7BD5D63BEC}" type="parTrans" cxnId="{40D756C9-04FC-4866-9714-626D98370B5F}">
      <dgm:prSet/>
      <dgm:spPr/>
      <dgm:t>
        <a:bodyPr/>
        <a:lstStyle/>
        <a:p>
          <a:endParaRPr lang="en-US"/>
        </a:p>
      </dgm:t>
    </dgm:pt>
    <dgm:pt modelId="{F20445C0-01AC-4C20-B21E-3C6C500B556F}" type="sibTrans" cxnId="{40D756C9-04FC-4866-9714-626D98370B5F}">
      <dgm:prSet/>
      <dgm:spPr/>
      <dgm:t>
        <a:bodyPr/>
        <a:lstStyle/>
        <a:p>
          <a:endParaRPr lang="en-US"/>
        </a:p>
      </dgm:t>
    </dgm:pt>
    <dgm:pt modelId="{04FCB3A9-9509-4602-8CC9-0CF246047ABD}">
      <dgm:prSet phldrT="[Text]"/>
      <dgm:spPr/>
      <dgm:t>
        <a:bodyPr/>
        <a:lstStyle/>
        <a:p>
          <a:r>
            <a:rPr lang="en-US" dirty="0" smtClean="0"/>
            <a:t>Bag. 1 </a:t>
          </a:r>
          <a:r>
            <a:rPr lang="en-US" dirty="0" err="1" smtClean="0"/>
            <a:t>konvensi</a:t>
          </a:r>
          <a:r>
            <a:rPr lang="en-US" dirty="0" smtClean="0"/>
            <a:t> : </a:t>
          </a:r>
          <a:r>
            <a:rPr lang="en-US" dirty="0" err="1" smtClean="0"/>
            <a:t>laut</a:t>
          </a:r>
          <a:r>
            <a:rPr lang="en-US" dirty="0" smtClean="0"/>
            <a:t> </a:t>
          </a:r>
          <a:r>
            <a:rPr lang="en-US" dirty="0" err="1" smtClean="0"/>
            <a:t>teritorial</a:t>
          </a:r>
          <a:r>
            <a:rPr lang="en-US" dirty="0" smtClean="0"/>
            <a:t> &amp; </a:t>
          </a:r>
          <a:r>
            <a:rPr lang="en-US" dirty="0" err="1" smtClean="0"/>
            <a:t>zona</a:t>
          </a:r>
          <a:r>
            <a:rPr lang="en-US" dirty="0" smtClean="0"/>
            <a:t> +an</a:t>
          </a:r>
          <a:endParaRPr lang="en-US" dirty="0"/>
        </a:p>
      </dgm:t>
    </dgm:pt>
    <dgm:pt modelId="{2C73E4B2-1CB2-411F-A321-481AC9E5F10A}" type="parTrans" cxnId="{1AAA5C4A-4981-4BAD-A70B-B06C7C97ABD8}">
      <dgm:prSet/>
      <dgm:spPr/>
      <dgm:t>
        <a:bodyPr/>
        <a:lstStyle/>
        <a:p>
          <a:endParaRPr lang="en-US"/>
        </a:p>
      </dgm:t>
    </dgm:pt>
    <dgm:pt modelId="{775418B9-EAEF-4BA5-8E53-10A730D4D9D9}" type="sibTrans" cxnId="{1AAA5C4A-4981-4BAD-A70B-B06C7C97ABD8}">
      <dgm:prSet/>
      <dgm:spPr/>
      <dgm:t>
        <a:bodyPr/>
        <a:lstStyle/>
        <a:p>
          <a:endParaRPr lang="en-US"/>
        </a:p>
      </dgm:t>
    </dgm:pt>
    <dgm:pt modelId="{23520237-96BE-4A75-B235-3A0D8C255A37}">
      <dgm:prSet phldrT="[Text]"/>
      <dgm:spPr/>
      <dgm:t>
        <a:bodyPr/>
        <a:lstStyle/>
        <a:p>
          <a:r>
            <a:rPr lang="en-US" dirty="0" err="1" smtClean="0"/>
            <a:t>Hak</a:t>
          </a:r>
          <a:r>
            <a:rPr lang="en-US" dirty="0" smtClean="0"/>
            <a:t> </a:t>
          </a:r>
          <a:r>
            <a:rPr lang="en-US" dirty="0" err="1" smtClean="0"/>
            <a:t>lintas</a:t>
          </a:r>
          <a:r>
            <a:rPr lang="en-US" dirty="0" smtClean="0"/>
            <a:t> </a:t>
          </a:r>
          <a:r>
            <a:rPr lang="en-US" dirty="0" err="1" smtClean="0"/>
            <a:t>melalui</a:t>
          </a:r>
          <a:r>
            <a:rPr lang="en-US" dirty="0" smtClean="0"/>
            <a:t> </a:t>
          </a:r>
          <a:r>
            <a:rPr lang="en-US" dirty="0" err="1" smtClean="0"/>
            <a:t>laut</a:t>
          </a:r>
          <a:r>
            <a:rPr lang="en-US" dirty="0" smtClean="0"/>
            <a:t> </a:t>
          </a:r>
          <a:r>
            <a:rPr lang="en-US" dirty="0" err="1" smtClean="0"/>
            <a:t>teritorial</a:t>
          </a:r>
          <a:r>
            <a:rPr lang="en-US" dirty="0" smtClean="0"/>
            <a:t>/</a:t>
          </a:r>
          <a:r>
            <a:rPr lang="en-US" dirty="0" err="1" smtClean="0"/>
            <a:t>selat</a:t>
          </a:r>
          <a:endParaRPr lang="en-US" dirty="0"/>
        </a:p>
      </dgm:t>
    </dgm:pt>
    <dgm:pt modelId="{A9B72EC7-C060-406F-B904-37BD7AECC5CD}" type="parTrans" cxnId="{68A3601E-A55A-4B57-98F4-FD0B358504F7}">
      <dgm:prSet/>
      <dgm:spPr/>
      <dgm:t>
        <a:bodyPr/>
        <a:lstStyle/>
        <a:p>
          <a:endParaRPr lang="en-US"/>
        </a:p>
      </dgm:t>
    </dgm:pt>
    <dgm:pt modelId="{95EF20FD-3E7E-4C28-A55A-C7E570F4B2BE}" type="sibTrans" cxnId="{68A3601E-A55A-4B57-98F4-FD0B358504F7}">
      <dgm:prSet/>
      <dgm:spPr/>
      <dgm:t>
        <a:bodyPr/>
        <a:lstStyle/>
        <a:p>
          <a:endParaRPr lang="en-US"/>
        </a:p>
      </dgm:t>
    </dgm:pt>
    <dgm:pt modelId="{35F16C77-5685-4EB2-8E13-0B8A6B6D5C5E}">
      <dgm:prSet phldrT="[Text]"/>
      <dgm:spPr/>
      <dgm:t>
        <a:bodyPr/>
        <a:lstStyle/>
        <a:p>
          <a:r>
            <a:rPr lang="en-US" dirty="0" smtClean="0"/>
            <a:t>KLH 82</a:t>
          </a:r>
          <a:endParaRPr lang="en-US" dirty="0"/>
        </a:p>
      </dgm:t>
    </dgm:pt>
    <dgm:pt modelId="{34C4CC52-CBA1-413E-BB5E-5DFB2630B068}" type="parTrans" cxnId="{30921B38-1F49-4956-80D8-84F5441DC4A7}">
      <dgm:prSet/>
      <dgm:spPr/>
      <dgm:t>
        <a:bodyPr/>
        <a:lstStyle/>
        <a:p>
          <a:endParaRPr lang="en-US"/>
        </a:p>
      </dgm:t>
    </dgm:pt>
    <dgm:pt modelId="{08BD839E-0448-420B-95A9-990D900E49A7}" type="sibTrans" cxnId="{30921B38-1F49-4956-80D8-84F5441DC4A7}">
      <dgm:prSet/>
      <dgm:spPr/>
      <dgm:t>
        <a:bodyPr/>
        <a:lstStyle/>
        <a:p>
          <a:endParaRPr lang="en-US"/>
        </a:p>
      </dgm:t>
    </dgm:pt>
    <dgm:pt modelId="{0F2992A1-319E-4D43-BB40-6F6D47E7FDF1}">
      <dgm:prSet phldrT="[Text]"/>
      <dgm:spPr/>
      <dgm:t>
        <a:bodyPr/>
        <a:lstStyle/>
        <a:p>
          <a:r>
            <a:rPr lang="en-US" dirty="0" err="1" smtClean="0"/>
            <a:t>Laut</a:t>
          </a:r>
          <a:r>
            <a:rPr lang="en-US" dirty="0" smtClean="0"/>
            <a:t> </a:t>
          </a:r>
          <a:r>
            <a:rPr lang="en-US" dirty="0" err="1" smtClean="0"/>
            <a:t>teritorial</a:t>
          </a:r>
          <a:r>
            <a:rPr lang="en-US" dirty="0" smtClean="0"/>
            <a:t> : </a:t>
          </a:r>
          <a:r>
            <a:rPr lang="en-US" dirty="0" err="1" smtClean="0"/>
            <a:t>hak</a:t>
          </a:r>
          <a:r>
            <a:rPr lang="en-US" dirty="0" smtClean="0"/>
            <a:t> </a:t>
          </a:r>
          <a:r>
            <a:rPr lang="en-US" dirty="0" err="1" smtClean="0"/>
            <a:t>lintas</a:t>
          </a:r>
          <a:r>
            <a:rPr lang="en-US" dirty="0" smtClean="0"/>
            <a:t> </a:t>
          </a:r>
          <a:r>
            <a:rPr lang="en-US" dirty="0" err="1" smtClean="0"/>
            <a:t>damai</a:t>
          </a:r>
          <a:r>
            <a:rPr lang="en-US" dirty="0" smtClean="0"/>
            <a:t> </a:t>
          </a:r>
          <a:endParaRPr lang="en-US" dirty="0"/>
        </a:p>
      </dgm:t>
    </dgm:pt>
    <dgm:pt modelId="{F9D0E21B-C314-48C2-9182-46E7BEEC5077}" type="parTrans" cxnId="{B0785A23-69BB-44A0-B5D8-5797714B8410}">
      <dgm:prSet/>
      <dgm:spPr/>
      <dgm:t>
        <a:bodyPr/>
        <a:lstStyle/>
        <a:p>
          <a:endParaRPr lang="en-US"/>
        </a:p>
      </dgm:t>
    </dgm:pt>
    <dgm:pt modelId="{3EC859B0-F763-4EAE-81AC-27F02DC4096F}" type="sibTrans" cxnId="{B0785A23-69BB-44A0-B5D8-5797714B8410}">
      <dgm:prSet/>
      <dgm:spPr/>
      <dgm:t>
        <a:bodyPr/>
        <a:lstStyle/>
        <a:p>
          <a:endParaRPr lang="en-US"/>
        </a:p>
      </dgm:t>
    </dgm:pt>
    <dgm:pt modelId="{551B410E-BA14-4B4D-80E0-DE41A82B5363}">
      <dgm:prSet phldrT="[Text]"/>
      <dgm:spPr/>
      <dgm:t>
        <a:bodyPr/>
        <a:lstStyle/>
        <a:p>
          <a:r>
            <a:rPr lang="en-US" dirty="0" err="1" smtClean="0"/>
            <a:t>Perairan</a:t>
          </a:r>
          <a:r>
            <a:rPr lang="en-US" dirty="0" smtClean="0"/>
            <a:t> </a:t>
          </a:r>
          <a:r>
            <a:rPr lang="en-US" dirty="0" err="1" smtClean="0"/>
            <a:t>kepulauan</a:t>
          </a:r>
          <a:r>
            <a:rPr lang="en-US" dirty="0" smtClean="0"/>
            <a:t>: </a:t>
          </a:r>
          <a:r>
            <a:rPr lang="en-US" dirty="0" err="1" smtClean="0"/>
            <a:t>hak</a:t>
          </a:r>
          <a:r>
            <a:rPr lang="en-US" dirty="0" smtClean="0"/>
            <a:t> </a:t>
          </a:r>
          <a:r>
            <a:rPr lang="en-US" dirty="0" err="1" smtClean="0"/>
            <a:t>lintas</a:t>
          </a:r>
          <a:r>
            <a:rPr lang="en-US" dirty="0" smtClean="0"/>
            <a:t> </a:t>
          </a:r>
          <a:r>
            <a:rPr lang="en-US" dirty="0" err="1" smtClean="0"/>
            <a:t>alur</a:t>
          </a:r>
          <a:r>
            <a:rPr lang="en-US" dirty="0" smtClean="0"/>
            <a:t> </a:t>
          </a:r>
          <a:r>
            <a:rPr lang="en-US" dirty="0" err="1" smtClean="0"/>
            <a:t>kepulauan</a:t>
          </a:r>
          <a:r>
            <a:rPr lang="en-US" dirty="0" smtClean="0"/>
            <a:t>/</a:t>
          </a:r>
          <a:r>
            <a:rPr lang="en-US" dirty="0" err="1" smtClean="0"/>
            <a:t>hak</a:t>
          </a:r>
          <a:r>
            <a:rPr lang="en-US" dirty="0" smtClean="0"/>
            <a:t> </a:t>
          </a:r>
          <a:r>
            <a:rPr lang="en-US" dirty="0" err="1" smtClean="0"/>
            <a:t>lintas</a:t>
          </a:r>
          <a:r>
            <a:rPr lang="en-US" dirty="0" smtClean="0"/>
            <a:t> </a:t>
          </a:r>
          <a:r>
            <a:rPr lang="en-US" dirty="0" err="1" smtClean="0"/>
            <a:t>damai</a:t>
          </a:r>
          <a:endParaRPr lang="en-US" dirty="0"/>
        </a:p>
      </dgm:t>
    </dgm:pt>
    <dgm:pt modelId="{EAC4307B-0D60-4F92-A91B-E8FC3019EF96}" type="parTrans" cxnId="{3222459C-BFE6-49F4-9D4F-E61A2C9F4610}">
      <dgm:prSet/>
      <dgm:spPr/>
      <dgm:t>
        <a:bodyPr/>
        <a:lstStyle/>
        <a:p>
          <a:endParaRPr lang="en-US"/>
        </a:p>
      </dgm:t>
    </dgm:pt>
    <dgm:pt modelId="{05394EDC-639E-4FB6-81C8-7F9B3FF87621}" type="sibTrans" cxnId="{3222459C-BFE6-49F4-9D4F-E61A2C9F4610}">
      <dgm:prSet/>
      <dgm:spPr/>
      <dgm:t>
        <a:bodyPr/>
        <a:lstStyle/>
        <a:p>
          <a:endParaRPr lang="en-US"/>
        </a:p>
      </dgm:t>
    </dgm:pt>
    <dgm:pt modelId="{C1F8A448-E25F-4ADB-B710-E53D832D79D8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hak</a:t>
          </a:r>
          <a:r>
            <a:rPr lang="en-US" dirty="0" smtClean="0"/>
            <a:t> </a:t>
          </a:r>
          <a:r>
            <a:rPr lang="en-US" dirty="0" err="1" smtClean="0"/>
            <a:t>lintas</a:t>
          </a:r>
          <a:r>
            <a:rPr lang="en-US" dirty="0" smtClean="0"/>
            <a:t> </a:t>
          </a:r>
          <a:r>
            <a:rPr lang="en-US" dirty="0" err="1" smtClean="0"/>
            <a:t>penerbangan</a:t>
          </a:r>
          <a:endParaRPr lang="en-US" dirty="0"/>
        </a:p>
      </dgm:t>
    </dgm:pt>
    <dgm:pt modelId="{09C1C1A0-F22B-4CDC-9327-2D628FACAE69}" type="parTrans" cxnId="{D2F5C04C-838F-45FD-961A-0420AA18458E}">
      <dgm:prSet/>
      <dgm:spPr/>
      <dgm:t>
        <a:bodyPr/>
        <a:lstStyle/>
        <a:p>
          <a:endParaRPr lang="en-US"/>
        </a:p>
      </dgm:t>
    </dgm:pt>
    <dgm:pt modelId="{9AFFE057-BB81-4312-9171-C89798C2714E}" type="sibTrans" cxnId="{D2F5C04C-838F-45FD-961A-0420AA18458E}">
      <dgm:prSet/>
      <dgm:spPr/>
      <dgm:t>
        <a:bodyPr/>
        <a:lstStyle/>
        <a:p>
          <a:endParaRPr lang="en-US"/>
        </a:p>
      </dgm:t>
    </dgm:pt>
    <dgm:pt modelId="{028C0E5D-4EAB-4721-B718-38B7B0805C22}">
      <dgm:prSet phldrT="[Text]"/>
      <dgm:spPr/>
      <dgm:t>
        <a:bodyPr/>
        <a:lstStyle/>
        <a:p>
          <a:r>
            <a:rPr lang="en-US" dirty="0" err="1" smtClean="0"/>
            <a:t>Selat</a:t>
          </a:r>
          <a:r>
            <a:rPr lang="en-US" dirty="0" smtClean="0"/>
            <a:t> u/ </a:t>
          </a:r>
          <a:r>
            <a:rPr lang="en-US" dirty="0" err="1" smtClean="0"/>
            <a:t>pelayaran</a:t>
          </a:r>
          <a:r>
            <a:rPr lang="en-US" dirty="0" smtClean="0"/>
            <a:t> inter: </a:t>
          </a:r>
          <a:r>
            <a:rPr lang="en-US" dirty="0" err="1" smtClean="0"/>
            <a:t>hak</a:t>
          </a:r>
          <a:r>
            <a:rPr lang="en-US" dirty="0" smtClean="0"/>
            <a:t> </a:t>
          </a:r>
          <a:r>
            <a:rPr lang="en-US" dirty="0" err="1" smtClean="0"/>
            <a:t>lintas</a:t>
          </a:r>
          <a:r>
            <a:rPr lang="en-US" dirty="0" smtClean="0"/>
            <a:t> transit/</a:t>
          </a:r>
          <a:r>
            <a:rPr lang="en-US" dirty="0" err="1" smtClean="0"/>
            <a:t>damai</a:t>
          </a:r>
          <a:endParaRPr lang="en-US" dirty="0"/>
        </a:p>
      </dgm:t>
    </dgm:pt>
    <dgm:pt modelId="{DA9A7EE3-CCEA-42F5-894F-6EC7D63295CE}" type="parTrans" cxnId="{1DE1F63B-DCED-4136-B128-B25562B40B9E}">
      <dgm:prSet/>
      <dgm:spPr/>
      <dgm:t>
        <a:bodyPr/>
        <a:lstStyle/>
        <a:p>
          <a:endParaRPr lang="en-US"/>
        </a:p>
      </dgm:t>
    </dgm:pt>
    <dgm:pt modelId="{57713017-BFA7-48CC-96C6-FAA27FAA9283}" type="sibTrans" cxnId="{1DE1F63B-DCED-4136-B128-B25562B40B9E}">
      <dgm:prSet/>
      <dgm:spPr/>
      <dgm:t>
        <a:bodyPr/>
        <a:lstStyle/>
        <a:p>
          <a:endParaRPr lang="en-US"/>
        </a:p>
      </dgm:t>
    </dgm:pt>
    <dgm:pt modelId="{3AE5F3DE-DCFF-4B06-9DF0-CB9130BA253A}" type="pres">
      <dgm:prSet presAssocID="{EC83C669-D6C6-4921-88E3-DD620CB57B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D87635-539A-4DBE-9063-C717312DB849}" type="pres">
      <dgm:prSet presAssocID="{95D245CC-1FF1-41F5-9C61-8ACD769F9C47}" presName="composite" presStyleCnt="0"/>
      <dgm:spPr/>
    </dgm:pt>
    <dgm:pt modelId="{655993F4-CF31-447E-AABF-271CB9412B6C}" type="pres">
      <dgm:prSet presAssocID="{95D245CC-1FF1-41F5-9C61-8ACD769F9C4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EBD6D-8DA7-4909-920A-30159D9B1685}" type="pres">
      <dgm:prSet presAssocID="{95D245CC-1FF1-41F5-9C61-8ACD769F9C4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4088F-2CC3-445B-BBC3-78E34FAB576F}" type="pres">
      <dgm:prSet presAssocID="{F20445C0-01AC-4C20-B21E-3C6C500B556F}" presName="space" presStyleCnt="0"/>
      <dgm:spPr/>
    </dgm:pt>
    <dgm:pt modelId="{396B1B49-9329-41A7-850A-B42F6A842AE9}" type="pres">
      <dgm:prSet presAssocID="{35F16C77-5685-4EB2-8E13-0B8A6B6D5C5E}" presName="composite" presStyleCnt="0"/>
      <dgm:spPr/>
    </dgm:pt>
    <dgm:pt modelId="{02D57B52-EC4F-4D75-95F5-9C703E04DA06}" type="pres">
      <dgm:prSet presAssocID="{35F16C77-5685-4EB2-8E13-0B8A6B6D5C5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B65DE-A672-4A76-8D41-865AD2666557}" type="pres">
      <dgm:prSet presAssocID="{35F16C77-5685-4EB2-8E13-0B8A6B6D5C5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84DE60-B24E-4C90-B759-3E91F36A2E41}" type="presOf" srcId="{23520237-96BE-4A75-B235-3A0D8C255A37}" destId="{576EBD6D-8DA7-4909-920A-30159D9B1685}" srcOrd="0" destOrd="1" presId="urn:microsoft.com/office/officeart/2005/8/layout/hList1"/>
    <dgm:cxn modelId="{B0785A23-69BB-44A0-B5D8-5797714B8410}" srcId="{35F16C77-5685-4EB2-8E13-0B8A6B6D5C5E}" destId="{0F2992A1-319E-4D43-BB40-6F6D47E7FDF1}" srcOrd="0" destOrd="0" parTransId="{F9D0E21B-C314-48C2-9182-46E7BEEC5077}" sibTransId="{3EC859B0-F763-4EAE-81AC-27F02DC4096F}"/>
    <dgm:cxn modelId="{68A3601E-A55A-4B57-98F4-FD0B358504F7}" srcId="{95D245CC-1FF1-41F5-9C61-8ACD769F9C47}" destId="{23520237-96BE-4A75-B235-3A0D8C255A37}" srcOrd="1" destOrd="0" parTransId="{A9B72EC7-C060-406F-B904-37BD7AECC5CD}" sibTransId="{95EF20FD-3E7E-4C28-A55A-C7E570F4B2BE}"/>
    <dgm:cxn modelId="{3222459C-BFE6-49F4-9D4F-E61A2C9F4610}" srcId="{35F16C77-5685-4EB2-8E13-0B8A6B6D5C5E}" destId="{551B410E-BA14-4B4D-80E0-DE41A82B5363}" srcOrd="2" destOrd="0" parTransId="{EAC4307B-0D60-4F92-A91B-E8FC3019EF96}" sibTransId="{05394EDC-639E-4FB6-81C8-7F9B3FF87621}"/>
    <dgm:cxn modelId="{1AAA5C4A-4981-4BAD-A70B-B06C7C97ABD8}" srcId="{95D245CC-1FF1-41F5-9C61-8ACD769F9C47}" destId="{04FCB3A9-9509-4602-8CC9-0CF246047ABD}" srcOrd="0" destOrd="0" parTransId="{2C73E4B2-1CB2-411F-A321-481AC9E5F10A}" sibTransId="{775418B9-EAEF-4BA5-8E53-10A730D4D9D9}"/>
    <dgm:cxn modelId="{3E2D4C39-8E21-4E39-86CA-C7DAB0ED8C32}" type="presOf" srcId="{0F2992A1-319E-4D43-BB40-6F6D47E7FDF1}" destId="{37EB65DE-A672-4A76-8D41-865AD2666557}" srcOrd="0" destOrd="0" presId="urn:microsoft.com/office/officeart/2005/8/layout/hList1"/>
    <dgm:cxn modelId="{1DE1F63B-DCED-4136-B128-B25562B40B9E}" srcId="{35F16C77-5685-4EB2-8E13-0B8A6B6D5C5E}" destId="{028C0E5D-4EAB-4721-B718-38B7B0805C22}" srcOrd="1" destOrd="0" parTransId="{DA9A7EE3-CCEA-42F5-894F-6EC7D63295CE}" sibTransId="{57713017-BFA7-48CC-96C6-FAA27FAA9283}"/>
    <dgm:cxn modelId="{D2F5C04C-838F-45FD-961A-0420AA18458E}" srcId="{95D245CC-1FF1-41F5-9C61-8ACD769F9C47}" destId="{C1F8A448-E25F-4ADB-B710-E53D832D79D8}" srcOrd="2" destOrd="0" parTransId="{09C1C1A0-F22B-4CDC-9327-2D628FACAE69}" sibTransId="{9AFFE057-BB81-4312-9171-C89798C2714E}"/>
    <dgm:cxn modelId="{EB2B777F-BF02-464C-8FEE-61873BAA53B1}" type="presOf" srcId="{95D245CC-1FF1-41F5-9C61-8ACD769F9C47}" destId="{655993F4-CF31-447E-AABF-271CB9412B6C}" srcOrd="0" destOrd="0" presId="urn:microsoft.com/office/officeart/2005/8/layout/hList1"/>
    <dgm:cxn modelId="{30921B38-1F49-4956-80D8-84F5441DC4A7}" srcId="{EC83C669-D6C6-4921-88E3-DD620CB57B72}" destId="{35F16C77-5685-4EB2-8E13-0B8A6B6D5C5E}" srcOrd="1" destOrd="0" parTransId="{34C4CC52-CBA1-413E-BB5E-5DFB2630B068}" sibTransId="{08BD839E-0448-420B-95A9-990D900E49A7}"/>
    <dgm:cxn modelId="{69EF47BA-E6BD-46CD-85ED-231FB427E72C}" type="presOf" srcId="{35F16C77-5685-4EB2-8E13-0B8A6B6D5C5E}" destId="{02D57B52-EC4F-4D75-95F5-9C703E04DA06}" srcOrd="0" destOrd="0" presId="urn:microsoft.com/office/officeart/2005/8/layout/hList1"/>
    <dgm:cxn modelId="{601D613D-3203-4527-9221-5E25C1DD3931}" type="presOf" srcId="{551B410E-BA14-4B4D-80E0-DE41A82B5363}" destId="{37EB65DE-A672-4A76-8D41-865AD2666557}" srcOrd="0" destOrd="2" presId="urn:microsoft.com/office/officeart/2005/8/layout/hList1"/>
    <dgm:cxn modelId="{DE43A89D-5D71-4611-9485-5804FC5D36AB}" type="presOf" srcId="{04FCB3A9-9509-4602-8CC9-0CF246047ABD}" destId="{576EBD6D-8DA7-4909-920A-30159D9B1685}" srcOrd="0" destOrd="0" presId="urn:microsoft.com/office/officeart/2005/8/layout/hList1"/>
    <dgm:cxn modelId="{40D756C9-04FC-4866-9714-626D98370B5F}" srcId="{EC83C669-D6C6-4921-88E3-DD620CB57B72}" destId="{95D245CC-1FF1-41F5-9C61-8ACD769F9C47}" srcOrd="0" destOrd="0" parTransId="{F976436A-4FE7-4522-BD32-CC7BD5D63BEC}" sibTransId="{F20445C0-01AC-4C20-B21E-3C6C500B556F}"/>
    <dgm:cxn modelId="{7864544B-BF9A-49A4-9251-8C49021DE5C4}" type="presOf" srcId="{EC83C669-D6C6-4921-88E3-DD620CB57B72}" destId="{3AE5F3DE-DCFF-4B06-9DF0-CB9130BA253A}" srcOrd="0" destOrd="0" presId="urn:microsoft.com/office/officeart/2005/8/layout/hList1"/>
    <dgm:cxn modelId="{A2487678-086F-4DDD-815B-CAC85EBA0CCC}" type="presOf" srcId="{C1F8A448-E25F-4ADB-B710-E53D832D79D8}" destId="{576EBD6D-8DA7-4909-920A-30159D9B1685}" srcOrd="0" destOrd="2" presId="urn:microsoft.com/office/officeart/2005/8/layout/hList1"/>
    <dgm:cxn modelId="{447EBB6E-58D0-4DA9-94FD-71F61AC8207A}" type="presOf" srcId="{028C0E5D-4EAB-4721-B718-38B7B0805C22}" destId="{37EB65DE-A672-4A76-8D41-865AD2666557}" srcOrd="0" destOrd="1" presId="urn:microsoft.com/office/officeart/2005/8/layout/hList1"/>
    <dgm:cxn modelId="{031422D7-1238-4DE0-9D6E-CB665DA1B6E6}" type="presParOf" srcId="{3AE5F3DE-DCFF-4B06-9DF0-CB9130BA253A}" destId="{61D87635-539A-4DBE-9063-C717312DB849}" srcOrd="0" destOrd="0" presId="urn:microsoft.com/office/officeart/2005/8/layout/hList1"/>
    <dgm:cxn modelId="{5431C5F0-F685-479F-9322-4DE2AE802FA0}" type="presParOf" srcId="{61D87635-539A-4DBE-9063-C717312DB849}" destId="{655993F4-CF31-447E-AABF-271CB9412B6C}" srcOrd="0" destOrd="0" presId="urn:microsoft.com/office/officeart/2005/8/layout/hList1"/>
    <dgm:cxn modelId="{09698FC7-D245-4F90-A955-717973B2B20C}" type="presParOf" srcId="{61D87635-539A-4DBE-9063-C717312DB849}" destId="{576EBD6D-8DA7-4909-920A-30159D9B1685}" srcOrd="1" destOrd="0" presId="urn:microsoft.com/office/officeart/2005/8/layout/hList1"/>
    <dgm:cxn modelId="{0B0A3F53-BC4F-407A-BF17-9740C4214F13}" type="presParOf" srcId="{3AE5F3DE-DCFF-4B06-9DF0-CB9130BA253A}" destId="{D2D4088F-2CC3-445B-BBC3-78E34FAB576F}" srcOrd="1" destOrd="0" presId="urn:microsoft.com/office/officeart/2005/8/layout/hList1"/>
    <dgm:cxn modelId="{99DF17AD-0CD8-4306-86C3-DF8D2D36EACA}" type="presParOf" srcId="{3AE5F3DE-DCFF-4B06-9DF0-CB9130BA253A}" destId="{396B1B49-9329-41A7-850A-B42F6A842AE9}" srcOrd="2" destOrd="0" presId="urn:microsoft.com/office/officeart/2005/8/layout/hList1"/>
    <dgm:cxn modelId="{92704253-458A-40F3-9E5D-6D21DA6A2E42}" type="presParOf" srcId="{396B1B49-9329-41A7-850A-B42F6A842AE9}" destId="{02D57B52-EC4F-4D75-95F5-9C703E04DA06}" srcOrd="0" destOrd="0" presId="urn:microsoft.com/office/officeart/2005/8/layout/hList1"/>
    <dgm:cxn modelId="{CB45AF5F-4489-4598-AA94-554B86DAAD40}" type="presParOf" srcId="{396B1B49-9329-41A7-850A-B42F6A842AE9}" destId="{37EB65DE-A672-4A76-8D41-865AD266655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20385E-4FA1-4B7E-A24A-C088CE14F94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8A4D89-32E2-4D6C-80EB-7AF6E644E202}">
      <dgm:prSet phldrT="[Text]"/>
      <dgm:spPr/>
      <dgm:t>
        <a:bodyPr/>
        <a:lstStyle/>
        <a:p>
          <a:r>
            <a:rPr lang="en-US" dirty="0" err="1" smtClean="0"/>
            <a:t>Alur</a:t>
          </a:r>
          <a:r>
            <a:rPr lang="en-US" dirty="0" smtClean="0"/>
            <a:t> </a:t>
          </a:r>
          <a:r>
            <a:rPr lang="en-US" dirty="0" err="1" smtClean="0"/>
            <a:t>Laut</a:t>
          </a:r>
          <a:r>
            <a:rPr lang="en-US" dirty="0" smtClean="0"/>
            <a:t> </a:t>
          </a:r>
          <a:r>
            <a:rPr lang="en-US" dirty="0" err="1" smtClean="0"/>
            <a:t>Kepulauan</a:t>
          </a:r>
          <a:r>
            <a:rPr lang="en-US" dirty="0" smtClean="0"/>
            <a:t> III</a:t>
          </a:r>
          <a:endParaRPr lang="en-US" dirty="0"/>
        </a:p>
      </dgm:t>
    </dgm:pt>
    <dgm:pt modelId="{36460CC6-2484-4765-93DF-4DAF1CA38E9A}" type="parTrans" cxnId="{3FF2471C-C862-44A9-9FFF-EEA0D4874200}">
      <dgm:prSet/>
      <dgm:spPr/>
      <dgm:t>
        <a:bodyPr/>
        <a:lstStyle/>
        <a:p>
          <a:endParaRPr lang="en-US"/>
        </a:p>
      </dgm:t>
    </dgm:pt>
    <dgm:pt modelId="{C495FAD0-EAC8-4922-8D69-D4E8995AF3CD}" type="sibTrans" cxnId="{3FF2471C-C862-44A9-9FFF-EEA0D4874200}">
      <dgm:prSet/>
      <dgm:spPr/>
      <dgm:t>
        <a:bodyPr/>
        <a:lstStyle/>
        <a:p>
          <a:endParaRPr lang="en-US"/>
        </a:p>
      </dgm:t>
    </dgm:pt>
    <dgm:pt modelId="{573071DF-B1C1-4239-8088-FED29F20534C}">
      <dgm:prSet phldrT="[Text]"/>
      <dgm:spPr/>
      <dgm:t>
        <a:bodyPr/>
        <a:lstStyle/>
        <a:p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pelayaran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Samudera</a:t>
          </a:r>
          <a:r>
            <a:rPr lang="en-US" dirty="0" smtClean="0"/>
            <a:t> </a:t>
          </a:r>
          <a:r>
            <a:rPr lang="en-US" dirty="0" err="1" smtClean="0"/>
            <a:t>Pasifik</a:t>
          </a:r>
          <a:r>
            <a:rPr lang="en-US" dirty="0" smtClean="0"/>
            <a:t> </a:t>
          </a:r>
          <a:r>
            <a:rPr lang="en-US" dirty="0" err="1" smtClean="0"/>
            <a:t>melintasi</a:t>
          </a:r>
          <a:r>
            <a:rPr lang="en-US" dirty="0" smtClean="0"/>
            <a:t> </a:t>
          </a:r>
          <a:r>
            <a:rPr lang="en-US" dirty="0" err="1" smtClean="0"/>
            <a:t>Laut</a:t>
          </a:r>
          <a:r>
            <a:rPr lang="en-US" dirty="0" smtClean="0"/>
            <a:t> Maluku, </a:t>
          </a:r>
          <a:r>
            <a:rPr lang="en-US" dirty="0" err="1" smtClean="0"/>
            <a:t>Laut</a:t>
          </a:r>
          <a:r>
            <a:rPr lang="en-US" dirty="0" smtClean="0"/>
            <a:t> </a:t>
          </a:r>
          <a:r>
            <a:rPr lang="en-US" dirty="0" err="1" smtClean="0"/>
            <a:t>Seram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laut</a:t>
          </a:r>
          <a:r>
            <a:rPr lang="en-US" dirty="0" smtClean="0"/>
            <a:t> Banda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Laut</a:t>
          </a:r>
          <a:r>
            <a:rPr lang="en-US" dirty="0" smtClean="0"/>
            <a:t> Arafura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sebaliknya</a:t>
          </a:r>
          <a:r>
            <a:rPr lang="en-US" dirty="0" smtClean="0"/>
            <a:t>.</a:t>
          </a:r>
          <a:endParaRPr lang="en-US" dirty="0"/>
        </a:p>
      </dgm:t>
    </dgm:pt>
    <dgm:pt modelId="{03271C1C-729F-4E63-A8BB-E881A357D5E0}" type="parTrans" cxnId="{A9F79C78-EDBC-42B7-AFEC-217BDF5EFE8E}">
      <dgm:prSet/>
      <dgm:spPr/>
      <dgm:t>
        <a:bodyPr/>
        <a:lstStyle/>
        <a:p>
          <a:endParaRPr lang="en-US"/>
        </a:p>
      </dgm:t>
    </dgm:pt>
    <dgm:pt modelId="{56AF6D38-76D5-444B-98F5-398E335FD409}" type="sibTrans" cxnId="{A9F79C78-EDBC-42B7-AFEC-217BDF5EFE8E}">
      <dgm:prSet/>
      <dgm:spPr/>
      <dgm:t>
        <a:bodyPr/>
        <a:lstStyle/>
        <a:p>
          <a:endParaRPr lang="en-US"/>
        </a:p>
      </dgm:t>
    </dgm:pt>
    <dgm:pt modelId="{28E151DE-C66B-419C-A1F8-0E830B22A639}">
      <dgm:prSet/>
      <dgm:spPr/>
      <dgm:t>
        <a:bodyPr/>
        <a:lstStyle/>
        <a:p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pelayaran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Samudera</a:t>
          </a:r>
          <a:r>
            <a:rPr lang="en-US" dirty="0" smtClean="0"/>
            <a:t> </a:t>
          </a:r>
          <a:r>
            <a:rPr lang="en-US" dirty="0" err="1" smtClean="0"/>
            <a:t>Pasifik</a:t>
          </a:r>
          <a:r>
            <a:rPr lang="en-US" dirty="0" smtClean="0"/>
            <a:t> </a:t>
          </a:r>
          <a:r>
            <a:rPr lang="en-US" dirty="0" err="1" smtClean="0"/>
            <a:t>melintasi</a:t>
          </a:r>
          <a:r>
            <a:rPr lang="en-US" dirty="0" smtClean="0"/>
            <a:t> </a:t>
          </a:r>
          <a:r>
            <a:rPr lang="en-US" dirty="0" err="1" smtClean="0"/>
            <a:t>Laut</a:t>
          </a:r>
          <a:r>
            <a:rPr lang="en-US" dirty="0" smtClean="0"/>
            <a:t> Maluku, </a:t>
          </a:r>
          <a:r>
            <a:rPr lang="en-US" dirty="0" err="1" smtClean="0"/>
            <a:t>Laut</a:t>
          </a:r>
          <a:r>
            <a:rPr lang="en-US" dirty="0" smtClean="0"/>
            <a:t> </a:t>
          </a:r>
          <a:r>
            <a:rPr lang="en-US" dirty="0" err="1" smtClean="0"/>
            <a:t>Seram</a:t>
          </a:r>
          <a:r>
            <a:rPr lang="en-US" dirty="0" smtClean="0"/>
            <a:t>, </a:t>
          </a:r>
          <a:r>
            <a:rPr lang="en-US" dirty="0" err="1" smtClean="0"/>
            <a:t>Laut</a:t>
          </a:r>
          <a:r>
            <a:rPr lang="en-US" dirty="0" smtClean="0"/>
            <a:t> Banda, </a:t>
          </a:r>
          <a:r>
            <a:rPr lang="en-US" dirty="0" err="1" smtClean="0"/>
            <a:t>Laut</a:t>
          </a:r>
          <a:r>
            <a:rPr lang="en-US" dirty="0" smtClean="0"/>
            <a:t> </a:t>
          </a:r>
          <a:r>
            <a:rPr lang="en-US" dirty="0" err="1" smtClean="0"/>
            <a:t>Ombai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Laut</a:t>
          </a:r>
          <a:r>
            <a:rPr lang="en-US" dirty="0" smtClean="0"/>
            <a:t> </a:t>
          </a:r>
          <a:r>
            <a:rPr lang="en-US" dirty="0" err="1" smtClean="0"/>
            <a:t>Sawu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Samudera</a:t>
          </a:r>
          <a:r>
            <a:rPr lang="en-US" dirty="0" smtClean="0"/>
            <a:t> </a:t>
          </a:r>
          <a:r>
            <a:rPr lang="en-US" dirty="0" err="1" smtClean="0"/>
            <a:t>Hindia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sebaliknya</a:t>
          </a:r>
          <a:endParaRPr lang="en-US" dirty="0"/>
        </a:p>
      </dgm:t>
    </dgm:pt>
    <dgm:pt modelId="{AA1C6901-4D26-4005-86D5-5BEC157F42FC}" type="parTrans" cxnId="{EC7FBAAE-54C4-4A29-91EB-82C999092843}">
      <dgm:prSet/>
      <dgm:spPr/>
      <dgm:t>
        <a:bodyPr/>
        <a:lstStyle/>
        <a:p>
          <a:endParaRPr lang="en-US"/>
        </a:p>
      </dgm:t>
    </dgm:pt>
    <dgm:pt modelId="{30790356-B0CA-43FF-9953-682697B6A229}" type="sibTrans" cxnId="{EC7FBAAE-54C4-4A29-91EB-82C999092843}">
      <dgm:prSet/>
      <dgm:spPr/>
      <dgm:t>
        <a:bodyPr/>
        <a:lstStyle/>
        <a:p>
          <a:endParaRPr lang="en-US"/>
        </a:p>
      </dgm:t>
    </dgm:pt>
    <dgm:pt modelId="{0B559FEF-014E-4E67-B463-0CCD86C1F702}">
      <dgm:prSet/>
      <dgm:spPr/>
      <dgm:t>
        <a:bodyPr/>
        <a:lstStyle/>
        <a:p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pelayaran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Samudera</a:t>
          </a:r>
          <a:r>
            <a:rPr lang="en-US" dirty="0" smtClean="0"/>
            <a:t> </a:t>
          </a:r>
          <a:r>
            <a:rPr lang="en-US" dirty="0" err="1" smtClean="0"/>
            <a:t>Pasifik</a:t>
          </a:r>
          <a:r>
            <a:rPr lang="en-US" dirty="0" smtClean="0"/>
            <a:t> </a:t>
          </a:r>
          <a:r>
            <a:rPr lang="en-US" dirty="0" err="1" smtClean="0"/>
            <a:t>melintasi</a:t>
          </a:r>
          <a:r>
            <a:rPr lang="en-US" dirty="0" smtClean="0"/>
            <a:t> </a:t>
          </a:r>
          <a:r>
            <a:rPr lang="en-US" dirty="0" err="1" smtClean="0"/>
            <a:t>Laut</a:t>
          </a:r>
          <a:r>
            <a:rPr lang="en-US" dirty="0" smtClean="0"/>
            <a:t> Maluku, </a:t>
          </a:r>
          <a:r>
            <a:rPr lang="en-US" dirty="0" err="1" smtClean="0"/>
            <a:t>Laut</a:t>
          </a:r>
          <a:r>
            <a:rPr lang="en-US" dirty="0" smtClean="0"/>
            <a:t> </a:t>
          </a:r>
          <a:r>
            <a:rPr lang="en-US" dirty="0" err="1" smtClean="0"/>
            <a:t>Seram</a:t>
          </a:r>
          <a:r>
            <a:rPr lang="en-US" dirty="0" smtClean="0"/>
            <a:t>, </a:t>
          </a:r>
          <a:r>
            <a:rPr lang="en-US" dirty="0" err="1" smtClean="0"/>
            <a:t>Laut</a:t>
          </a:r>
          <a:r>
            <a:rPr lang="en-US" dirty="0" smtClean="0"/>
            <a:t> Banda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Selat</a:t>
          </a:r>
          <a:r>
            <a:rPr lang="en-US" dirty="0" smtClean="0"/>
            <a:t> </a:t>
          </a:r>
          <a:r>
            <a:rPr lang="en-US" dirty="0" err="1" smtClean="0"/>
            <a:t>Leti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Laut</a:t>
          </a:r>
          <a:r>
            <a:rPr lang="en-US" dirty="0" smtClean="0"/>
            <a:t> Timor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sebaliknya</a:t>
          </a:r>
          <a:r>
            <a:rPr lang="en-US" dirty="0" smtClean="0"/>
            <a:t>.</a:t>
          </a:r>
          <a:endParaRPr lang="en-US" dirty="0"/>
        </a:p>
      </dgm:t>
    </dgm:pt>
    <dgm:pt modelId="{BFC3D427-93FC-4992-BD73-A7AAE784E3C5}" type="parTrans" cxnId="{10C785F1-493F-4E10-A63C-DEBD22391724}">
      <dgm:prSet/>
      <dgm:spPr/>
      <dgm:t>
        <a:bodyPr/>
        <a:lstStyle/>
        <a:p>
          <a:endParaRPr lang="en-US"/>
        </a:p>
      </dgm:t>
    </dgm:pt>
    <dgm:pt modelId="{7ECD84BB-7289-488C-BB12-698DC6517A30}" type="sibTrans" cxnId="{10C785F1-493F-4E10-A63C-DEBD22391724}">
      <dgm:prSet/>
      <dgm:spPr/>
      <dgm:t>
        <a:bodyPr/>
        <a:lstStyle/>
        <a:p>
          <a:endParaRPr lang="en-US"/>
        </a:p>
      </dgm:t>
    </dgm:pt>
    <dgm:pt modelId="{0F4B37AC-BAB0-4210-A704-E1AA6FC8E7F1}" type="pres">
      <dgm:prSet presAssocID="{9420385E-4FA1-4B7E-A24A-C088CE14F9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F1A52A-7FA0-48BB-AF1C-27E7746855DE}" type="pres">
      <dgm:prSet presAssocID="{688A4D89-32E2-4D6C-80EB-7AF6E644E202}" presName="hierRoot1" presStyleCnt="0"/>
      <dgm:spPr/>
    </dgm:pt>
    <dgm:pt modelId="{8323A8C3-943C-456A-89B7-6B34F8289CEB}" type="pres">
      <dgm:prSet presAssocID="{688A4D89-32E2-4D6C-80EB-7AF6E644E202}" presName="composite" presStyleCnt="0"/>
      <dgm:spPr/>
    </dgm:pt>
    <dgm:pt modelId="{1418F286-B73D-4BB1-B123-17479FA98F3C}" type="pres">
      <dgm:prSet presAssocID="{688A4D89-32E2-4D6C-80EB-7AF6E644E202}" presName="background" presStyleLbl="node0" presStyleIdx="0" presStyleCnt="1"/>
      <dgm:spPr/>
    </dgm:pt>
    <dgm:pt modelId="{9877933D-BE31-4644-8A37-B65826413F93}" type="pres">
      <dgm:prSet presAssocID="{688A4D89-32E2-4D6C-80EB-7AF6E644E202}" presName="text" presStyleLbl="fgAcc0" presStyleIdx="0" presStyleCnt="1" custLinFactNeighborX="-1852" custLinFactNeighborY="52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FFEFA4-29A2-460C-89C8-FAF820F7D933}" type="pres">
      <dgm:prSet presAssocID="{688A4D89-32E2-4D6C-80EB-7AF6E644E202}" presName="hierChild2" presStyleCnt="0"/>
      <dgm:spPr/>
    </dgm:pt>
    <dgm:pt modelId="{0EACBF50-FF97-4019-90F9-A03ADEFEC502}" type="pres">
      <dgm:prSet presAssocID="{AA1C6901-4D26-4005-86D5-5BEC157F42FC}" presName="Name10" presStyleLbl="parChTrans1D2" presStyleIdx="0" presStyleCnt="3"/>
      <dgm:spPr/>
      <dgm:t>
        <a:bodyPr/>
        <a:lstStyle/>
        <a:p>
          <a:endParaRPr lang="en-US"/>
        </a:p>
      </dgm:t>
    </dgm:pt>
    <dgm:pt modelId="{C0649847-C998-4ADA-B556-C694FD8ECE01}" type="pres">
      <dgm:prSet presAssocID="{28E151DE-C66B-419C-A1F8-0E830B22A639}" presName="hierRoot2" presStyleCnt="0"/>
      <dgm:spPr/>
    </dgm:pt>
    <dgm:pt modelId="{E1820CB5-B6D5-433D-A1C7-7534AD79AF18}" type="pres">
      <dgm:prSet presAssocID="{28E151DE-C66B-419C-A1F8-0E830B22A639}" presName="composite2" presStyleCnt="0"/>
      <dgm:spPr/>
    </dgm:pt>
    <dgm:pt modelId="{5D2C4647-E2B1-44DC-8411-193A3C29D405}" type="pres">
      <dgm:prSet presAssocID="{28E151DE-C66B-419C-A1F8-0E830B22A639}" presName="background2" presStyleLbl="node2" presStyleIdx="0" presStyleCnt="3"/>
      <dgm:spPr/>
    </dgm:pt>
    <dgm:pt modelId="{A46D6824-4CA5-477C-A0BD-B7BAD4C8D870}" type="pres">
      <dgm:prSet presAssocID="{28E151DE-C66B-419C-A1F8-0E830B22A639}" presName="text2" presStyleLbl="fgAcc2" presStyleIdx="0" presStyleCnt="3" custScaleY="2701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02C26F-EBF2-4A9A-8E1A-435482E6ED89}" type="pres">
      <dgm:prSet presAssocID="{28E151DE-C66B-419C-A1F8-0E830B22A639}" presName="hierChild3" presStyleCnt="0"/>
      <dgm:spPr/>
    </dgm:pt>
    <dgm:pt modelId="{E9AA7F0E-ACCE-4EBE-BC50-FD8815F7DA68}" type="pres">
      <dgm:prSet presAssocID="{BFC3D427-93FC-4992-BD73-A7AAE784E3C5}" presName="Name10" presStyleLbl="parChTrans1D2" presStyleIdx="1" presStyleCnt="3"/>
      <dgm:spPr/>
      <dgm:t>
        <a:bodyPr/>
        <a:lstStyle/>
        <a:p>
          <a:endParaRPr lang="en-US"/>
        </a:p>
      </dgm:t>
    </dgm:pt>
    <dgm:pt modelId="{7D904920-D614-4818-AC49-3973F79420B3}" type="pres">
      <dgm:prSet presAssocID="{0B559FEF-014E-4E67-B463-0CCD86C1F702}" presName="hierRoot2" presStyleCnt="0"/>
      <dgm:spPr/>
    </dgm:pt>
    <dgm:pt modelId="{7C51A3AB-158B-4DE3-82F9-66D7941A960F}" type="pres">
      <dgm:prSet presAssocID="{0B559FEF-014E-4E67-B463-0CCD86C1F702}" presName="composite2" presStyleCnt="0"/>
      <dgm:spPr/>
    </dgm:pt>
    <dgm:pt modelId="{9827F0A8-DB08-4561-8ADB-4F8F09DD3511}" type="pres">
      <dgm:prSet presAssocID="{0B559FEF-014E-4E67-B463-0CCD86C1F702}" presName="background2" presStyleLbl="node2" presStyleIdx="1" presStyleCnt="3"/>
      <dgm:spPr/>
    </dgm:pt>
    <dgm:pt modelId="{3F430254-5700-4D89-A1AD-54C77C020AE5}" type="pres">
      <dgm:prSet presAssocID="{0B559FEF-014E-4E67-B463-0CCD86C1F702}" presName="text2" presStyleLbl="fgAcc2" presStyleIdx="1" presStyleCnt="3" custScaleY="3042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E8E202-7206-45AB-972F-436AC4B5C817}" type="pres">
      <dgm:prSet presAssocID="{0B559FEF-014E-4E67-B463-0CCD86C1F702}" presName="hierChild3" presStyleCnt="0"/>
      <dgm:spPr/>
    </dgm:pt>
    <dgm:pt modelId="{B6C49A08-B708-4402-B8B7-672713855B17}" type="pres">
      <dgm:prSet presAssocID="{03271C1C-729F-4E63-A8BB-E881A357D5E0}" presName="Name10" presStyleLbl="parChTrans1D2" presStyleIdx="2" presStyleCnt="3"/>
      <dgm:spPr/>
      <dgm:t>
        <a:bodyPr/>
        <a:lstStyle/>
        <a:p>
          <a:endParaRPr lang="en-US"/>
        </a:p>
      </dgm:t>
    </dgm:pt>
    <dgm:pt modelId="{A9407C9F-5423-41BC-AEAB-4B6780DECC28}" type="pres">
      <dgm:prSet presAssocID="{573071DF-B1C1-4239-8088-FED29F20534C}" presName="hierRoot2" presStyleCnt="0"/>
      <dgm:spPr/>
    </dgm:pt>
    <dgm:pt modelId="{04708EAA-D0F4-4535-9D2C-70B164043FE0}" type="pres">
      <dgm:prSet presAssocID="{573071DF-B1C1-4239-8088-FED29F20534C}" presName="composite2" presStyleCnt="0"/>
      <dgm:spPr/>
    </dgm:pt>
    <dgm:pt modelId="{B75332E6-9F6E-4C38-B8F7-E30F3CCD6B1A}" type="pres">
      <dgm:prSet presAssocID="{573071DF-B1C1-4239-8088-FED29F20534C}" presName="background2" presStyleLbl="node2" presStyleIdx="2" presStyleCnt="3"/>
      <dgm:spPr/>
    </dgm:pt>
    <dgm:pt modelId="{75F4E370-55D4-4680-90EB-4F798B9C0B17}" type="pres">
      <dgm:prSet presAssocID="{573071DF-B1C1-4239-8088-FED29F20534C}" presName="text2" presStyleLbl="fgAcc2" presStyleIdx="2" presStyleCnt="3" custScaleY="2604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4C1181-DA81-4F16-9096-078391307CFF}" type="pres">
      <dgm:prSet presAssocID="{573071DF-B1C1-4239-8088-FED29F20534C}" presName="hierChild3" presStyleCnt="0"/>
      <dgm:spPr/>
    </dgm:pt>
  </dgm:ptLst>
  <dgm:cxnLst>
    <dgm:cxn modelId="{4589DDE1-E4B5-4648-8229-CC33ECDBAA9E}" type="presOf" srcId="{BFC3D427-93FC-4992-BD73-A7AAE784E3C5}" destId="{E9AA7F0E-ACCE-4EBE-BC50-FD8815F7DA68}" srcOrd="0" destOrd="0" presId="urn:microsoft.com/office/officeart/2005/8/layout/hierarchy1"/>
    <dgm:cxn modelId="{10C785F1-493F-4E10-A63C-DEBD22391724}" srcId="{688A4D89-32E2-4D6C-80EB-7AF6E644E202}" destId="{0B559FEF-014E-4E67-B463-0CCD86C1F702}" srcOrd="1" destOrd="0" parTransId="{BFC3D427-93FC-4992-BD73-A7AAE784E3C5}" sibTransId="{7ECD84BB-7289-488C-BB12-698DC6517A30}"/>
    <dgm:cxn modelId="{EDDD21FE-BA3C-43E3-906A-1C44CA472CC5}" type="presOf" srcId="{573071DF-B1C1-4239-8088-FED29F20534C}" destId="{75F4E370-55D4-4680-90EB-4F798B9C0B17}" srcOrd="0" destOrd="0" presId="urn:microsoft.com/office/officeart/2005/8/layout/hierarchy1"/>
    <dgm:cxn modelId="{D98D591D-0EFB-4DB5-8299-555DFF873C80}" type="presOf" srcId="{0B559FEF-014E-4E67-B463-0CCD86C1F702}" destId="{3F430254-5700-4D89-A1AD-54C77C020AE5}" srcOrd="0" destOrd="0" presId="urn:microsoft.com/office/officeart/2005/8/layout/hierarchy1"/>
    <dgm:cxn modelId="{249E113E-3915-4139-A5B6-289CC6FB8DD3}" type="presOf" srcId="{03271C1C-729F-4E63-A8BB-E881A357D5E0}" destId="{B6C49A08-B708-4402-B8B7-672713855B17}" srcOrd="0" destOrd="0" presId="urn:microsoft.com/office/officeart/2005/8/layout/hierarchy1"/>
    <dgm:cxn modelId="{4BAD0BC6-8568-4148-8291-B1513425A493}" type="presOf" srcId="{28E151DE-C66B-419C-A1F8-0E830B22A639}" destId="{A46D6824-4CA5-477C-A0BD-B7BAD4C8D870}" srcOrd="0" destOrd="0" presId="urn:microsoft.com/office/officeart/2005/8/layout/hierarchy1"/>
    <dgm:cxn modelId="{EC7FBAAE-54C4-4A29-91EB-82C999092843}" srcId="{688A4D89-32E2-4D6C-80EB-7AF6E644E202}" destId="{28E151DE-C66B-419C-A1F8-0E830B22A639}" srcOrd="0" destOrd="0" parTransId="{AA1C6901-4D26-4005-86D5-5BEC157F42FC}" sibTransId="{30790356-B0CA-43FF-9953-682697B6A229}"/>
    <dgm:cxn modelId="{8907EDC2-D686-423A-B3BA-527BD38027FE}" type="presOf" srcId="{9420385E-4FA1-4B7E-A24A-C088CE14F949}" destId="{0F4B37AC-BAB0-4210-A704-E1AA6FC8E7F1}" srcOrd="0" destOrd="0" presId="urn:microsoft.com/office/officeart/2005/8/layout/hierarchy1"/>
    <dgm:cxn modelId="{A9F79C78-EDBC-42B7-AFEC-217BDF5EFE8E}" srcId="{688A4D89-32E2-4D6C-80EB-7AF6E644E202}" destId="{573071DF-B1C1-4239-8088-FED29F20534C}" srcOrd="2" destOrd="0" parTransId="{03271C1C-729F-4E63-A8BB-E881A357D5E0}" sibTransId="{56AF6D38-76D5-444B-98F5-398E335FD409}"/>
    <dgm:cxn modelId="{3FF2471C-C862-44A9-9FFF-EEA0D4874200}" srcId="{9420385E-4FA1-4B7E-A24A-C088CE14F949}" destId="{688A4D89-32E2-4D6C-80EB-7AF6E644E202}" srcOrd="0" destOrd="0" parTransId="{36460CC6-2484-4765-93DF-4DAF1CA38E9A}" sibTransId="{C495FAD0-EAC8-4922-8D69-D4E8995AF3CD}"/>
    <dgm:cxn modelId="{39792437-776C-44A3-9451-682CF021D1D2}" type="presOf" srcId="{688A4D89-32E2-4D6C-80EB-7AF6E644E202}" destId="{9877933D-BE31-4644-8A37-B65826413F93}" srcOrd="0" destOrd="0" presId="urn:microsoft.com/office/officeart/2005/8/layout/hierarchy1"/>
    <dgm:cxn modelId="{D4BFB559-F8C9-41D3-B048-B9E90303B008}" type="presOf" srcId="{AA1C6901-4D26-4005-86D5-5BEC157F42FC}" destId="{0EACBF50-FF97-4019-90F9-A03ADEFEC502}" srcOrd="0" destOrd="0" presId="urn:microsoft.com/office/officeart/2005/8/layout/hierarchy1"/>
    <dgm:cxn modelId="{5FF5EEC0-53E6-42BF-8352-F20CC68B6383}" type="presParOf" srcId="{0F4B37AC-BAB0-4210-A704-E1AA6FC8E7F1}" destId="{E8F1A52A-7FA0-48BB-AF1C-27E7746855DE}" srcOrd="0" destOrd="0" presId="urn:microsoft.com/office/officeart/2005/8/layout/hierarchy1"/>
    <dgm:cxn modelId="{3C14C1EC-21D7-4628-AD17-F82D255CA88F}" type="presParOf" srcId="{E8F1A52A-7FA0-48BB-AF1C-27E7746855DE}" destId="{8323A8C3-943C-456A-89B7-6B34F8289CEB}" srcOrd="0" destOrd="0" presId="urn:microsoft.com/office/officeart/2005/8/layout/hierarchy1"/>
    <dgm:cxn modelId="{8CBB6F26-9D48-4FE5-A274-306EA57267D8}" type="presParOf" srcId="{8323A8C3-943C-456A-89B7-6B34F8289CEB}" destId="{1418F286-B73D-4BB1-B123-17479FA98F3C}" srcOrd="0" destOrd="0" presId="urn:microsoft.com/office/officeart/2005/8/layout/hierarchy1"/>
    <dgm:cxn modelId="{A3230A7A-2F46-4BC3-9757-3594CF37CF2B}" type="presParOf" srcId="{8323A8C3-943C-456A-89B7-6B34F8289CEB}" destId="{9877933D-BE31-4644-8A37-B65826413F93}" srcOrd="1" destOrd="0" presId="urn:microsoft.com/office/officeart/2005/8/layout/hierarchy1"/>
    <dgm:cxn modelId="{54DF6E66-5693-443D-BB49-507EF8F21975}" type="presParOf" srcId="{E8F1A52A-7FA0-48BB-AF1C-27E7746855DE}" destId="{34FFEFA4-29A2-460C-89C8-FAF820F7D933}" srcOrd="1" destOrd="0" presId="urn:microsoft.com/office/officeart/2005/8/layout/hierarchy1"/>
    <dgm:cxn modelId="{FB07ADF8-B21F-4BEC-9C77-3DC8379B98AD}" type="presParOf" srcId="{34FFEFA4-29A2-460C-89C8-FAF820F7D933}" destId="{0EACBF50-FF97-4019-90F9-A03ADEFEC502}" srcOrd="0" destOrd="0" presId="urn:microsoft.com/office/officeart/2005/8/layout/hierarchy1"/>
    <dgm:cxn modelId="{EF8A48E5-2D62-4AA6-BBF0-72603C9CAAF4}" type="presParOf" srcId="{34FFEFA4-29A2-460C-89C8-FAF820F7D933}" destId="{C0649847-C998-4ADA-B556-C694FD8ECE01}" srcOrd="1" destOrd="0" presId="urn:microsoft.com/office/officeart/2005/8/layout/hierarchy1"/>
    <dgm:cxn modelId="{6D7A7E58-6DCC-4ADA-A9C5-77F696B38ACB}" type="presParOf" srcId="{C0649847-C998-4ADA-B556-C694FD8ECE01}" destId="{E1820CB5-B6D5-433D-A1C7-7534AD79AF18}" srcOrd="0" destOrd="0" presId="urn:microsoft.com/office/officeart/2005/8/layout/hierarchy1"/>
    <dgm:cxn modelId="{39CF9E62-3AF1-4E8F-BFF3-182B2C17CD93}" type="presParOf" srcId="{E1820CB5-B6D5-433D-A1C7-7534AD79AF18}" destId="{5D2C4647-E2B1-44DC-8411-193A3C29D405}" srcOrd="0" destOrd="0" presId="urn:microsoft.com/office/officeart/2005/8/layout/hierarchy1"/>
    <dgm:cxn modelId="{B3147A16-8D1B-439C-A684-1D583E8113F6}" type="presParOf" srcId="{E1820CB5-B6D5-433D-A1C7-7534AD79AF18}" destId="{A46D6824-4CA5-477C-A0BD-B7BAD4C8D870}" srcOrd="1" destOrd="0" presId="urn:microsoft.com/office/officeart/2005/8/layout/hierarchy1"/>
    <dgm:cxn modelId="{ED7F93BD-29FA-45AB-A930-7EA015AC8803}" type="presParOf" srcId="{C0649847-C998-4ADA-B556-C694FD8ECE01}" destId="{4A02C26F-EBF2-4A9A-8E1A-435482E6ED89}" srcOrd="1" destOrd="0" presId="urn:microsoft.com/office/officeart/2005/8/layout/hierarchy1"/>
    <dgm:cxn modelId="{CCFC76D4-6A98-4483-A373-382C6314F9FD}" type="presParOf" srcId="{34FFEFA4-29A2-460C-89C8-FAF820F7D933}" destId="{E9AA7F0E-ACCE-4EBE-BC50-FD8815F7DA68}" srcOrd="2" destOrd="0" presId="urn:microsoft.com/office/officeart/2005/8/layout/hierarchy1"/>
    <dgm:cxn modelId="{30B54BA3-B518-4714-B570-CC76100CAE09}" type="presParOf" srcId="{34FFEFA4-29A2-460C-89C8-FAF820F7D933}" destId="{7D904920-D614-4818-AC49-3973F79420B3}" srcOrd="3" destOrd="0" presId="urn:microsoft.com/office/officeart/2005/8/layout/hierarchy1"/>
    <dgm:cxn modelId="{726BF913-3D9D-4850-8F75-6FC6F758F3EF}" type="presParOf" srcId="{7D904920-D614-4818-AC49-3973F79420B3}" destId="{7C51A3AB-158B-4DE3-82F9-66D7941A960F}" srcOrd="0" destOrd="0" presId="urn:microsoft.com/office/officeart/2005/8/layout/hierarchy1"/>
    <dgm:cxn modelId="{0DB30D40-5223-41E2-8284-CCEA0929566B}" type="presParOf" srcId="{7C51A3AB-158B-4DE3-82F9-66D7941A960F}" destId="{9827F0A8-DB08-4561-8ADB-4F8F09DD3511}" srcOrd="0" destOrd="0" presId="urn:microsoft.com/office/officeart/2005/8/layout/hierarchy1"/>
    <dgm:cxn modelId="{834DC1BE-CC2C-4DC3-9CE5-0D7069020D6A}" type="presParOf" srcId="{7C51A3AB-158B-4DE3-82F9-66D7941A960F}" destId="{3F430254-5700-4D89-A1AD-54C77C020AE5}" srcOrd="1" destOrd="0" presId="urn:microsoft.com/office/officeart/2005/8/layout/hierarchy1"/>
    <dgm:cxn modelId="{0E82C67B-7B8C-4B15-A6B3-E376B843F858}" type="presParOf" srcId="{7D904920-D614-4818-AC49-3973F79420B3}" destId="{47E8E202-7206-45AB-972F-436AC4B5C817}" srcOrd="1" destOrd="0" presId="urn:microsoft.com/office/officeart/2005/8/layout/hierarchy1"/>
    <dgm:cxn modelId="{FF107187-7684-44A4-B5B2-4F138B252F4A}" type="presParOf" srcId="{34FFEFA4-29A2-460C-89C8-FAF820F7D933}" destId="{B6C49A08-B708-4402-B8B7-672713855B17}" srcOrd="4" destOrd="0" presId="urn:microsoft.com/office/officeart/2005/8/layout/hierarchy1"/>
    <dgm:cxn modelId="{51B698DE-91FB-43D9-A542-262916104339}" type="presParOf" srcId="{34FFEFA4-29A2-460C-89C8-FAF820F7D933}" destId="{A9407C9F-5423-41BC-AEAB-4B6780DECC28}" srcOrd="5" destOrd="0" presId="urn:microsoft.com/office/officeart/2005/8/layout/hierarchy1"/>
    <dgm:cxn modelId="{E0F22E32-AB73-48C6-8C5C-F6735B62D297}" type="presParOf" srcId="{A9407C9F-5423-41BC-AEAB-4B6780DECC28}" destId="{04708EAA-D0F4-4535-9D2C-70B164043FE0}" srcOrd="0" destOrd="0" presId="urn:microsoft.com/office/officeart/2005/8/layout/hierarchy1"/>
    <dgm:cxn modelId="{385E6EEC-966B-4064-9D84-3F3C1099B145}" type="presParOf" srcId="{04708EAA-D0F4-4535-9D2C-70B164043FE0}" destId="{B75332E6-9F6E-4C38-B8F7-E30F3CCD6B1A}" srcOrd="0" destOrd="0" presId="urn:microsoft.com/office/officeart/2005/8/layout/hierarchy1"/>
    <dgm:cxn modelId="{1BBDCCAB-F073-4ACE-AF05-74E1FEE7BBE6}" type="presParOf" srcId="{04708EAA-D0F4-4535-9D2C-70B164043FE0}" destId="{75F4E370-55D4-4680-90EB-4F798B9C0B17}" srcOrd="1" destOrd="0" presId="urn:microsoft.com/office/officeart/2005/8/layout/hierarchy1"/>
    <dgm:cxn modelId="{64BF0D75-B611-43CC-8AE4-34083A2F1A2B}" type="presParOf" srcId="{A9407C9F-5423-41BC-AEAB-4B6780DECC28}" destId="{B54C1181-DA81-4F16-9096-078391307CF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49526-39DC-415B-AF68-B3A21DD8195A}">
      <dsp:nvSpPr>
        <dsp:cNvPr id="0" name=""/>
        <dsp:cNvSpPr/>
      </dsp:nvSpPr>
      <dsp:spPr>
        <a:xfrm>
          <a:off x="1283" y="2266935"/>
          <a:ext cx="3362469" cy="1681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HL</a:t>
          </a:r>
          <a:endParaRPr lang="en-US" sz="5400" kern="1200" dirty="0"/>
        </a:p>
      </dsp:txBody>
      <dsp:txXfrm>
        <a:off x="50525" y="2316177"/>
        <a:ext cx="3263985" cy="1582750"/>
      </dsp:txXfrm>
    </dsp:sp>
    <dsp:sp modelId="{B4991457-7A5C-4CCF-94FC-390FDCE62F61}">
      <dsp:nvSpPr>
        <dsp:cNvPr id="0" name=""/>
        <dsp:cNvSpPr/>
      </dsp:nvSpPr>
      <dsp:spPr>
        <a:xfrm rot="18289469">
          <a:off x="2858632" y="2116497"/>
          <a:ext cx="2355229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2355229" y="243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977366" y="2081962"/>
        <a:ext cx="117761" cy="117761"/>
      </dsp:txXfrm>
    </dsp:sp>
    <dsp:sp modelId="{0BA2902D-7E12-4F6D-88E8-939275C99D83}">
      <dsp:nvSpPr>
        <dsp:cNvPr id="0" name=""/>
        <dsp:cNvSpPr/>
      </dsp:nvSpPr>
      <dsp:spPr>
        <a:xfrm>
          <a:off x="4708740" y="333515"/>
          <a:ext cx="3362469" cy="1681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/>
            <a:t>Damai</a:t>
          </a:r>
          <a:r>
            <a:rPr lang="en-US" sz="5400" kern="1200" dirty="0" smtClean="0"/>
            <a:t> </a:t>
          </a:r>
          <a:endParaRPr lang="en-US" sz="5400" kern="1200" dirty="0"/>
        </a:p>
      </dsp:txBody>
      <dsp:txXfrm>
        <a:off x="4757982" y="382757"/>
        <a:ext cx="3263985" cy="1582750"/>
      </dsp:txXfrm>
    </dsp:sp>
    <dsp:sp modelId="{EE194DCE-44B4-4D08-BD54-FAA6589FC087}">
      <dsp:nvSpPr>
        <dsp:cNvPr id="0" name=""/>
        <dsp:cNvSpPr/>
      </dsp:nvSpPr>
      <dsp:spPr>
        <a:xfrm>
          <a:off x="3363753" y="3083207"/>
          <a:ext cx="1344987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1344987" y="243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02622" y="3073928"/>
        <a:ext cx="67249" cy="67249"/>
      </dsp:txXfrm>
    </dsp:sp>
    <dsp:sp modelId="{D6058C36-C7CC-41A5-9542-3AEC0F7AAC4A}">
      <dsp:nvSpPr>
        <dsp:cNvPr id="0" name=""/>
        <dsp:cNvSpPr/>
      </dsp:nvSpPr>
      <dsp:spPr>
        <a:xfrm>
          <a:off x="4708740" y="2266935"/>
          <a:ext cx="3362469" cy="1681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Transit </a:t>
          </a:r>
          <a:endParaRPr lang="en-US" sz="5400" kern="1200" dirty="0"/>
        </a:p>
      </dsp:txBody>
      <dsp:txXfrm>
        <a:off x="4757982" y="2316177"/>
        <a:ext cx="3263985" cy="1582750"/>
      </dsp:txXfrm>
    </dsp:sp>
    <dsp:sp modelId="{259BB688-6E0C-4B84-9930-033305BAD734}">
      <dsp:nvSpPr>
        <dsp:cNvPr id="0" name=""/>
        <dsp:cNvSpPr/>
      </dsp:nvSpPr>
      <dsp:spPr>
        <a:xfrm rot="3310531">
          <a:off x="2858632" y="4049917"/>
          <a:ext cx="2355229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2355229" y="243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977366" y="4015382"/>
        <a:ext cx="117761" cy="117761"/>
      </dsp:txXfrm>
    </dsp:sp>
    <dsp:sp modelId="{31AE0A43-A89B-41C0-9533-A117CE18FAA0}">
      <dsp:nvSpPr>
        <dsp:cNvPr id="0" name=""/>
        <dsp:cNvSpPr/>
      </dsp:nvSpPr>
      <dsp:spPr>
        <a:xfrm>
          <a:off x="4708740" y="4200355"/>
          <a:ext cx="3362469" cy="1681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/>
            <a:t>Alur</a:t>
          </a:r>
          <a:r>
            <a:rPr lang="en-US" sz="5400" kern="1200" dirty="0" smtClean="0"/>
            <a:t> </a:t>
          </a:r>
          <a:r>
            <a:rPr lang="en-US" sz="5400" kern="1200" dirty="0" err="1" smtClean="0"/>
            <a:t>laut</a:t>
          </a:r>
          <a:r>
            <a:rPr lang="en-US" sz="5400" kern="1200" dirty="0" smtClean="0"/>
            <a:t> </a:t>
          </a:r>
          <a:r>
            <a:rPr lang="en-US" sz="5400" kern="1200" dirty="0" err="1" smtClean="0"/>
            <a:t>kepulauan</a:t>
          </a:r>
          <a:r>
            <a:rPr lang="en-US" sz="5400" kern="1200" dirty="0" smtClean="0"/>
            <a:t> </a:t>
          </a:r>
          <a:endParaRPr lang="en-US" sz="5400" kern="1200" dirty="0"/>
        </a:p>
      </dsp:txBody>
      <dsp:txXfrm>
        <a:off x="4757982" y="4249597"/>
        <a:ext cx="3263985" cy="1582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993F4-CF31-447E-AABF-271CB9412B6C}">
      <dsp:nvSpPr>
        <dsp:cNvPr id="0" name=""/>
        <dsp:cNvSpPr/>
      </dsp:nvSpPr>
      <dsp:spPr>
        <a:xfrm>
          <a:off x="44" y="51020"/>
          <a:ext cx="4272855" cy="10752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Konvensi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Jenewa</a:t>
          </a:r>
          <a:r>
            <a:rPr lang="en-US" sz="3000" kern="1200" dirty="0" smtClean="0"/>
            <a:t> 1958</a:t>
          </a:r>
          <a:endParaRPr lang="en-US" sz="3000" kern="1200" dirty="0"/>
        </a:p>
      </dsp:txBody>
      <dsp:txXfrm>
        <a:off x="44" y="51020"/>
        <a:ext cx="4272855" cy="1075285"/>
      </dsp:txXfrm>
    </dsp:sp>
    <dsp:sp modelId="{576EBD6D-8DA7-4909-920A-30159D9B1685}">
      <dsp:nvSpPr>
        <dsp:cNvPr id="0" name=""/>
        <dsp:cNvSpPr/>
      </dsp:nvSpPr>
      <dsp:spPr>
        <a:xfrm>
          <a:off x="44" y="1126306"/>
          <a:ext cx="4272855" cy="4323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Bag. 1 </a:t>
          </a:r>
          <a:r>
            <a:rPr lang="en-US" sz="3000" kern="1200" dirty="0" err="1" smtClean="0"/>
            <a:t>konvensi</a:t>
          </a:r>
          <a:r>
            <a:rPr lang="en-US" sz="3000" kern="1200" dirty="0" smtClean="0"/>
            <a:t> : </a:t>
          </a:r>
          <a:r>
            <a:rPr lang="en-US" sz="3000" kern="1200" dirty="0" err="1" smtClean="0"/>
            <a:t>laut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teritorial</a:t>
          </a:r>
          <a:r>
            <a:rPr lang="en-US" sz="3000" kern="1200" dirty="0" smtClean="0"/>
            <a:t> &amp; </a:t>
          </a:r>
          <a:r>
            <a:rPr lang="en-US" sz="3000" kern="1200" dirty="0" err="1" smtClean="0"/>
            <a:t>zona</a:t>
          </a:r>
          <a:r>
            <a:rPr lang="en-US" sz="3000" kern="1200" dirty="0" smtClean="0"/>
            <a:t> +an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/>
            <a:t>Hak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lintas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melalui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laut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teritorial</a:t>
          </a:r>
          <a:r>
            <a:rPr lang="en-US" sz="3000" kern="1200" dirty="0" smtClean="0"/>
            <a:t>/</a:t>
          </a:r>
          <a:r>
            <a:rPr lang="en-US" sz="3000" kern="1200" dirty="0" err="1" smtClean="0"/>
            <a:t>selat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/>
            <a:t>Tidak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ada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hak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lintas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penerbangan</a:t>
          </a:r>
          <a:endParaRPr lang="en-US" sz="3000" kern="1200" dirty="0"/>
        </a:p>
      </dsp:txBody>
      <dsp:txXfrm>
        <a:off x="44" y="1126306"/>
        <a:ext cx="4272855" cy="4323375"/>
      </dsp:txXfrm>
    </dsp:sp>
    <dsp:sp modelId="{02D57B52-EC4F-4D75-95F5-9C703E04DA06}">
      <dsp:nvSpPr>
        <dsp:cNvPr id="0" name=""/>
        <dsp:cNvSpPr/>
      </dsp:nvSpPr>
      <dsp:spPr>
        <a:xfrm>
          <a:off x="4871099" y="51020"/>
          <a:ext cx="4272855" cy="10752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KLH 82</a:t>
          </a:r>
          <a:endParaRPr lang="en-US" sz="3000" kern="1200" dirty="0"/>
        </a:p>
      </dsp:txBody>
      <dsp:txXfrm>
        <a:off x="4871099" y="51020"/>
        <a:ext cx="4272855" cy="1075285"/>
      </dsp:txXfrm>
    </dsp:sp>
    <dsp:sp modelId="{37EB65DE-A672-4A76-8D41-865AD2666557}">
      <dsp:nvSpPr>
        <dsp:cNvPr id="0" name=""/>
        <dsp:cNvSpPr/>
      </dsp:nvSpPr>
      <dsp:spPr>
        <a:xfrm>
          <a:off x="4871099" y="1126306"/>
          <a:ext cx="4272855" cy="4323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/>
            <a:t>Laut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teritorial</a:t>
          </a:r>
          <a:r>
            <a:rPr lang="en-US" sz="3000" kern="1200" dirty="0" smtClean="0"/>
            <a:t> : </a:t>
          </a:r>
          <a:r>
            <a:rPr lang="en-US" sz="3000" kern="1200" dirty="0" err="1" smtClean="0"/>
            <a:t>hak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lintas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damai</a:t>
          </a:r>
          <a:r>
            <a:rPr lang="en-US" sz="3000" kern="1200" dirty="0" smtClean="0"/>
            <a:t> 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/>
            <a:t>Selat</a:t>
          </a:r>
          <a:r>
            <a:rPr lang="en-US" sz="3000" kern="1200" dirty="0" smtClean="0"/>
            <a:t> u/ </a:t>
          </a:r>
          <a:r>
            <a:rPr lang="en-US" sz="3000" kern="1200" dirty="0" err="1" smtClean="0"/>
            <a:t>pelayaran</a:t>
          </a:r>
          <a:r>
            <a:rPr lang="en-US" sz="3000" kern="1200" dirty="0" smtClean="0"/>
            <a:t> inter: </a:t>
          </a:r>
          <a:r>
            <a:rPr lang="en-US" sz="3000" kern="1200" dirty="0" err="1" smtClean="0"/>
            <a:t>hak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lintas</a:t>
          </a:r>
          <a:r>
            <a:rPr lang="en-US" sz="3000" kern="1200" dirty="0" smtClean="0"/>
            <a:t> transit/</a:t>
          </a:r>
          <a:r>
            <a:rPr lang="en-US" sz="3000" kern="1200" dirty="0" err="1" smtClean="0"/>
            <a:t>damai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/>
            <a:t>Perairan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kepulauan</a:t>
          </a:r>
          <a:r>
            <a:rPr lang="en-US" sz="3000" kern="1200" dirty="0" smtClean="0"/>
            <a:t>: </a:t>
          </a:r>
          <a:r>
            <a:rPr lang="en-US" sz="3000" kern="1200" dirty="0" err="1" smtClean="0"/>
            <a:t>hak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lintas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alur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kepulauan</a:t>
          </a:r>
          <a:r>
            <a:rPr lang="en-US" sz="3000" kern="1200" dirty="0" smtClean="0"/>
            <a:t>/</a:t>
          </a:r>
          <a:r>
            <a:rPr lang="en-US" sz="3000" kern="1200" dirty="0" err="1" smtClean="0"/>
            <a:t>hak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lintas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damai</a:t>
          </a:r>
          <a:endParaRPr lang="en-US" sz="3000" kern="1200" dirty="0"/>
        </a:p>
      </dsp:txBody>
      <dsp:txXfrm>
        <a:off x="4871099" y="1126306"/>
        <a:ext cx="4272855" cy="4323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49A08-B708-4402-B8B7-672713855B17}">
      <dsp:nvSpPr>
        <dsp:cNvPr id="0" name=""/>
        <dsp:cNvSpPr/>
      </dsp:nvSpPr>
      <dsp:spPr>
        <a:xfrm>
          <a:off x="3943346" y="1796275"/>
          <a:ext cx="2871790" cy="596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911"/>
              </a:lnTo>
              <a:lnTo>
                <a:pt x="2871790" y="381911"/>
              </a:lnTo>
              <a:lnTo>
                <a:pt x="2871790" y="5963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A7F0E-ACCE-4EBE-BC50-FD8815F7DA68}">
      <dsp:nvSpPr>
        <dsp:cNvPr id="0" name=""/>
        <dsp:cNvSpPr/>
      </dsp:nvSpPr>
      <dsp:spPr>
        <a:xfrm>
          <a:off x="3897626" y="1796275"/>
          <a:ext cx="91440" cy="596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911"/>
              </a:lnTo>
              <a:lnTo>
                <a:pt x="88585" y="381911"/>
              </a:lnTo>
              <a:lnTo>
                <a:pt x="88585" y="5963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CBF50-FF97-4019-90F9-A03ADEFEC502}">
      <dsp:nvSpPr>
        <dsp:cNvPr id="0" name=""/>
        <dsp:cNvSpPr/>
      </dsp:nvSpPr>
      <dsp:spPr>
        <a:xfrm>
          <a:off x="1157287" y="1796275"/>
          <a:ext cx="2786059" cy="596331"/>
        </a:xfrm>
        <a:custGeom>
          <a:avLst/>
          <a:gdLst/>
          <a:ahLst/>
          <a:cxnLst/>
          <a:rect l="0" t="0" r="0" b="0"/>
          <a:pathLst>
            <a:path>
              <a:moveTo>
                <a:pt x="2786059" y="0"/>
              </a:moveTo>
              <a:lnTo>
                <a:pt x="2786059" y="381911"/>
              </a:lnTo>
              <a:lnTo>
                <a:pt x="0" y="381911"/>
              </a:lnTo>
              <a:lnTo>
                <a:pt x="0" y="5963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8F286-B73D-4BB1-B123-17479FA98F3C}">
      <dsp:nvSpPr>
        <dsp:cNvPr id="0" name=""/>
        <dsp:cNvSpPr/>
      </dsp:nvSpPr>
      <dsp:spPr>
        <a:xfrm>
          <a:off x="2786059" y="326520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7933D-BE31-4644-8A37-B65826413F93}">
      <dsp:nvSpPr>
        <dsp:cNvPr id="0" name=""/>
        <dsp:cNvSpPr/>
      </dsp:nvSpPr>
      <dsp:spPr>
        <a:xfrm>
          <a:off x="3043234" y="570836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Alur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Laut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Kepulauan</a:t>
          </a:r>
          <a:r>
            <a:rPr lang="en-US" sz="2300" kern="1200" dirty="0" smtClean="0"/>
            <a:t> III</a:t>
          </a:r>
          <a:endParaRPr lang="en-US" sz="2300" kern="1200" dirty="0"/>
        </a:p>
      </dsp:txBody>
      <dsp:txXfrm>
        <a:off x="3086282" y="613884"/>
        <a:ext cx="2228479" cy="1383659"/>
      </dsp:txXfrm>
    </dsp:sp>
    <dsp:sp modelId="{5D2C4647-E2B1-44DC-8411-193A3C29D405}">
      <dsp:nvSpPr>
        <dsp:cNvPr id="0" name=""/>
        <dsp:cNvSpPr/>
      </dsp:nvSpPr>
      <dsp:spPr>
        <a:xfrm>
          <a:off x="0" y="2392606"/>
          <a:ext cx="2314575" cy="3970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D6824-4CA5-477C-A0BD-B7BAD4C8D870}">
      <dsp:nvSpPr>
        <dsp:cNvPr id="0" name=""/>
        <dsp:cNvSpPr/>
      </dsp:nvSpPr>
      <dsp:spPr>
        <a:xfrm>
          <a:off x="257174" y="2636923"/>
          <a:ext cx="2314575" cy="3970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Untuk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pelayaran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dari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Samudera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Pasifik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melintasi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Laut</a:t>
          </a:r>
          <a:r>
            <a:rPr lang="en-US" sz="2300" kern="1200" dirty="0" smtClean="0"/>
            <a:t> Maluku, </a:t>
          </a:r>
          <a:r>
            <a:rPr lang="en-US" sz="2300" kern="1200" dirty="0" err="1" smtClean="0"/>
            <a:t>Laut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Seram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Laut</a:t>
          </a:r>
          <a:r>
            <a:rPr lang="en-US" sz="2300" kern="1200" dirty="0" smtClean="0"/>
            <a:t> Banda, </a:t>
          </a:r>
          <a:r>
            <a:rPr lang="en-US" sz="2300" kern="1200" dirty="0" err="1" smtClean="0"/>
            <a:t>Laut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Ombai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Laut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Sawu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Samudera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Hindia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atau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sebaliknya</a:t>
          </a:r>
          <a:endParaRPr lang="en-US" sz="2300" kern="1200" dirty="0"/>
        </a:p>
      </dsp:txBody>
      <dsp:txXfrm>
        <a:off x="324966" y="2704715"/>
        <a:ext cx="2178991" cy="3835179"/>
      </dsp:txXfrm>
    </dsp:sp>
    <dsp:sp modelId="{9827F0A8-DB08-4561-8ADB-4F8F09DD3511}">
      <dsp:nvSpPr>
        <dsp:cNvPr id="0" name=""/>
        <dsp:cNvSpPr/>
      </dsp:nvSpPr>
      <dsp:spPr>
        <a:xfrm>
          <a:off x="2828924" y="2392606"/>
          <a:ext cx="2314575" cy="4471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30254-5700-4D89-A1AD-54C77C020AE5}">
      <dsp:nvSpPr>
        <dsp:cNvPr id="0" name=""/>
        <dsp:cNvSpPr/>
      </dsp:nvSpPr>
      <dsp:spPr>
        <a:xfrm>
          <a:off x="3086099" y="2636923"/>
          <a:ext cx="2314575" cy="4471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Untuk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pelayaran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dari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Samudera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Pasifik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melintasi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Laut</a:t>
          </a:r>
          <a:r>
            <a:rPr lang="en-US" sz="2300" kern="1200" dirty="0" smtClean="0"/>
            <a:t> Maluku, </a:t>
          </a:r>
          <a:r>
            <a:rPr lang="en-US" sz="2300" kern="1200" dirty="0" err="1" smtClean="0"/>
            <a:t>Laut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Seram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Laut</a:t>
          </a:r>
          <a:r>
            <a:rPr lang="en-US" sz="2300" kern="1200" dirty="0" smtClean="0"/>
            <a:t> Banda </a:t>
          </a:r>
          <a:r>
            <a:rPr lang="en-US" sz="2300" kern="1200" dirty="0" err="1" smtClean="0"/>
            <a:t>dan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Selat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Leti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Laut</a:t>
          </a:r>
          <a:r>
            <a:rPr lang="en-US" sz="2300" kern="1200" dirty="0" smtClean="0"/>
            <a:t> Timor </a:t>
          </a:r>
          <a:r>
            <a:rPr lang="en-US" sz="2300" kern="1200" dirty="0" err="1" smtClean="0"/>
            <a:t>atau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sebaliknya</a:t>
          </a:r>
          <a:r>
            <a:rPr lang="en-US" sz="2300" kern="1200" dirty="0" smtClean="0"/>
            <a:t>.</a:t>
          </a:r>
          <a:endParaRPr lang="en-US" sz="2300" kern="1200" dirty="0"/>
        </a:p>
      </dsp:txBody>
      <dsp:txXfrm>
        <a:off x="3153891" y="2704715"/>
        <a:ext cx="2178991" cy="4335910"/>
      </dsp:txXfrm>
    </dsp:sp>
    <dsp:sp modelId="{B75332E6-9F6E-4C38-B8F7-E30F3CCD6B1A}">
      <dsp:nvSpPr>
        <dsp:cNvPr id="0" name=""/>
        <dsp:cNvSpPr/>
      </dsp:nvSpPr>
      <dsp:spPr>
        <a:xfrm>
          <a:off x="5657850" y="2392606"/>
          <a:ext cx="2314575" cy="3827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4E370-55D4-4680-90EB-4F798B9C0B17}">
      <dsp:nvSpPr>
        <dsp:cNvPr id="0" name=""/>
        <dsp:cNvSpPr/>
      </dsp:nvSpPr>
      <dsp:spPr>
        <a:xfrm>
          <a:off x="5915024" y="2636923"/>
          <a:ext cx="2314575" cy="3827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Untuk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pelayaran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dari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Samudera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Pasifik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melintasi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Laut</a:t>
          </a:r>
          <a:r>
            <a:rPr lang="en-US" sz="2300" kern="1200" dirty="0" smtClean="0"/>
            <a:t> Maluku, </a:t>
          </a:r>
          <a:r>
            <a:rPr lang="en-US" sz="2300" kern="1200" dirty="0" err="1" smtClean="0"/>
            <a:t>Laut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Seram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laut</a:t>
          </a:r>
          <a:r>
            <a:rPr lang="en-US" sz="2300" kern="1200" dirty="0" smtClean="0"/>
            <a:t> Banda </a:t>
          </a:r>
          <a:r>
            <a:rPr lang="en-US" sz="2300" kern="1200" dirty="0" err="1" smtClean="0"/>
            <a:t>ke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Laut</a:t>
          </a:r>
          <a:r>
            <a:rPr lang="en-US" sz="2300" kern="1200" dirty="0" smtClean="0"/>
            <a:t> Arafura </a:t>
          </a:r>
          <a:r>
            <a:rPr lang="en-US" sz="2300" kern="1200" dirty="0" err="1" smtClean="0"/>
            <a:t>atau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sebaliknya</a:t>
          </a:r>
          <a:r>
            <a:rPr lang="en-US" sz="2300" kern="1200" dirty="0" smtClean="0"/>
            <a:t>.</a:t>
          </a:r>
          <a:endParaRPr lang="en-US" sz="2300" kern="1200" dirty="0"/>
        </a:p>
      </dsp:txBody>
      <dsp:txXfrm>
        <a:off x="5982816" y="2704715"/>
        <a:ext cx="2178991" cy="3692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EA313-E9F6-4DAA-A5EC-53DA91824B2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A58B-8AB8-4FA3-8920-26743A26C84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E985D-3294-4002-A913-9533EEFBB3B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A313-E9F6-4DAA-A5EC-53DA91824B2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E8DD-AA39-471B-978E-5F62834A2F5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CD4D-FFEE-4D4C-B6F0-6F63DD99CD8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C0B3-6199-4A57-ADAB-39FD683FDE1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B22F-D5E8-4307-AE7F-7377C596D3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CD25-9055-41E2-9F29-A8BECABD172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AC9D-F2EA-41FE-89FB-014AB6F543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A1AF-36A7-404B-B9D1-16FE810DDC8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3E8DD-AA39-471B-978E-5F62834A2F5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93CB-A1C9-40C2-B88B-8AB7DFF233F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A58B-8AB8-4FA3-8920-26743A26C84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985D-3294-4002-A913-9533EEFBB3B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9CD4D-FFEE-4D4C-B6F0-6F63DD99CD8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6C0B3-6199-4A57-ADAB-39FD683FDE1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4B22F-D5E8-4307-AE7F-7377C596D3D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8CD25-9055-41E2-9F29-A8BECABD172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EAC9D-F2EA-41FE-89FB-014AB6F5434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DA1AF-36A7-404B-B9D1-16FE810DDC8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293CB-A1C9-40C2-B88B-8AB7DFF233F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1FD133-6D8D-4271-B992-CBFF1D2F481F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FD133-6D8D-4271-B992-CBFF1D2F481F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50825" y="3500438"/>
            <a:ext cx="5688013" cy="647700"/>
          </a:xfrm>
        </p:spPr>
        <p:txBody>
          <a:bodyPr/>
          <a:lstStyle/>
          <a:p>
            <a:pPr algn="l"/>
            <a:r>
              <a:rPr lang="es-UY" dirty="0" smtClean="0">
                <a:solidFill>
                  <a:srgbClr val="333333"/>
                </a:solidFill>
              </a:rPr>
              <a:t>HAK LINTAS </a:t>
            </a:r>
            <a:endParaRPr lang="es-ES" dirty="0">
              <a:solidFill>
                <a:srgbClr val="333333"/>
              </a:solidFill>
            </a:endParaRPr>
          </a:p>
        </p:txBody>
      </p:sp>
      <p:sp>
        <p:nvSpPr>
          <p:cNvPr id="2216" name="Rectangle 168"/>
          <p:cNvSpPr>
            <a:spLocks noChangeArrowheads="1"/>
          </p:cNvSpPr>
          <p:nvPr/>
        </p:nvSpPr>
        <p:spPr bwMode="auto">
          <a:xfrm>
            <a:off x="250825" y="4149725"/>
            <a:ext cx="56880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 dirty="0" err="1" smtClean="0">
                <a:solidFill>
                  <a:srgbClr val="333333"/>
                </a:solidFill>
              </a:rPr>
              <a:t>Rehulina</a:t>
            </a:r>
            <a:r>
              <a:rPr lang="en-US" sz="2000" dirty="0" smtClean="0">
                <a:solidFill>
                  <a:srgbClr val="333333"/>
                </a:solidFill>
              </a:rPr>
              <a:t>, SH., MH</a:t>
            </a:r>
            <a:endParaRPr lang="es-ES" sz="20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072230"/>
          </a:xfrm>
        </p:spPr>
        <p:txBody>
          <a:bodyPr/>
          <a:lstStyle/>
          <a:p>
            <a:r>
              <a:rPr lang="en-US" dirty="0" err="1" smtClean="0"/>
              <a:t>Pengaturan</a:t>
            </a:r>
            <a:r>
              <a:rPr lang="en-US" dirty="0" smtClean="0"/>
              <a:t> : </a:t>
            </a:r>
            <a:r>
              <a:rPr lang="en-US" dirty="0" err="1" smtClean="0"/>
              <a:t>pasal</a:t>
            </a:r>
            <a:r>
              <a:rPr lang="en-US" dirty="0" smtClean="0"/>
              <a:t> 37-44 KLH’82</a:t>
            </a:r>
          </a:p>
          <a:p>
            <a:r>
              <a:rPr lang="en-US" dirty="0" err="1" smtClean="0"/>
              <a:t>Kewajiban</a:t>
            </a:r>
            <a:r>
              <a:rPr lang="en-US" dirty="0" smtClean="0"/>
              <a:t> :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</a:p>
          <a:p>
            <a:pPr lvl="5"/>
            <a:r>
              <a:rPr lang="en-US" dirty="0" err="1" smtClean="0"/>
              <a:t>Mengumumkan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endParaRPr lang="en-US" dirty="0" smtClean="0"/>
          </a:p>
          <a:p>
            <a:pPr lvl="5"/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perU-Uan</a:t>
            </a:r>
            <a:r>
              <a:rPr lang="en-US" dirty="0" smtClean="0"/>
              <a:t> : </a:t>
            </a:r>
            <a:r>
              <a:rPr lang="en-US" dirty="0" err="1" smtClean="0"/>
              <a:t>keselamatan</a:t>
            </a:r>
            <a:r>
              <a:rPr lang="en-US" dirty="0" smtClean="0"/>
              <a:t> </a:t>
            </a:r>
            <a:r>
              <a:rPr lang="en-US" dirty="0" err="1" smtClean="0"/>
              <a:t>pelayaran;mencagah</a:t>
            </a:r>
            <a:r>
              <a:rPr lang="en-US" dirty="0" smtClean="0"/>
              <a:t>,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pencamaran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 smtClean="0"/>
          </a:p>
          <a:p>
            <a:pPr lvl="5"/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transit </a:t>
            </a:r>
          </a:p>
          <a:p>
            <a:pPr lvl="5"/>
            <a:r>
              <a:rPr lang="en-US" dirty="0" err="1" smtClean="0"/>
              <a:t>Mengumumkan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endParaRPr lang="en-US" dirty="0" smtClean="0"/>
          </a:p>
          <a:p>
            <a:pPr marL="106363" lvl="5" indent="-42863">
              <a:buFont typeface="Arial" pitchFamily="34" charset="0"/>
              <a:buChar char="•"/>
            </a:pPr>
            <a:r>
              <a:rPr lang="en-US" sz="3200" dirty="0" smtClean="0"/>
              <a:t>  </a:t>
            </a:r>
            <a:r>
              <a:rPr lang="en-US" sz="3200" dirty="0" err="1" smtClean="0"/>
              <a:t>kewajiban</a:t>
            </a:r>
            <a:r>
              <a:rPr lang="en-US" sz="3200" dirty="0" smtClean="0"/>
              <a:t> </a:t>
            </a:r>
            <a:r>
              <a:rPr lang="en-US" sz="3200" dirty="0" err="1" smtClean="0"/>
              <a:t>kapal</a:t>
            </a:r>
            <a:r>
              <a:rPr lang="en-US" sz="3200" dirty="0" smtClean="0"/>
              <a:t> :</a:t>
            </a:r>
          </a:p>
          <a:p>
            <a:pPr marL="1477963" lvl="8" indent="-42863">
              <a:buFont typeface="Arial" pitchFamily="34" charset="0"/>
              <a:buChar char="•"/>
            </a:pPr>
            <a:r>
              <a:rPr lang="en-US" sz="3200" dirty="0" err="1" smtClean="0"/>
              <a:t>Lewat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cepat</a:t>
            </a:r>
            <a:r>
              <a:rPr lang="en-US" sz="3200" dirty="0" smtClean="0"/>
              <a:t> </a:t>
            </a:r>
          </a:p>
          <a:p>
            <a:pPr marL="1477963" lvl="8" indent="-42863">
              <a:buFont typeface="Arial" pitchFamily="34" charset="0"/>
              <a:buChar char="•"/>
            </a:pPr>
            <a:r>
              <a:rPr lang="en-US" sz="3200" dirty="0" err="1" smtClean="0"/>
              <a:t>Menghindari</a:t>
            </a:r>
            <a:r>
              <a:rPr lang="en-US" sz="3200" dirty="0" smtClean="0"/>
              <a:t> </a:t>
            </a:r>
            <a:r>
              <a:rPr lang="en-US" sz="3200" dirty="0" err="1" smtClean="0"/>
              <a:t>diri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ancaman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penggunaan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kekerasan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thdp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kedaulatan</a:t>
            </a:r>
            <a:r>
              <a:rPr lang="en-US" sz="3200" b="1" dirty="0" smtClean="0">
                <a:solidFill>
                  <a:schemeClr val="bg1"/>
                </a:solidFill>
              </a:rPr>
              <a:t> neg. </a:t>
            </a:r>
            <a:r>
              <a:rPr lang="en-US" sz="3200" b="1" dirty="0" err="1" smtClean="0">
                <a:solidFill>
                  <a:schemeClr val="bg1"/>
                </a:solidFill>
              </a:rPr>
              <a:t>pantai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Kepulauan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Kepulauan</a:t>
            </a:r>
            <a:r>
              <a:rPr lang="en-US" dirty="0" smtClean="0"/>
              <a:t>, </a:t>
            </a:r>
            <a:r>
              <a:rPr lang="en-US" dirty="0" err="1" smtClean="0"/>
              <a:t>Dalam</a:t>
            </a:r>
            <a:r>
              <a:rPr lang="en-US" dirty="0" smtClean="0"/>
              <a:t> KHL 1982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Bab IV </a:t>
            </a:r>
            <a:r>
              <a:rPr lang="en-US" dirty="0" err="1" smtClean="0"/>
              <a:t>Tentang</a:t>
            </a:r>
            <a:r>
              <a:rPr lang="en-US" dirty="0" smtClean="0"/>
              <a:t> Negara </a:t>
            </a:r>
            <a:r>
              <a:rPr lang="en-US" dirty="0" err="1" smtClean="0"/>
              <a:t>Kepulauan</a:t>
            </a:r>
            <a:r>
              <a:rPr lang="en-US" dirty="0" smtClean="0"/>
              <a:t>, </a:t>
            </a:r>
            <a:r>
              <a:rPr lang="en-US" dirty="0" err="1" smtClean="0"/>
              <a:t>Pasal</a:t>
            </a:r>
            <a:r>
              <a:rPr lang="en-US" dirty="0" smtClean="0"/>
              <a:t> 53</a:t>
            </a:r>
          </a:p>
          <a:p>
            <a:r>
              <a:rPr lang="fi-FI" dirty="0" err="1" smtClean="0"/>
              <a:t>Sebagaimana</a:t>
            </a:r>
            <a:r>
              <a:rPr lang="fi-FI" dirty="0" smtClean="0"/>
              <a:t> </a:t>
            </a:r>
            <a:r>
              <a:rPr lang="fi-FI" dirty="0" err="1" smtClean="0"/>
              <a:t>dinyatakan</a:t>
            </a:r>
            <a:r>
              <a:rPr lang="fi-FI" dirty="0" smtClean="0"/>
              <a:t> </a:t>
            </a:r>
            <a:r>
              <a:rPr lang="fi-FI" dirty="0" err="1" smtClean="0"/>
              <a:t>dalam</a:t>
            </a:r>
            <a:r>
              <a:rPr lang="fi-FI" dirty="0" smtClean="0"/>
              <a:t> </a:t>
            </a:r>
            <a:r>
              <a:rPr lang="fi-FI" dirty="0" err="1" smtClean="0"/>
              <a:t>pasal</a:t>
            </a:r>
            <a:r>
              <a:rPr lang="fi-FI" dirty="0" smtClean="0"/>
              <a:t> 52 KHL 1982, </a:t>
            </a:r>
            <a:r>
              <a:rPr lang="fi-FI" dirty="0" err="1" smtClean="0"/>
              <a:t>bahwa</a:t>
            </a:r>
            <a:r>
              <a:rPr lang="fi-FI" dirty="0" smtClean="0"/>
              <a:t> </a:t>
            </a:r>
            <a:r>
              <a:rPr lang="fi-FI" dirty="0" err="1" smtClean="0"/>
              <a:t>semua</a:t>
            </a:r>
            <a:r>
              <a:rPr lang="fi-FI" dirty="0" smtClean="0"/>
              <a:t> </a:t>
            </a:r>
            <a:r>
              <a:rPr lang="fi-FI" dirty="0" err="1" smtClean="0"/>
              <a:t>Negara</a:t>
            </a:r>
            <a:r>
              <a:rPr lang="fi-FI" dirty="0" smtClean="0"/>
              <a:t> </a:t>
            </a:r>
            <a:r>
              <a:rPr lang="fi-FI" dirty="0" err="1" smtClean="0"/>
              <a:t>dapat</a:t>
            </a:r>
            <a:r>
              <a:rPr lang="fi-FI" dirty="0" smtClean="0"/>
              <a:t> </a:t>
            </a:r>
            <a:r>
              <a:rPr lang="fi-FI" dirty="0" err="1" smtClean="0"/>
              <a:t>menikmati</a:t>
            </a:r>
            <a:r>
              <a:rPr lang="fi-FI" dirty="0" smtClean="0"/>
              <a:t> </a:t>
            </a:r>
            <a:r>
              <a:rPr lang="fi-FI" dirty="0" err="1" smtClean="0"/>
              <a:t>lintas</a:t>
            </a:r>
            <a:r>
              <a:rPr lang="fi-FI" dirty="0" smtClean="0"/>
              <a:t> </a:t>
            </a:r>
            <a:r>
              <a:rPr lang="fi-FI" dirty="0" err="1" smtClean="0"/>
              <a:t>damai</a:t>
            </a:r>
            <a:r>
              <a:rPr lang="fi-FI" dirty="0" smtClean="0"/>
              <a:t> </a:t>
            </a:r>
            <a:r>
              <a:rPr lang="fi-FI" dirty="0" err="1" smtClean="0"/>
              <a:t>melalui</a:t>
            </a:r>
            <a:r>
              <a:rPr lang="fi-FI" dirty="0" smtClean="0"/>
              <a:t> </a:t>
            </a:r>
            <a:r>
              <a:rPr lang="fi-FI" dirty="0" err="1" smtClean="0"/>
              <a:t>perairan</a:t>
            </a:r>
            <a:r>
              <a:rPr lang="fi-FI" dirty="0" smtClean="0"/>
              <a:t> </a:t>
            </a:r>
            <a:r>
              <a:rPr lang="fi-FI" dirty="0" err="1" smtClean="0"/>
              <a:t>kepulauan</a:t>
            </a:r>
            <a:r>
              <a:rPr lang="fi-FI" dirty="0" smtClean="0"/>
              <a:t> </a:t>
            </a:r>
            <a:r>
              <a:rPr lang="fi-FI" dirty="0" err="1" smtClean="0"/>
              <a:t>sesuai</a:t>
            </a:r>
            <a:r>
              <a:rPr lang="fi-FI" dirty="0" smtClean="0"/>
              <a:t> </a:t>
            </a:r>
            <a:r>
              <a:rPr lang="fi-FI" dirty="0" err="1" smtClean="0"/>
              <a:t>dengan</a:t>
            </a:r>
            <a:r>
              <a:rPr lang="fi-FI" dirty="0" smtClean="0"/>
              <a:t> </a:t>
            </a:r>
            <a:r>
              <a:rPr lang="fi-FI" dirty="0" err="1" smtClean="0"/>
              <a:t>ketentuan</a:t>
            </a:r>
            <a:r>
              <a:rPr lang="fi-FI" dirty="0" smtClean="0"/>
              <a:t> </a:t>
            </a:r>
            <a:r>
              <a:rPr lang="fi-FI" dirty="0" err="1" smtClean="0"/>
              <a:t>lintas</a:t>
            </a:r>
            <a:r>
              <a:rPr lang="fi-FI" dirty="0" smtClean="0"/>
              <a:t> </a:t>
            </a:r>
            <a:r>
              <a:rPr lang="fi-FI" dirty="0" err="1" smtClean="0"/>
              <a:t>damai</a:t>
            </a:r>
            <a:r>
              <a:rPr lang="fi-FI" dirty="0" smtClean="0"/>
              <a:t> di </a:t>
            </a:r>
            <a:r>
              <a:rPr lang="fi-FI" dirty="0" err="1" smtClean="0"/>
              <a:t>perairan</a:t>
            </a:r>
            <a:r>
              <a:rPr lang="fi-FI" dirty="0" smtClean="0"/>
              <a:t> </a:t>
            </a:r>
            <a:r>
              <a:rPr lang="fi-FI" dirty="0" err="1" smtClean="0"/>
              <a:t>laut</a:t>
            </a:r>
            <a:r>
              <a:rPr lang="fi-FI" dirty="0" smtClean="0"/>
              <a:t> </a:t>
            </a:r>
            <a:r>
              <a:rPr lang="fi-FI" dirty="0" err="1" smtClean="0"/>
              <a:t>teritorial</a:t>
            </a:r>
            <a:r>
              <a:rPr lang="fi-FI" dirty="0" smtClean="0"/>
              <a:t> </a:t>
            </a:r>
          </a:p>
          <a:p>
            <a:endParaRPr lang="en-US" sz="36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mengadakan</a:t>
            </a:r>
            <a:r>
              <a:rPr lang="en-US" dirty="0" smtClean="0"/>
              <a:t> </a:t>
            </a:r>
            <a:r>
              <a:rPr lang="en-US" dirty="0" err="1" smtClean="0"/>
              <a:t>diskriminasi</a:t>
            </a:r>
            <a:r>
              <a:rPr lang="en-US" dirty="0" smtClean="0"/>
              <a:t> formal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diskriminasi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kapal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, Negara </a:t>
            </a:r>
            <a:r>
              <a:rPr lang="en-US" dirty="0" err="1" smtClean="0"/>
              <a:t>kepulauan</a:t>
            </a:r>
            <a:r>
              <a:rPr lang="en-US" dirty="0" smtClean="0"/>
              <a:t> </a:t>
            </a:r>
            <a:r>
              <a:rPr lang="en-US" dirty="0" err="1" smtClean="0"/>
              <a:t>menangguhkan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kapal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di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di </a:t>
            </a:r>
            <a:r>
              <a:rPr lang="en-US" dirty="0" err="1" smtClean="0"/>
              <a:t>perairan</a:t>
            </a:r>
            <a:r>
              <a:rPr lang="en-US" dirty="0" smtClean="0"/>
              <a:t> </a:t>
            </a:r>
            <a:r>
              <a:rPr lang="en-US" dirty="0" err="1" smtClean="0"/>
              <a:t>kepulauannya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keamanannya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pasal</a:t>
            </a:r>
            <a:r>
              <a:rPr lang="en-US" dirty="0" smtClean="0"/>
              <a:t> 53 </a:t>
            </a:r>
            <a:r>
              <a:rPr lang="en-US" dirty="0" err="1" smtClean="0"/>
              <a:t>Konvensi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r>
              <a:rPr lang="en-US" dirty="0" smtClean="0"/>
              <a:t> 1 </a:t>
            </a:r>
            <a:r>
              <a:rPr lang="en-US" dirty="0" err="1" smtClean="0"/>
              <a:t>suatu</a:t>
            </a:r>
            <a:r>
              <a:rPr lang="en-US" dirty="0" smtClean="0"/>
              <a:t> Negara </a:t>
            </a:r>
            <a:r>
              <a:rPr lang="en-US" dirty="0" err="1" smtClean="0"/>
              <a:t>Kepulauan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rute</a:t>
            </a:r>
            <a:r>
              <a:rPr lang="en-US" dirty="0" smtClean="0"/>
              <a:t> </a:t>
            </a:r>
            <a:r>
              <a:rPr lang="en-US" dirty="0" err="1" smtClean="0"/>
              <a:t>penerbangan</a:t>
            </a:r>
            <a:r>
              <a:rPr lang="en-US" dirty="0" smtClean="0"/>
              <a:t> yang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kapal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pesawat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yang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menerus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secepat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perairannya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teritorial</a:t>
            </a:r>
            <a:r>
              <a:rPr lang="en-US" dirty="0" smtClean="0"/>
              <a:t> yang </a:t>
            </a:r>
            <a:r>
              <a:rPr lang="en-US" dirty="0" err="1" smtClean="0"/>
              <a:t>berdampingan</a:t>
            </a:r>
            <a:r>
              <a:rPr lang="en-US" dirty="0" smtClean="0"/>
              <a:t> </a:t>
            </a:r>
            <a:r>
              <a:rPr lang="en-US" dirty="0" err="1" smtClean="0"/>
              <a:t>dengannya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kepulauan</a:t>
            </a:r>
            <a:r>
              <a:rPr lang="en-US" dirty="0" smtClean="0"/>
              <a:t> Negara </a:t>
            </a:r>
            <a:r>
              <a:rPr lang="en-US" dirty="0" err="1" smtClean="0"/>
              <a:t>Kepulauan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pemisah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kapal</a:t>
            </a:r>
            <a:r>
              <a:rPr lang="en-US" dirty="0" smtClean="0"/>
              <a:t> yang </a:t>
            </a:r>
            <a:r>
              <a:rPr lang="en-US" dirty="0" err="1" smtClean="0"/>
              <a:t>aman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terusan</a:t>
            </a:r>
            <a:r>
              <a:rPr lang="en-US" dirty="0" smtClean="0"/>
              <a:t> yang </a:t>
            </a:r>
            <a:r>
              <a:rPr lang="en-US" dirty="0" err="1" smtClean="0"/>
              <a:t>sempit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kepulauan</a:t>
            </a:r>
            <a:r>
              <a:rPr lang="en-US" dirty="0" smtClean="0"/>
              <a:t>. </a:t>
            </a:r>
            <a:r>
              <a:rPr lang="en-US" dirty="0" err="1" smtClean="0"/>
              <a:t>Kapal-kapal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pesawat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yang </a:t>
            </a:r>
            <a:r>
              <a:rPr lang="en-US" dirty="0" err="1" smtClean="0"/>
              <a:t>melintasi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kepulauan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menyimpang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25 mil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,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kapal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pesawat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berlayar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terbang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pantai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10 %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titik-titik</a:t>
            </a:r>
            <a:r>
              <a:rPr lang="en-US" dirty="0" smtClean="0"/>
              <a:t> </a:t>
            </a:r>
            <a:r>
              <a:rPr lang="en-US" dirty="0" err="1" smtClean="0"/>
              <a:t>terdekat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pulau-pulau</a:t>
            </a:r>
            <a:r>
              <a:rPr lang="en-US" dirty="0" smtClean="0"/>
              <a:t> yang </a:t>
            </a:r>
            <a:r>
              <a:rPr lang="en-US" dirty="0" err="1" smtClean="0"/>
              <a:t>berbatasan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pelayaran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(</a:t>
            </a:r>
            <a:r>
              <a:rPr lang="en-US" dirty="0" err="1" smtClean="0"/>
              <a:t>kapal-kapal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),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menghendaki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Negara </a:t>
            </a:r>
            <a:r>
              <a:rPr lang="en-US" dirty="0" err="1" smtClean="0"/>
              <a:t>Kepulauan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mengganti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kepulauan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pemisah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pemisah</a:t>
            </a:r>
            <a:r>
              <a:rPr lang="en-US" dirty="0" smtClean="0"/>
              <a:t> yang lain.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Negara </a:t>
            </a:r>
            <a:r>
              <a:rPr lang="en-US" dirty="0" err="1" smtClean="0"/>
              <a:t>Kepulauan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rute</a:t>
            </a:r>
            <a:r>
              <a:rPr lang="en-US" dirty="0" smtClean="0"/>
              <a:t> </a:t>
            </a:r>
            <a:r>
              <a:rPr lang="en-US" dirty="0" err="1" smtClean="0"/>
              <a:t>penerbangan</a:t>
            </a:r>
            <a:r>
              <a:rPr lang="en-US" dirty="0" smtClean="0"/>
              <a:t>,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kepulauan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rute</a:t>
            </a:r>
            <a:r>
              <a:rPr lang="en-US" dirty="0" smtClean="0"/>
              <a:t> yang </a:t>
            </a:r>
            <a:r>
              <a:rPr lang="en-US" dirty="0" err="1" smtClean="0"/>
              <a:t>bisanya</a:t>
            </a:r>
            <a:r>
              <a:rPr lang="en-US" dirty="0" smtClean="0"/>
              <a:t> di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pelayaran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diumumkan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Negara </a:t>
            </a:r>
            <a:r>
              <a:rPr lang="en-US" dirty="0" err="1" smtClean="0"/>
              <a:t>Kepulauan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mengganti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pemisah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pemisah</a:t>
            </a:r>
            <a:r>
              <a:rPr lang="en-US" dirty="0" smtClean="0"/>
              <a:t> yang lain. 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kapal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pesawat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damai</a:t>
            </a:r>
            <a:r>
              <a:rPr lang="en-US" dirty="0" smtClean="0"/>
              <a:t> di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teritorial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mematuhi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perundang-undangan</a:t>
            </a:r>
            <a:r>
              <a:rPr lang="en-US" dirty="0" smtClean="0"/>
              <a:t> Negara </a:t>
            </a:r>
            <a:r>
              <a:rPr lang="en-US" dirty="0" err="1" smtClean="0"/>
              <a:t>Kepulauan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Pengertian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>
              <a:buFontTx/>
              <a:buChar char="•"/>
            </a:pP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kepualauan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pasal</a:t>
            </a:r>
            <a:r>
              <a:rPr lang="en-US" dirty="0" smtClean="0"/>
              <a:t> 53 </a:t>
            </a:r>
            <a:r>
              <a:rPr lang="en-US" dirty="0" err="1" smtClean="0"/>
              <a:t>ayat</a:t>
            </a:r>
            <a:r>
              <a:rPr lang="en-US" dirty="0" smtClean="0"/>
              <a:t> (3)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lvl="1">
              <a:buFontTx/>
              <a:buChar char="•"/>
            </a:pPr>
            <a:r>
              <a:rPr lang="en-US" dirty="0" smtClean="0"/>
              <a:t>	“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pelayaran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	</a:t>
            </a:r>
            <a:r>
              <a:rPr lang="en-US" dirty="0" err="1" smtClean="0"/>
              <a:t>penerbangan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-	</a:t>
            </a:r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konvensi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normal 	</a:t>
            </a:r>
            <a:r>
              <a:rPr lang="en-US" dirty="0" err="1" smtClean="0"/>
              <a:t>semata-mata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transit yang 	</a:t>
            </a:r>
            <a:r>
              <a:rPr lang="en-US" dirty="0" err="1" smtClean="0"/>
              <a:t>terus-menerus</a:t>
            </a:r>
            <a:r>
              <a:rPr lang="en-US" dirty="0" smtClean="0"/>
              <a:t>,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secepat</a:t>
            </a:r>
            <a:r>
              <a:rPr lang="en-US" dirty="0" smtClean="0"/>
              <a:t> 	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 </a:t>
            </a:r>
            <a:r>
              <a:rPr lang="en-US" dirty="0" err="1" smtClean="0"/>
              <a:t>terhalang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	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lepas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ZEE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	</a:t>
            </a:r>
            <a:r>
              <a:rPr lang="en-US" dirty="0" err="1" smtClean="0"/>
              <a:t>lepas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ZEE </a:t>
            </a:r>
            <a:r>
              <a:rPr lang="en-US" dirty="0" err="1" smtClean="0"/>
              <a:t>lainnya</a:t>
            </a:r>
            <a:r>
              <a:rPr lang="en-US" dirty="0" smtClean="0"/>
              <a:t>”</a:t>
            </a:r>
          </a:p>
          <a:p>
            <a:endParaRPr lang="en-US" sz="36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 rot="20840236">
            <a:off x="1898548" y="1468178"/>
            <a:ext cx="6192688" cy="388843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Pemberian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suatu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hak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kepada</a:t>
            </a:r>
            <a:r>
              <a:rPr lang="en-US" dirty="0" smtClean="0">
                <a:solidFill>
                  <a:srgbClr val="000000"/>
                </a:solidFill>
              </a:rPr>
              <a:t> kapal2 </a:t>
            </a:r>
            <a:r>
              <a:rPr lang="en-US" dirty="0" err="1" smtClean="0">
                <a:solidFill>
                  <a:srgbClr val="000000"/>
                </a:solidFill>
              </a:rPr>
              <a:t>asing</a:t>
            </a:r>
            <a:r>
              <a:rPr lang="en-US" dirty="0" smtClean="0">
                <a:solidFill>
                  <a:srgbClr val="000000"/>
                </a:solidFill>
              </a:rPr>
              <a:t> u/ </a:t>
            </a:r>
            <a:r>
              <a:rPr lang="en-US" dirty="0" err="1" smtClean="0">
                <a:solidFill>
                  <a:srgbClr val="000000"/>
                </a:solidFill>
              </a:rPr>
              <a:t>melintasi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wilayah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laut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negara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pantai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dengan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pembatasan-pembatasan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tertentu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ardrop 4"/>
          <p:cNvSpPr/>
          <p:nvPr/>
        </p:nvSpPr>
        <p:spPr>
          <a:xfrm rot="4549412">
            <a:off x="810999" y="258283"/>
            <a:ext cx="2132887" cy="1813206"/>
          </a:xfrm>
          <a:prstGeom prst="teardro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HAK LINTAS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0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Pasal</a:t>
            </a:r>
            <a:r>
              <a:rPr lang="en-US" dirty="0" smtClean="0"/>
              <a:t> 53 </a:t>
            </a:r>
            <a:r>
              <a:rPr lang="en-US" dirty="0" err="1" smtClean="0"/>
              <a:t>ayat</a:t>
            </a:r>
            <a:r>
              <a:rPr lang="en-US" dirty="0" smtClean="0"/>
              <a:t> (3),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kepulauan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:</a:t>
            </a:r>
          </a:p>
          <a:p>
            <a:pPr>
              <a:buFont typeface="Wingdings" pitchFamily="2" charset="2"/>
              <a:buAutoNum type="arabicParenR"/>
            </a:pPr>
            <a:r>
              <a:rPr lang="en-US" dirty="0" err="1" smtClean="0"/>
              <a:t>Navigasi</a:t>
            </a:r>
            <a:r>
              <a:rPr lang="en-US" dirty="0" smtClean="0"/>
              <a:t> </a:t>
            </a:r>
            <a:r>
              <a:rPr lang="en-US" dirty="0" err="1" smtClean="0"/>
              <a:t>Kapal</a:t>
            </a:r>
            <a:r>
              <a:rPr lang="en-US" dirty="0" smtClean="0"/>
              <a:t> (</a:t>
            </a:r>
            <a:r>
              <a:rPr lang="en-US" dirty="0" err="1" smtClean="0"/>
              <a:t>pesawat</a:t>
            </a:r>
            <a:r>
              <a:rPr lang="en-US" dirty="0" smtClean="0"/>
              <a:t> </a:t>
            </a:r>
            <a:r>
              <a:rPr lang="en-US" dirty="0" err="1" smtClean="0"/>
              <a:t>terbang</a:t>
            </a:r>
            <a:r>
              <a:rPr lang="en-US" dirty="0" smtClean="0"/>
              <a:t>)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lepas</a:t>
            </a:r>
            <a:r>
              <a:rPr lang="en-US" dirty="0" smtClean="0"/>
              <a:t>/ZEE </a:t>
            </a: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teritorial</a:t>
            </a:r>
            <a:r>
              <a:rPr lang="en-US" dirty="0" smtClean="0"/>
              <a:t>,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dirty="0" err="1" smtClean="0"/>
              <a:t>perairan</a:t>
            </a:r>
            <a:r>
              <a:rPr lang="en-US" dirty="0" smtClean="0"/>
              <a:t> </a:t>
            </a:r>
            <a:r>
              <a:rPr lang="en-US" dirty="0" err="1" smtClean="0"/>
              <a:t>kepulauan</a:t>
            </a:r>
            <a:r>
              <a:rPr lang="en-US" dirty="0" smtClean="0"/>
              <a:t> (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dirty="0" err="1" smtClean="0"/>
              <a:t>perairan</a:t>
            </a:r>
            <a:r>
              <a:rPr lang="en-US" dirty="0" smtClean="0"/>
              <a:t> </a:t>
            </a:r>
            <a:r>
              <a:rPr lang="en-US" dirty="0" err="1" smtClean="0"/>
              <a:t>pedalaman</a:t>
            </a:r>
            <a:r>
              <a:rPr lang="en-US" dirty="0" smtClean="0"/>
              <a:t>),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teritorial</a:t>
            </a:r>
            <a:r>
              <a:rPr lang="en-US" dirty="0" smtClean="0"/>
              <a:t> – ZEE /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Lepas</a:t>
            </a:r>
            <a:r>
              <a:rPr lang="en-US" dirty="0" smtClean="0"/>
              <a:t>,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marL="609600" indent="-609600">
              <a:buFontTx/>
              <a:buAutoNum type="arabicParenR" startAt="2"/>
            </a:pPr>
            <a:r>
              <a:rPr lang="en-US" dirty="0" err="1" smtClean="0"/>
              <a:t>Navigasi</a:t>
            </a:r>
            <a:r>
              <a:rPr lang="en-US" dirty="0" smtClean="0"/>
              <a:t> </a:t>
            </a:r>
            <a:r>
              <a:rPr lang="en-US" dirty="0" err="1" smtClean="0"/>
              <a:t>kapal</a:t>
            </a:r>
            <a:r>
              <a:rPr lang="en-US" dirty="0" smtClean="0"/>
              <a:t> ( </a:t>
            </a:r>
            <a:r>
              <a:rPr lang="en-US" dirty="0" err="1" smtClean="0"/>
              <a:t>Pesawat</a:t>
            </a:r>
            <a:r>
              <a:rPr lang="en-US" dirty="0" smtClean="0"/>
              <a:t> </a:t>
            </a:r>
            <a:r>
              <a:rPr lang="en-US" dirty="0" err="1" smtClean="0"/>
              <a:t>terbang</a:t>
            </a:r>
            <a:r>
              <a:rPr lang="en-US" dirty="0" smtClean="0"/>
              <a:t> 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lepas</a:t>
            </a:r>
            <a:r>
              <a:rPr lang="en-US" dirty="0" smtClean="0"/>
              <a:t>/ZEE </a:t>
            </a: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teritorial</a:t>
            </a:r>
            <a:r>
              <a:rPr lang="en-US" dirty="0" smtClean="0"/>
              <a:t>,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dirty="0" err="1" smtClean="0"/>
              <a:t>perairan</a:t>
            </a:r>
            <a:r>
              <a:rPr lang="en-US" dirty="0" smtClean="0"/>
              <a:t> </a:t>
            </a:r>
            <a:r>
              <a:rPr lang="en-US" dirty="0" err="1" smtClean="0"/>
              <a:t>kepulauan</a:t>
            </a:r>
            <a:r>
              <a:rPr lang="en-US" dirty="0" smtClean="0"/>
              <a:t> – </a:t>
            </a: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dirty="0" err="1" smtClean="0"/>
              <a:t>perairan</a:t>
            </a:r>
            <a:r>
              <a:rPr lang="en-US" dirty="0" smtClean="0"/>
              <a:t> </a:t>
            </a:r>
            <a:r>
              <a:rPr lang="en-US" dirty="0" err="1" smtClean="0"/>
              <a:t>pedalaman</a:t>
            </a:r>
            <a:r>
              <a:rPr lang="en-US" dirty="0" smtClean="0"/>
              <a:t>  ( </a:t>
            </a:r>
            <a:r>
              <a:rPr lang="en-US" dirty="0" err="1" smtClean="0"/>
              <a:t>Pelabuhan</a:t>
            </a:r>
            <a:r>
              <a:rPr lang="en-US" dirty="0" smtClean="0"/>
              <a:t>/</a:t>
            </a:r>
            <a:r>
              <a:rPr lang="en-US" dirty="0" err="1" smtClean="0"/>
              <a:t>pelabuhan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).</a:t>
            </a:r>
          </a:p>
          <a:p>
            <a:pPr marL="609600" indent="-609600">
              <a:buFontTx/>
              <a:buAutoNum type="arabicParenR" startAt="2"/>
            </a:pPr>
            <a:r>
              <a:rPr lang="en-US" dirty="0" err="1" smtClean="0"/>
              <a:t>Navigasi</a:t>
            </a:r>
            <a:r>
              <a:rPr lang="en-US" dirty="0" smtClean="0"/>
              <a:t> </a:t>
            </a:r>
            <a:r>
              <a:rPr lang="en-US" dirty="0" err="1" smtClean="0"/>
              <a:t>kapal</a:t>
            </a:r>
            <a:r>
              <a:rPr lang="en-US" dirty="0" smtClean="0"/>
              <a:t> (</a:t>
            </a:r>
            <a:r>
              <a:rPr lang="en-US" dirty="0" err="1" smtClean="0"/>
              <a:t>Pesawat</a:t>
            </a:r>
            <a:r>
              <a:rPr lang="en-US" dirty="0" smtClean="0"/>
              <a:t> </a:t>
            </a:r>
            <a:r>
              <a:rPr lang="en-US" dirty="0" err="1" smtClean="0"/>
              <a:t>terbang</a:t>
            </a:r>
            <a:r>
              <a:rPr lang="en-US" dirty="0" smtClean="0"/>
              <a:t>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perairan</a:t>
            </a:r>
            <a:r>
              <a:rPr lang="en-US" dirty="0" smtClean="0"/>
              <a:t> </a:t>
            </a:r>
            <a:r>
              <a:rPr lang="en-US" dirty="0" err="1" smtClean="0"/>
              <a:t>pedalaman</a:t>
            </a:r>
            <a:r>
              <a:rPr lang="en-US" dirty="0" smtClean="0"/>
              <a:t> (</a:t>
            </a:r>
            <a:r>
              <a:rPr lang="en-US" dirty="0" err="1" smtClean="0"/>
              <a:t>Pelabuhan</a:t>
            </a:r>
            <a:r>
              <a:rPr lang="en-US" dirty="0" smtClean="0"/>
              <a:t>/</a:t>
            </a:r>
            <a:r>
              <a:rPr lang="en-US" dirty="0" err="1" smtClean="0"/>
              <a:t>Pelabuhan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) – </a:t>
            </a:r>
            <a:r>
              <a:rPr lang="en-US" dirty="0" err="1" smtClean="0"/>
              <a:t>Perairan</a:t>
            </a:r>
            <a:r>
              <a:rPr lang="en-US" dirty="0" smtClean="0"/>
              <a:t> </a:t>
            </a:r>
            <a:r>
              <a:rPr lang="en-US" dirty="0" err="1" smtClean="0"/>
              <a:t>Kepulauan</a:t>
            </a:r>
            <a:r>
              <a:rPr lang="en-US" dirty="0" smtClean="0"/>
              <a:t> –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teritorial</a:t>
            </a:r>
            <a:r>
              <a:rPr lang="en-US" dirty="0" smtClean="0"/>
              <a:t> – ZEE/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lepas</a:t>
            </a:r>
            <a:endParaRPr lang="en-US" dirty="0" smtClean="0"/>
          </a:p>
          <a:p>
            <a:pPr marL="609600" indent="-609600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Kewenangan</a:t>
            </a:r>
            <a:r>
              <a:rPr lang="en-US" sz="3200" dirty="0" smtClean="0"/>
              <a:t> Negara </a:t>
            </a:r>
            <a:r>
              <a:rPr lang="en-US" sz="3200" dirty="0" err="1" smtClean="0"/>
              <a:t>Kepulauan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kaitannya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lintas</a:t>
            </a:r>
            <a:r>
              <a:rPr lang="en-US" sz="3200" dirty="0" smtClean="0"/>
              <a:t> </a:t>
            </a:r>
            <a:r>
              <a:rPr lang="en-US" sz="3200" dirty="0" err="1" smtClean="0"/>
              <a:t>alur</a:t>
            </a:r>
            <a:r>
              <a:rPr lang="en-US" sz="3200" dirty="0" smtClean="0"/>
              <a:t> </a:t>
            </a:r>
            <a:r>
              <a:rPr lang="en-US" sz="3200" dirty="0" err="1" smtClean="0"/>
              <a:t>Kepulauan</a:t>
            </a:r>
            <a:r>
              <a:rPr lang="en-US" sz="3200" dirty="0" smtClean="0"/>
              <a:t> 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LcPeriod"/>
            </a:pP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rute</a:t>
            </a:r>
            <a:r>
              <a:rPr lang="en-US" dirty="0" smtClean="0"/>
              <a:t> </a:t>
            </a:r>
            <a:r>
              <a:rPr lang="en-US" dirty="0" err="1" smtClean="0"/>
              <a:t>penerbangan</a:t>
            </a:r>
            <a:r>
              <a:rPr lang="en-US" dirty="0" smtClean="0"/>
              <a:t> </a:t>
            </a:r>
            <a:r>
              <a:rPr lang="en-US" dirty="0" err="1" smtClean="0"/>
              <a:t>diatasnya</a:t>
            </a:r>
            <a:r>
              <a:rPr lang="en-US" dirty="0" smtClean="0"/>
              <a:t>.</a:t>
            </a:r>
          </a:p>
          <a:p>
            <a:pPr marL="609600" indent="-609600">
              <a:lnSpc>
                <a:spcPct val="90000"/>
              </a:lnSpc>
              <a:buFontTx/>
              <a:buAutoNum type="alphaLcPeriod"/>
            </a:pP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rute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melintasi</a:t>
            </a:r>
            <a:r>
              <a:rPr lang="en-US" dirty="0" smtClean="0"/>
              <a:t> </a:t>
            </a:r>
            <a:r>
              <a:rPr lang="en-US" dirty="0" err="1" smtClean="0"/>
              <a:t>perairan</a:t>
            </a:r>
            <a:r>
              <a:rPr lang="en-US" dirty="0" smtClean="0"/>
              <a:t> </a:t>
            </a:r>
            <a:r>
              <a:rPr lang="en-US" dirty="0" err="1" smtClean="0"/>
              <a:t>kepulauan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teritorial</a:t>
            </a:r>
            <a:r>
              <a:rPr lang="en-US" dirty="0" smtClean="0"/>
              <a:t> yang </a:t>
            </a:r>
            <a:r>
              <a:rPr lang="en-US" dirty="0" err="1" smtClean="0"/>
              <a:t>berdampingan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mencangkup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rute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normal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rute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pelayaran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penerbangan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melintasi</a:t>
            </a:r>
            <a:r>
              <a:rPr lang="en-US" dirty="0" smtClean="0"/>
              <a:t> </a:t>
            </a:r>
          </a:p>
          <a:p>
            <a:pPr marL="609600" indent="-609600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0034" y="357166"/>
            <a:ext cx="8229600" cy="5576888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dirty="0" smtClean="0"/>
              <a:t>	</a:t>
            </a:r>
            <a:r>
              <a:rPr lang="en-US" sz="2800" dirty="0" err="1" smtClean="0"/>
              <a:t>perairan</a:t>
            </a:r>
            <a:r>
              <a:rPr lang="en-US" sz="2800" dirty="0" smtClean="0"/>
              <a:t> </a:t>
            </a:r>
            <a:r>
              <a:rPr lang="en-US" sz="2800" dirty="0" err="1" smtClean="0"/>
              <a:t>kepulauan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didalam</a:t>
            </a:r>
            <a:r>
              <a:rPr lang="en-US" sz="2800" dirty="0" smtClean="0"/>
              <a:t> </a:t>
            </a:r>
            <a:r>
              <a:rPr lang="en-US" sz="2800" dirty="0" err="1" smtClean="0"/>
              <a:t>rute</a:t>
            </a:r>
            <a:r>
              <a:rPr lang="en-US" sz="2800" dirty="0" smtClean="0"/>
              <a:t> </a:t>
            </a:r>
            <a:r>
              <a:rPr lang="en-US" sz="2800" dirty="0" err="1" smtClean="0"/>
              <a:t>demikian</a:t>
            </a:r>
            <a:r>
              <a:rPr lang="en-US" sz="2800" dirty="0" smtClean="0"/>
              <a:t>, </a:t>
            </a:r>
            <a:r>
              <a:rPr lang="en-US" sz="2800" dirty="0" err="1" smtClean="0"/>
              <a:t>sepanjang</a:t>
            </a:r>
            <a:r>
              <a:rPr lang="en-US" sz="2800" dirty="0" smtClean="0"/>
              <a:t> </a:t>
            </a:r>
            <a:r>
              <a:rPr lang="en-US" sz="2800" dirty="0" err="1" smtClean="0"/>
              <a:t>mengenai</a:t>
            </a:r>
            <a:r>
              <a:rPr lang="en-US" sz="2800" dirty="0" smtClean="0"/>
              <a:t> </a:t>
            </a:r>
            <a:r>
              <a:rPr lang="en-US" sz="2800" dirty="0" err="1" smtClean="0"/>
              <a:t>kapal</a:t>
            </a:r>
            <a:r>
              <a:rPr lang="en-US" sz="2800" dirty="0" smtClean="0"/>
              <a:t>,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alur</a:t>
            </a:r>
            <a:r>
              <a:rPr lang="en-US" sz="2800" dirty="0" smtClean="0"/>
              <a:t> </a:t>
            </a:r>
            <a:r>
              <a:rPr lang="en-US" sz="2800" dirty="0" err="1" smtClean="0"/>
              <a:t>navigasi</a:t>
            </a:r>
            <a:r>
              <a:rPr lang="en-US" sz="2800" dirty="0" smtClean="0"/>
              <a:t> normal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ketentuan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</a:t>
            </a:r>
            <a:r>
              <a:rPr lang="en-US" sz="2800" dirty="0" err="1" smtClean="0"/>
              <a:t>duplikasi</a:t>
            </a:r>
            <a:r>
              <a:rPr lang="en-US" sz="2800" dirty="0" smtClean="0"/>
              <a:t> </a:t>
            </a:r>
            <a:r>
              <a:rPr lang="en-US" sz="2800" dirty="0" err="1" smtClean="0"/>
              <a:t>rute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kemudahannya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tempat</a:t>
            </a:r>
            <a:r>
              <a:rPr lang="en-US" sz="2800" dirty="0" smtClean="0"/>
              <a:t> </a:t>
            </a:r>
            <a:r>
              <a:rPr lang="en-US" sz="2800" dirty="0" err="1" smtClean="0"/>
              <a:t>masuk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keluar</a:t>
            </a:r>
            <a:endParaRPr lang="en-US" sz="2800" dirty="0" smtClean="0"/>
          </a:p>
          <a:p>
            <a:pPr marL="609600" indent="-609600">
              <a:buFontTx/>
              <a:buAutoNum type="alphaLcParenR" startAt="3"/>
            </a:pPr>
            <a:r>
              <a:rPr lang="en-US" sz="2800" dirty="0" err="1" smtClean="0"/>
              <a:t>Alur</a:t>
            </a:r>
            <a:r>
              <a:rPr lang="en-US" sz="2800" dirty="0" smtClean="0"/>
              <a:t> </a:t>
            </a:r>
            <a:r>
              <a:rPr lang="en-US" sz="2800" dirty="0" err="1" smtClean="0"/>
              <a:t>laut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rute</a:t>
            </a:r>
            <a:r>
              <a:rPr lang="en-US" sz="2800" dirty="0" smtClean="0"/>
              <a:t> </a:t>
            </a:r>
            <a:r>
              <a:rPr lang="en-US" sz="2800" dirty="0" err="1" smtClean="0"/>
              <a:t>demikian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ditentukan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rangkaian</a:t>
            </a:r>
            <a:r>
              <a:rPr lang="en-US" sz="2800" dirty="0" smtClean="0"/>
              <a:t> </a:t>
            </a:r>
            <a:r>
              <a:rPr lang="en-US" sz="2800" dirty="0" err="1" smtClean="0"/>
              <a:t>garis</a:t>
            </a:r>
            <a:r>
              <a:rPr lang="en-US" sz="2800" dirty="0" smtClean="0"/>
              <a:t> </a:t>
            </a:r>
            <a:r>
              <a:rPr lang="en-US" sz="2800" dirty="0" err="1" smtClean="0"/>
              <a:t>sumbu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bersambungan</a:t>
            </a:r>
            <a:r>
              <a:rPr lang="en-US" sz="2800" dirty="0" smtClean="0"/>
              <a:t> </a:t>
            </a:r>
            <a:r>
              <a:rPr lang="en-US" sz="2800" dirty="0" err="1" smtClean="0"/>
              <a:t>mulai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tempat</a:t>
            </a:r>
            <a:r>
              <a:rPr lang="en-US" sz="2800" dirty="0" smtClean="0"/>
              <a:t> </a:t>
            </a:r>
            <a:r>
              <a:rPr lang="en-US" sz="2800" dirty="0" err="1" smtClean="0"/>
              <a:t>masuk</a:t>
            </a:r>
            <a:r>
              <a:rPr lang="en-US" sz="2800" dirty="0" smtClean="0"/>
              <a:t> </a:t>
            </a:r>
            <a:r>
              <a:rPr lang="en-US" sz="2800" dirty="0" err="1" smtClean="0"/>
              <a:t>rute</a:t>
            </a:r>
            <a:r>
              <a:rPr lang="en-US" sz="2800" dirty="0" smtClean="0"/>
              <a:t> </a:t>
            </a:r>
            <a:r>
              <a:rPr lang="en-US" sz="2800" dirty="0" err="1" smtClean="0"/>
              <a:t>lintas</a:t>
            </a:r>
            <a:r>
              <a:rPr lang="en-US" sz="2800" dirty="0" smtClean="0"/>
              <a:t> </a:t>
            </a:r>
            <a:r>
              <a:rPr lang="en-US" sz="2800" dirty="0" err="1" smtClean="0"/>
              <a:t>hingga</a:t>
            </a:r>
            <a:r>
              <a:rPr lang="en-US" sz="2800" dirty="0" smtClean="0"/>
              <a:t> </a:t>
            </a:r>
            <a:r>
              <a:rPr lang="en-US" sz="2800" dirty="0" err="1" smtClean="0"/>
              <a:t>keluar</a:t>
            </a:r>
            <a:r>
              <a:rPr lang="en-US" sz="2800" dirty="0" smtClean="0"/>
              <a:t>. </a:t>
            </a:r>
            <a:r>
              <a:rPr lang="en-US" sz="2800" dirty="0" err="1" smtClean="0"/>
              <a:t>Kapal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pesawat</a:t>
            </a:r>
            <a:r>
              <a:rPr lang="en-US" sz="2800" dirty="0" smtClean="0"/>
              <a:t> </a:t>
            </a:r>
            <a:r>
              <a:rPr lang="en-US" sz="2800" dirty="0" err="1" smtClean="0"/>
              <a:t>udara</a:t>
            </a:r>
            <a:r>
              <a:rPr lang="en-US" sz="2800" dirty="0" smtClean="0"/>
              <a:t> </a:t>
            </a:r>
            <a:r>
              <a:rPr lang="en-US" sz="2800" dirty="0" err="1" smtClean="0"/>
              <a:t>asing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lintas</a:t>
            </a:r>
            <a:r>
              <a:rPr lang="en-US" sz="2800" dirty="0" smtClean="0"/>
              <a:t> </a:t>
            </a:r>
            <a:r>
              <a:rPr lang="en-US" sz="2800" dirty="0" err="1" smtClean="0"/>
              <a:t>alur</a:t>
            </a:r>
            <a:r>
              <a:rPr lang="en-US" sz="2800" dirty="0" smtClean="0"/>
              <a:t> </a:t>
            </a:r>
            <a:r>
              <a:rPr lang="en-US" sz="2800" dirty="0" err="1" smtClean="0"/>
              <a:t>kepulauan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Boleh</a:t>
            </a:r>
            <a:r>
              <a:rPr lang="en-US" sz="2800" dirty="0" smtClean="0"/>
              <a:t> </a:t>
            </a:r>
            <a:r>
              <a:rPr lang="en-US" sz="2800" dirty="0" err="1" smtClean="0"/>
              <a:t>menyimpang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25 Mil </a:t>
            </a:r>
            <a:r>
              <a:rPr lang="en-US" sz="2800" dirty="0" err="1" smtClean="0"/>
              <a:t>laut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sisi</a:t>
            </a:r>
            <a:r>
              <a:rPr lang="en-US" sz="2800" dirty="0" smtClean="0"/>
              <a:t> </a:t>
            </a:r>
            <a:r>
              <a:rPr lang="en-US" sz="2800" dirty="0" err="1" smtClean="0"/>
              <a:t>garis</a:t>
            </a:r>
            <a:r>
              <a:rPr lang="en-US" sz="2800" dirty="0" smtClean="0"/>
              <a:t> </a:t>
            </a:r>
            <a:r>
              <a:rPr lang="en-US" sz="2800" dirty="0" err="1" smtClean="0"/>
              <a:t>sumbu</a:t>
            </a:r>
            <a:r>
              <a:rPr lang="en-US" sz="2800" dirty="0" smtClean="0"/>
              <a:t> </a:t>
            </a:r>
            <a:r>
              <a:rPr lang="en-US" sz="2800" dirty="0" err="1" smtClean="0"/>
              <a:t>demikian</a:t>
            </a:r>
            <a:endParaRPr lang="en-US" sz="2800" dirty="0" smtClean="0"/>
          </a:p>
          <a:p>
            <a:pPr marL="609600" indent="-609600">
              <a:buFontTx/>
              <a:buAutoNum type="alphaLcParenR" startAt="3"/>
            </a:pPr>
            <a:endParaRPr lang="en-US" dirty="0" smtClean="0"/>
          </a:p>
          <a:p>
            <a:pPr marL="609600" indent="-609600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9121" cy="6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en-US" dirty="0" err="1" smtClean="0"/>
              <a:t>Pengaturan</a:t>
            </a:r>
            <a:r>
              <a:rPr lang="en-US" dirty="0" smtClean="0"/>
              <a:t> : PP 37Tahun 2002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kepulauan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kepulauan</a:t>
            </a:r>
            <a:r>
              <a:rPr lang="en-US" dirty="0" smtClean="0"/>
              <a:t> yang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tetapkan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ALUR LAUT KEPULAUAN 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pelayaran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Cina</a:t>
            </a:r>
            <a:r>
              <a:rPr lang="en-US" dirty="0"/>
              <a:t> Selatan </a:t>
            </a:r>
            <a:r>
              <a:rPr lang="en-US" dirty="0" err="1"/>
              <a:t>melintasi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Natuna</a:t>
            </a:r>
            <a:r>
              <a:rPr lang="en-US" dirty="0"/>
              <a:t>, </a:t>
            </a:r>
            <a:r>
              <a:rPr lang="en-US" dirty="0" err="1"/>
              <a:t>Selat</a:t>
            </a:r>
            <a:r>
              <a:rPr lang="en-US" dirty="0"/>
              <a:t> </a:t>
            </a:r>
            <a:r>
              <a:rPr lang="en-US" dirty="0" err="1"/>
              <a:t>Karimata</a:t>
            </a:r>
            <a:r>
              <a:rPr lang="en-US" dirty="0"/>
              <a:t>,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Selat</a:t>
            </a:r>
            <a:r>
              <a:rPr lang="en-US" dirty="0"/>
              <a:t> </a:t>
            </a:r>
            <a:r>
              <a:rPr lang="en-US" dirty="0" err="1"/>
              <a:t>Sunda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Samudera</a:t>
            </a:r>
            <a:r>
              <a:rPr lang="en-US" dirty="0"/>
              <a:t> </a:t>
            </a:r>
            <a:r>
              <a:rPr lang="en-US" dirty="0" err="1"/>
              <a:t>Hindia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sebaliknya</a:t>
            </a:r>
            <a:endParaRPr lang="en-US" dirty="0"/>
          </a:p>
          <a:p>
            <a:r>
              <a:rPr lang="en-US" dirty="0" smtClean="0"/>
              <a:t>ALUR LAUT KEPULAUAN II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pelayaran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Sulawesi </a:t>
            </a:r>
            <a:r>
              <a:rPr lang="en-US" dirty="0" err="1" smtClean="0"/>
              <a:t>melintasi</a:t>
            </a:r>
            <a:r>
              <a:rPr lang="en-US" dirty="0" smtClean="0"/>
              <a:t> </a:t>
            </a:r>
            <a:r>
              <a:rPr lang="en-US" dirty="0" err="1" smtClean="0"/>
              <a:t>Selat</a:t>
            </a:r>
            <a:r>
              <a:rPr lang="en-US" dirty="0" smtClean="0"/>
              <a:t> Makassar, </a:t>
            </a:r>
            <a:r>
              <a:rPr lang="en-US" dirty="0" err="1" smtClean="0"/>
              <a:t>Laut</a:t>
            </a:r>
            <a:r>
              <a:rPr lang="en-US" dirty="0" smtClean="0"/>
              <a:t> Flores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Selat</a:t>
            </a:r>
            <a:r>
              <a:rPr lang="en-US" dirty="0" smtClean="0"/>
              <a:t> Lombok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Samudera</a:t>
            </a:r>
            <a:r>
              <a:rPr lang="en-US" dirty="0" smtClean="0"/>
              <a:t> </a:t>
            </a:r>
            <a:r>
              <a:rPr lang="en-US" dirty="0" err="1" smtClean="0"/>
              <a:t>Hindia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sebaliknya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-857280"/>
          <a:ext cx="8229600" cy="7358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00034" y="285728"/>
          <a:ext cx="8072494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858280" cy="4525963"/>
          </a:xfrm>
        </p:spPr>
        <p:txBody>
          <a:bodyPr/>
          <a:lstStyle/>
          <a:p>
            <a:r>
              <a:rPr lang="en-US" dirty="0" err="1" smtClean="0"/>
              <a:t>Navigasi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teritorial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melintasi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teritorial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pantai</a:t>
            </a:r>
            <a:endParaRPr lang="en-US" dirty="0" smtClean="0"/>
          </a:p>
          <a:p>
            <a:r>
              <a:rPr lang="en-US" dirty="0" err="1" smtClean="0"/>
              <a:t>Selat</a:t>
            </a:r>
            <a:r>
              <a:rPr lang="en-US" dirty="0" smtClean="0"/>
              <a:t>  - geo: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alamiah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			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yang </a:t>
            </a:r>
            <a:r>
              <a:rPr lang="en-US" dirty="0" err="1" smtClean="0"/>
              <a:t>sempit</a:t>
            </a:r>
            <a:r>
              <a:rPr lang="en-US" dirty="0" smtClean="0"/>
              <a:t> yang 				</a:t>
            </a:r>
            <a:r>
              <a:rPr lang="en-US" dirty="0" err="1" smtClean="0"/>
              <a:t>memisahkan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					</a:t>
            </a:r>
            <a:r>
              <a:rPr lang="en-US" dirty="0" err="1" smtClean="0"/>
              <a:t>darat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	     - </a:t>
            </a:r>
            <a:r>
              <a:rPr lang="en-US" dirty="0" err="1" smtClean="0"/>
              <a:t>yur</a:t>
            </a:r>
            <a:r>
              <a:rPr lang="en-US" dirty="0" smtClean="0"/>
              <a:t>: </a:t>
            </a:r>
            <a:r>
              <a:rPr lang="en-US" dirty="0" err="1" smtClean="0"/>
              <a:t>selat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 u/ 				</a:t>
            </a:r>
            <a:r>
              <a:rPr lang="en-US" dirty="0" err="1" smtClean="0"/>
              <a:t>pelayaran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yang </a:t>
            </a:r>
            <a:r>
              <a:rPr lang="en-US" dirty="0" smtClean="0">
                <a:solidFill>
                  <a:schemeClr val="bg1"/>
                </a:solidFill>
              </a:rPr>
              <a:t>				</a:t>
            </a:r>
            <a:r>
              <a:rPr lang="en-US" dirty="0" err="1" smtClean="0">
                <a:solidFill>
                  <a:schemeClr val="bg1"/>
                </a:solidFill>
              </a:rPr>
              <a:t>menghubungkan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bagian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laut</a:t>
            </a:r>
            <a:r>
              <a:rPr lang="en-US" dirty="0" smtClean="0">
                <a:solidFill>
                  <a:schemeClr val="bg1"/>
                </a:solidFill>
              </a:rPr>
              <a:t> 		</a:t>
            </a:r>
            <a:r>
              <a:rPr lang="en-US" dirty="0" err="1" smtClean="0">
                <a:solidFill>
                  <a:schemeClr val="bg1"/>
                </a:solidFill>
              </a:rPr>
              <a:t>lepas</a:t>
            </a:r>
            <a:r>
              <a:rPr lang="en-US" dirty="0" smtClean="0">
                <a:solidFill>
                  <a:schemeClr val="bg1"/>
                </a:solidFill>
              </a:rPr>
              <a:t>/ZEE </a:t>
            </a:r>
            <a:r>
              <a:rPr lang="en-US" dirty="0" err="1" smtClean="0">
                <a:solidFill>
                  <a:schemeClr val="bg1"/>
                </a:solidFill>
              </a:rPr>
              <a:t>dgn</a:t>
            </a:r>
            <a:r>
              <a:rPr lang="en-US" dirty="0" smtClean="0">
                <a:solidFill>
                  <a:schemeClr val="bg1"/>
                </a:solidFill>
              </a:rPr>
              <a:t> bag. Lain </a:t>
            </a:r>
            <a:r>
              <a:rPr lang="en-US" dirty="0" err="1" smtClean="0">
                <a:solidFill>
                  <a:schemeClr val="bg1"/>
                </a:solidFill>
              </a:rPr>
              <a:t>dr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laut</a:t>
            </a:r>
            <a:r>
              <a:rPr lang="en-US" dirty="0" smtClean="0">
                <a:solidFill>
                  <a:schemeClr val="bg1"/>
                </a:solidFill>
              </a:rPr>
              <a:t> 			</a:t>
            </a:r>
            <a:r>
              <a:rPr lang="en-US" dirty="0" err="1" smtClean="0">
                <a:solidFill>
                  <a:schemeClr val="bg1"/>
                </a:solidFill>
              </a:rPr>
              <a:t>lepas</a:t>
            </a:r>
            <a:r>
              <a:rPr lang="en-US" dirty="0" smtClean="0">
                <a:solidFill>
                  <a:schemeClr val="bg1"/>
                </a:solidFill>
              </a:rPr>
              <a:t>/ZEE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9144000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Damai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bagai</a:t>
            </a:r>
            <a:r>
              <a:rPr lang="en-US" dirty="0" smtClean="0"/>
              <a:t> </a:t>
            </a:r>
            <a:r>
              <a:rPr lang="en-US" dirty="0" err="1" smtClean="0"/>
              <a:t>kapal-kapal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teritorial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err="1" smtClean="0"/>
              <a:t>Selat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u/ </a:t>
            </a:r>
            <a:r>
              <a:rPr lang="en-US" dirty="0" err="1" smtClean="0"/>
              <a:t>pelayaran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perairan</a:t>
            </a:r>
            <a:r>
              <a:rPr lang="en-US" dirty="0" smtClean="0"/>
              <a:t> </a:t>
            </a:r>
            <a:r>
              <a:rPr lang="en-US" dirty="0" err="1" smtClean="0"/>
              <a:t>kepulauan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menerus</a:t>
            </a:r>
            <a:r>
              <a:rPr lang="en-US" dirty="0" smtClean="0"/>
              <a:t>,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secepat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merugikan</a:t>
            </a:r>
            <a:r>
              <a:rPr lang="en-US" dirty="0" smtClean="0"/>
              <a:t> </a:t>
            </a:r>
            <a:r>
              <a:rPr lang="en-US" dirty="0" err="1" smtClean="0"/>
              <a:t>kedamaian</a:t>
            </a:r>
            <a:r>
              <a:rPr lang="en-US" dirty="0" smtClean="0"/>
              <a:t> </a:t>
            </a:r>
            <a:r>
              <a:rPr lang="en-US" dirty="0" err="1" smtClean="0"/>
              <a:t>ketertiban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3"/>
                </a:solidFill>
              </a:rPr>
              <a:t>dan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err="1" smtClean="0">
                <a:solidFill>
                  <a:schemeClr val="accent3"/>
                </a:solidFill>
              </a:rPr>
              <a:t>keamanaan</a:t>
            </a:r>
            <a:endParaRPr lang="en-US" dirty="0" smtClean="0">
              <a:solidFill>
                <a:schemeClr val="accent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3"/>
                </a:solidFill>
              </a:rPr>
              <a:t>Tidak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err="1" smtClean="0">
                <a:solidFill>
                  <a:schemeClr val="accent3"/>
                </a:solidFill>
              </a:rPr>
              <a:t>melakukan</a:t>
            </a:r>
            <a:r>
              <a:rPr lang="en-US" dirty="0" smtClean="0">
                <a:solidFill>
                  <a:schemeClr val="accent3"/>
                </a:solidFill>
              </a:rPr>
              <a:t> kegiatan2 </a:t>
            </a:r>
            <a:r>
              <a:rPr lang="en-US" dirty="0" err="1" smtClean="0">
                <a:solidFill>
                  <a:schemeClr val="accent3"/>
                </a:solidFill>
              </a:rPr>
              <a:t>yg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err="1" smtClean="0">
                <a:solidFill>
                  <a:schemeClr val="accent3"/>
                </a:solidFill>
              </a:rPr>
              <a:t>dilarang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97559"/>
          </a:xfrm>
        </p:spPr>
        <p:txBody>
          <a:bodyPr/>
          <a:lstStyle/>
          <a:p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Pasal</a:t>
            </a:r>
            <a:r>
              <a:rPr lang="en-US" dirty="0" smtClean="0"/>
              <a:t> 17-20 KLH ’82, </a:t>
            </a:r>
            <a:r>
              <a:rPr lang="en-US" dirty="0" err="1" smtClean="0"/>
              <a:t>Pasal</a:t>
            </a:r>
            <a:r>
              <a:rPr lang="en-US" dirty="0" smtClean="0"/>
              <a:t>  45 	     </a:t>
            </a:r>
          </a:p>
          <a:p>
            <a:r>
              <a:rPr lang="en-US" dirty="0" err="1" smtClean="0"/>
              <a:t>Hak</a:t>
            </a:r>
            <a:r>
              <a:rPr lang="en-US" dirty="0" smtClean="0"/>
              <a:t> Negara </a:t>
            </a:r>
            <a:r>
              <a:rPr lang="en-US" dirty="0" err="1" smtClean="0"/>
              <a:t>Pantai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Membuat</a:t>
            </a:r>
            <a:r>
              <a:rPr lang="en-US" dirty="0" smtClean="0"/>
              <a:t> per U-U yang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perlukan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pemisah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pantai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	-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: </a:t>
            </a:r>
            <a:r>
              <a:rPr lang="en-US" dirty="0" err="1" smtClean="0"/>
              <a:t>rekomendasi</a:t>
            </a:r>
            <a:r>
              <a:rPr lang="en-US" dirty="0" smtClean="0"/>
              <a:t> OI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berwenang;sejarah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laut;kepadatan</a:t>
            </a:r>
            <a:r>
              <a:rPr lang="en-US" dirty="0" smtClean="0"/>
              <a:t> </a:t>
            </a:r>
            <a:r>
              <a:rPr lang="en-US" dirty="0" err="1" smtClean="0"/>
              <a:t>lalin;karatreristik</a:t>
            </a:r>
            <a:r>
              <a:rPr lang="en-US" dirty="0" smtClean="0"/>
              <a:t> </a:t>
            </a:r>
            <a:r>
              <a:rPr lang="en-US" dirty="0" err="1" smtClean="0"/>
              <a:t>kapal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mencantumkan</a:t>
            </a:r>
            <a:r>
              <a:rPr lang="en-US" dirty="0" smtClean="0"/>
              <a:t>/</a:t>
            </a:r>
            <a:r>
              <a:rPr lang="en-US" dirty="0" err="1" smtClean="0"/>
              <a:t>mencantumkan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lautnya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Transit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Kebebasan</a:t>
            </a:r>
            <a:r>
              <a:rPr lang="en-US" dirty="0" smtClean="0"/>
              <a:t> </a:t>
            </a:r>
            <a:r>
              <a:rPr lang="en-US" dirty="0" err="1" smtClean="0"/>
              <a:t>pelayaran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penerbangan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kapal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pesawat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transit yang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menerus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secepat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endParaRPr lang="en-US" dirty="0" smtClean="0"/>
          </a:p>
          <a:p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selat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pelayaran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lepas</a:t>
            </a:r>
            <a:r>
              <a:rPr lang="en-US" dirty="0" smtClean="0"/>
              <a:t>/ZEE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lain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lepas</a:t>
            </a:r>
            <a:r>
              <a:rPr lang="en-US" dirty="0" smtClean="0"/>
              <a:t>/ZEE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357166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6336</TotalTime>
  <Words>949</Words>
  <Application>Microsoft Macintosh PowerPoint</Application>
  <PresentationFormat>On-screen Show (4:3)</PresentationFormat>
  <Paragraphs>81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Diseño predeterminado</vt:lpstr>
      <vt:lpstr>Office Theme</vt:lpstr>
      <vt:lpstr>HAK LINTAS </vt:lpstr>
      <vt:lpstr>PowerPoint Presentation</vt:lpstr>
      <vt:lpstr>PowerPoint Presentation</vt:lpstr>
      <vt:lpstr>Pengertian </vt:lpstr>
      <vt:lpstr>Pengaturan hak lintas </vt:lpstr>
      <vt:lpstr>Lintas Damai</vt:lpstr>
      <vt:lpstr>PowerPoint Presentation</vt:lpstr>
      <vt:lpstr>Hak Lintas Transit</vt:lpstr>
      <vt:lpstr>PowerPoint Presentation</vt:lpstr>
      <vt:lpstr>PowerPoint Presentation</vt:lpstr>
      <vt:lpstr>Hak Lintas Alur Kepulauan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Pengertian</vt:lpstr>
      <vt:lpstr>PowerPoint Presentation</vt:lpstr>
      <vt:lpstr>PowerPoint Presentation</vt:lpstr>
      <vt:lpstr>Kewenangan Negara Kepulauan Dalam kaitannya dengan lintas alur Kepulauan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Rehulina Tarigan</cp:lastModifiedBy>
  <cp:revision>760</cp:revision>
  <dcterms:created xsi:type="dcterms:W3CDTF">2010-05-23T14:28:12Z</dcterms:created>
  <dcterms:modified xsi:type="dcterms:W3CDTF">2019-04-22T02:07:40Z</dcterms:modified>
</cp:coreProperties>
</file>