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rawing7.xml" ContentType="application/vnd.ms-office.drawingml.diagramDrawing+xml"/>
  <Override PartName="/ppt/diagrams/quickStyle8.xml" ContentType="application/vnd.openxmlformats-officedocument.drawingml.diagram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  <p:sldId id="260" r:id="rId6"/>
    <p:sldId id="262" r:id="rId7"/>
    <p:sldId id="261" r:id="rId8"/>
    <p:sldId id="263" r:id="rId9"/>
    <p:sldId id="264" r:id="rId10"/>
    <p:sldId id="265" r:id="rId11"/>
  </p:sldIdLst>
  <p:sldSz cx="1080135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002" y="-90"/>
      </p:cViewPr>
      <p:guideLst>
        <p:guide orient="horz" pos="2160"/>
        <p:guide pos="340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03D03D-6AC8-4356-ACB5-C36308B546EB}" type="doc">
      <dgm:prSet loTypeId="urn:microsoft.com/office/officeart/2005/8/layout/radial4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d-ID"/>
        </a:p>
      </dgm:t>
    </dgm:pt>
    <dgm:pt modelId="{4E33DFA9-0E48-4BCB-B74D-3614613D0C9A}">
      <dgm:prSet phldrT="[Text]"/>
      <dgm:spPr/>
      <dgm:t>
        <a:bodyPr/>
        <a:lstStyle/>
        <a:p>
          <a:r>
            <a:rPr lang="id-ID" b="1" dirty="0" smtClean="0">
              <a:latin typeface="Times New Roman" pitchFamily="18" charset="0"/>
              <a:cs typeface="Times New Roman" pitchFamily="18" charset="0"/>
            </a:rPr>
            <a:t>Law As Tradition</a:t>
          </a:r>
          <a:endParaRPr lang="id-ID" b="1" dirty="0">
            <a:latin typeface="Times New Roman" pitchFamily="18" charset="0"/>
            <a:cs typeface="Times New Roman" pitchFamily="18" charset="0"/>
          </a:endParaRPr>
        </a:p>
      </dgm:t>
    </dgm:pt>
    <dgm:pt modelId="{426B103D-50C7-4CD4-9CE0-F9C4FEDA1F25}" type="parTrans" cxnId="{1037D9B8-F29E-4BE7-99EA-2A2CBF978FFD}">
      <dgm:prSet/>
      <dgm:spPr/>
      <dgm:t>
        <a:bodyPr/>
        <a:lstStyle/>
        <a:p>
          <a:endParaRPr lang="id-ID"/>
        </a:p>
      </dgm:t>
    </dgm:pt>
    <dgm:pt modelId="{A71CC808-3BB0-483C-B1CE-46F10DA6CD7F}" type="sibTrans" cxnId="{1037D9B8-F29E-4BE7-99EA-2A2CBF978FFD}">
      <dgm:prSet/>
      <dgm:spPr/>
      <dgm:t>
        <a:bodyPr/>
        <a:lstStyle/>
        <a:p>
          <a:endParaRPr lang="id-ID"/>
        </a:p>
      </dgm:t>
    </dgm:pt>
    <dgm:pt modelId="{0CE7F9CD-BF05-400A-BE6F-2F90E17F4FD4}">
      <dgm:prSet phldrT="[Text]"/>
      <dgm:spPr/>
      <dgm:t>
        <a:bodyPr/>
        <a:lstStyle/>
        <a:p>
          <a:r>
            <a:rPr lang="id-ID" b="1" dirty="0" smtClean="0">
              <a:latin typeface="Times New Roman" pitchFamily="18" charset="0"/>
              <a:cs typeface="Times New Roman" pitchFamily="18" charset="0"/>
            </a:rPr>
            <a:t>Pastness</a:t>
          </a:r>
          <a:endParaRPr lang="id-ID" b="1" dirty="0">
            <a:latin typeface="Times New Roman" pitchFamily="18" charset="0"/>
            <a:cs typeface="Times New Roman" pitchFamily="18" charset="0"/>
          </a:endParaRPr>
        </a:p>
      </dgm:t>
    </dgm:pt>
    <dgm:pt modelId="{807A6727-A060-40D7-8432-EA3254609384}" type="parTrans" cxnId="{ACF0F9F2-B90D-4A4A-869C-BB6584EE9C26}">
      <dgm:prSet/>
      <dgm:spPr/>
      <dgm:t>
        <a:bodyPr/>
        <a:lstStyle/>
        <a:p>
          <a:endParaRPr lang="id-ID" b="1" dirty="0">
            <a:latin typeface="Times New Roman" pitchFamily="18" charset="0"/>
            <a:cs typeface="Times New Roman" pitchFamily="18" charset="0"/>
          </a:endParaRPr>
        </a:p>
      </dgm:t>
    </dgm:pt>
    <dgm:pt modelId="{EF3BCB65-1E0F-4C58-A1A0-40E25CDCC668}" type="sibTrans" cxnId="{ACF0F9F2-B90D-4A4A-869C-BB6584EE9C26}">
      <dgm:prSet/>
      <dgm:spPr/>
      <dgm:t>
        <a:bodyPr/>
        <a:lstStyle/>
        <a:p>
          <a:endParaRPr lang="id-ID"/>
        </a:p>
      </dgm:t>
    </dgm:pt>
    <dgm:pt modelId="{7FE3D74E-56D7-4E23-8E5F-86CECCDBCC57}">
      <dgm:prSet phldrT="[Text]"/>
      <dgm:spPr/>
      <dgm:t>
        <a:bodyPr/>
        <a:lstStyle/>
        <a:p>
          <a:r>
            <a:rPr lang="id-ID" b="1" dirty="0" smtClean="0">
              <a:latin typeface="Times New Roman" pitchFamily="18" charset="0"/>
              <a:cs typeface="Times New Roman" pitchFamily="18" charset="0"/>
            </a:rPr>
            <a:t>Autoritative Presence</a:t>
          </a:r>
          <a:endParaRPr lang="id-ID" b="1" dirty="0">
            <a:latin typeface="Times New Roman" pitchFamily="18" charset="0"/>
            <a:cs typeface="Times New Roman" pitchFamily="18" charset="0"/>
          </a:endParaRPr>
        </a:p>
      </dgm:t>
    </dgm:pt>
    <dgm:pt modelId="{60948E18-3FC4-48BE-BF54-42A2032792D1}" type="parTrans" cxnId="{EC6229EA-EA34-4A90-9216-E8784AC1D550}">
      <dgm:prSet/>
      <dgm:spPr/>
      <dgm:t>
        <a:bodyPr/>
        <a:lstStyle/>
        <a:p>
          <a:endParaRPr lang="id-ID" b="1" dirty="0">
            <a:latin typeface="Times New Roman" pitchFamily="18" charset="0"/>
            <a:cs typeface="Times New Roman" pitchFamily="18" charset="0"/>
          </a:endParaRPr>
        </a:p>
      </dgm:t>
    </dgm:pt>
    <dgm:pt modelId="{C8E7287E-3D0F-498A-A59A-39E3208C0F60}" type="sibTrans" cxnId="{EC6229EA-EA34-4A90-9216-E8784AC1D550}">
      <dgm:prSet/>
      <dgm:spPr/>
      <dgm:t>
        <a:bodyPr/>
        <a:lstStyle/>
        <a:p>
          <a:endParaRPr lang="id-ID"/>
        </a:p>
      </dgm:t>
    </dgm:pt>
    <dgm:pt modelId="{8662F1A0-A835-4BE4-A4F0-6A1E7307D016}">
      <dgm:prSet phldrT="[Text]"/>
      <dgm:spPr/>
      <dgm:t>
        <a:bodyPr/>
        <a:lstStyle/>
        <a:p>
          <a:r>
            <a:rPr lang="id-ID" b="1" dirty="0" smtClean="0">
              <a:latin typeface="Times New Roman" pitchFamily="18" charset="0"/>
              <a:cs typeface="Times New Roman" pitchFamily="18" charset="0"/>
            </a:rPr>
            <a:t>Transmission</a:t>
          </a:r>
          <a:endParaRPr lang="id-ID" b="1" dirty="0">
            <a:latin typeface="Times New Roman" pitchFamily="18" charset="0"/>
            <a:cs typeface="Times New Roman" pitchFamily="18" charset="0"/>
          </a:endParaRPr>
        </a:p>
      </dgm:t>
    </dgm:pt>
    <dgm:pt modelId="{D64DF601-3E95-452C-B1E7-4E01F07D456C}" type="parTrans" cxnId="{59F9EA54-AFC4-4CD1-A8A1-0334B2694216}">
      <dgm:prSet/>
      <dgm:spPr/>
      <dgm:t>
        <a:bodyPr/>
        <a:lstStyle/>
        <a:p>
          <a:endParaRPr lang="id-ID" b="1" dirty="0">
            <a:latin typeface="Times New Roman" pitchFamily="18" charset="0"/>
            <a:cs typeface="Times New Roman" pitchFamily="18" charset="0"/>
          </a:endParaRPr>
        </a:p>
      </dgm:t>
    </dgm:pt>
    <dgm:pt modelId="{1C657511-21B0-43C8-A59B-9F00558FDA5C}" type="sibTrans" cxnId="{59F9EA54-AFC4-4CD1-A8A1-0334B2694216}">
      <dgm:prSet/>
      <dgm:spPr/>
      <dgm:t>
        <a:bodyPr/>
        <a:lstStyle/>
        <a:p>
          <a:endParaRPr lang="id-ID"/>
        </a:p>
      </dgm:t>
    </dgm:pt>
    <dgm:pt modelId="{81ADDE47-D302-4D91-878C-3CC06759EA6B}" type="pres">
      <dgm:prSet presAssocID="{6103D03D-6AC8-4356-ACB5-C36308B546EB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8381B870-5E05-48D1-AAAE-E021BE893F7F}" type="pres">
      <dgm:prSet presAssocID="{4E33DFA9-0E48-4BCB-B74D-3614613D0C9A}" presName="centerShape" presStyleLbl="node0" presStyleIdx="0" presStyleCnt="1"/>
      <dgm:spPr/>
      <dgm:t>
        <a:bodyPr/>
        <a:lstStyle/>
        <a:p>
          <a:endParaRPr lang="id-ID"/>
        </a:p>
      </dgm:t>
    </dgm:pt>
    <dgm:pt modelId="{8970B590-3CC6-49F9-BFE4-70F6405E2951}" type="pres">
      <dgm:prSet presAssocID="{807A6727-A060-40D7-8432-EA3254609384}" presName="parTrans" presStyleLbl="bgSibTrans2D1" presStyleIdx="0" presStyleCnt="3"/>
      <dgm:spPr/>
    </dgm:pt>
    <dgm:pt modelId="{07D28FCE-FC59-4127-82E2-9DDFB7EDEBC4}" type="pres">
      <dgm:prSet presAssocID="{0CE7F9CD-BF05-400A-BE6F-2F90E17F4FD4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52F4C221-2629-46E5-BBB6-33D626A6828D}" type="pres">
      <dgm:prSet presAssocID="{60948E18-3FC4-48BE-BF54-42A2032792D1}" presName="parTrans" presStyleLbl="bgSibTrans2D1" presStyleIdx="1" presStyleCnt="3"/>
      <dgm:spPr/>
    </dgm:pt>
    <dgm:pt modelId="{463DC77F-B3E7-4F68-BAE3-303624491B19}" type="pres">
      <dgm:prSet presAssocID="{7FE3D74E-56D7-4E23-8E5F-86CECCDBCC57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5E0D61DB-99BE-4F6F-BCA1-78A26063AD10}" type="pres">
      <dgm:prSet presAssocID="{D64DF601-3E95-452C-B1E7-4E01F07D456C}" presName="parTrans" presStyleLbl="bgSibTrans2D1" presStyleIdx="2" presStyleCnt="3"/>
      <dgm:spPr/>
    </dgm:pt>
    <dgm:pt modelId="{FBCD82B5-8573-47DE-81AD-F593EF0D68C1}" type="pres">
      <dgm:prSet presAssocID="{8662F1A0-A835-4BE4-A4F0-6A1E7307D016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59F9EA54-AFC4-4CD1-A8A1-0334B2694216}" srcId="{4E33DFA9-0E48-4BCB-B74D-3614613D0C9A}" destId="{8662F1A0-A835-4BE4-A4F0-6A1E7307D016}" srcOrd="2" destOrd="0" parTransId="{D64DF601-3E95-452C-B1E7-4E01F07D456C}" sibTransId="{1C657511-21B0-43C8-A59B-9F00558FDA5C}"/>
    <dgm:cxn modelId="{78960198-E41A-46B8-BAF6-B42A59BEDEE2}" type="presOf" srcId="{7FE3D74E-56D7-4E23-8E5F-86CECCDBCC57}" destId="{463DC77F-B3E7-4F68-BAE3-303624491B19}" srcOrd="0" destOrd="0" presId="urn:microsoft.com/office/officeart/2005/8/layout/radial4"/>
    <dgm:cxn modelId="{920342D2-C1D8-4CBE-BAA4-A6211080BF7C}" type="presOf" srcId="{8662F1A0-A835-4BE4-A4F0-6A1E7307D016}" destId="{FBCD82B5-8573-47DE-81AD-F593EF0D68C1}" srcOrd="0" destOrd="0" presId="urn:microsoft.com/office/officeart/2005/8/layout/radial4"/>
    <dgm:cxn modelId="{7768D5A5-4B42-4AB2-B6FE-F551ADABD8D1}" type="presOf" srcId="{4E33DFA9-0E48-4BCB-B74D-3614613D0C9A}" destId="{8381B870-5E05-48D1-AAAE-E021BE893F7F}" srcOrd="0" destOrd="0" presId="urn:microsoft.com/office/officeart/2005/8/layout/radial4"/>
    <dgm:cxn modelId="{5AE7A868-BACC-4BEB-8413-900561D3D0F5}" type="presOf" srcId="{60948E18-3FC4-48BE-BF54-42A2032792D1}" destId="{52F4C221-2629-46E5-BBB6-33D626A6828D}" srcOrd="0" destOrd="0" presId="urn:microsoft.com/office/officeart/2005/8/layout/radial4"/>
    <dgm:cxn modelId="{1037D9B8-F29E-4BE7-99EA-2A2CBF978FFD}" srcId="{6103D03D-6AC8-4356-ACB5-C36308B546EB}" destId="{4E33DFA9-0E48-4BCB-B74D-3614613D0C9A}" srcOrd="0" destOrd="0" parTransId="{426B103D-50C7-4CD4-9CE0-F9C4FEDA1F25}" sibTransId="{A71CC808-3BB0-483C-B1CE-46F10DA6CD7F}"/>
    <dgm:cxn modelId="{0CCA7C50-31D0-4044-BF43-3EEE17BD10E5}" type="presOf" srcId="{807A6727-A060-40D7-8432-EA3254609384}" destId="{8970B590-3CC6-49F9-BFE4-70F6405E2951}" srcOrd="0" destOrd="0" presId="urn:microsoft.com/office/officeart/2005/8/layout/radial4"/>
    <dgm:cxn modelId="{B7C05162-F94B-4B12-A456-D95E6A9D2C9F}" type="presOf" srcId="{0CE7F9CD-BF05-400A-BE6F-2F90E17F4FD4}" destId="{07D28FCE-FC59-4127-82E2-9DDFB7EDEBC4}" srcOrd="0" destOrd="0" presId="urn:microsoft.com/office/officeart/2005/8/layout/radial4"/>
    <dgm:cxn modelId="{ACF0F9F2-B90D-4A4A-869C-BB6584EE9C26}" srcId="{4E33DFA9-0E48-4BCB-B74D-3614613D0C9A}" destId="{0CE7F9CD-BF05-400A-BE6F-2F90E17F4FD4}" srcOrd="0" destOrd="0" parTransId="{807A6727-A060-40D7-8432-EA3254609384}" sibTransId="{EF3BCB65-1E0F-4C58-A1A0-40E25CDCC668}"/>
    <dgm:cxn modelId="{9D8B2ADE-5C5D-4FDB-ACD4-A7E065A2BC27}" type="presOf" srcId="{6103D03D-6AC8-4356-ACB5-C36308B546EB}" destId="{81ADDE47-D302-4D91-878C-3CC06759EA6B}" srcOrd="0" destOrd="0" presId="urn:microsoft.com/office/officeart/2005/8/layout/radial4"/>
    <dgm:cxn modelId="{F3BD2B2E-E9E3-4D62-BEF5-45669FF4DDA9}" type="presOf" srcId="{D64DF601-3E95-452C-B1E7-4E01F07D456C}" destId="{5E0D61DB-99BE-4F6F-BCA1-78A26063AD10}" srcOrd="0" destOrd="0" presId="urn:microsoft.com/office/officeart/2005/8/layout/radial4"/>
    <dgm:cxn modelId="{EC6229EA-EA34-4A90-9216-E8784AC1D550}" srcId="{4E33DFA9-0E48-4BCB-B74D-3614613D0C9A}" destId="{7FE3D74E-56D7-4E23-8E5F-86CECCDBCC57}" srcOrd="1" destOrd="0" parTransId="{60948E18-3FC4-48BE-BF54-42A2032792D1}" sibTransId="{C8E7287E-3D0F-498A-A59A-39E3208C0F60}"/>
    <dgm:cxn modelId="{94831D7D-3469-428F-87BF-6F18C9C69254}" type="presParOf" srcId="{81ADDE47-D302-4D91-878C-3CC06759EA6B}" destId="{8381B870-5E05-48D1-AAAE-E021BE893F7F}" srcOrd="0" destOrd="0" presId="urn:microsoft.com/office/officeart/2005/8/layout/radial4"/>
    <dgm:cxn modelId="{BFF9F0F1-C12D-400A-B8AA-50A5BA305048}" type="presParOf" srcId="{81ADDE47-D302-4D91-878C-3CC06759EA6B}" destId="{8970B590-3CC6-49F9-BFE4-70F6405E2951}" srcOrd="1" destOrd="0" presId="urn:microsoft.com/office/officeart/2005/8/layout/radial4"/>
    <dgm:cxn modelId="{71CA6FB1-87F2-4B38-9747-3CCC47490D3C}" type="presParOf" srcId="{81ADDE47-D302-4D91-878C-3CC06759EA6B}" destId="{07D28FCE-FC59-4127-82E2-9DDFB7EDEBC4}" srcOrd="2" destOrd="0" presId="urn:microsoft.com/office/officeart/2005/8/layout/radial4"/>
    <dgm:cxn modelId="{94C6E879-A119-428B-AFE5-40425673B82D}" type="presParOf" srcId="{81ADDE47-D302-4D91-878C-3CC06759EA6B}" destId="{52F4C221-2629-46E5-BBB6-33D626A6828D}" srcOrd="3" destOrd="0" presId="urn:microsoft.com/office/officeart/2005/8/layout/radial4"/>
    <dgm:cxn modelId="{4906EC6A-9FA6-44A2-81F1-42A8691C90A8}" type="presParOf" srcId="{81ADDE47-D302-4D91-878C-3CC06759EA6B}" destId="{463DC77F-B3E7-4F68-BAE3-303624491B19}" srcOrd="4" destOrd="0" presId="urn:microsoft.com/office/officeart/2005/8/layout/radial4"/>
    <dgm:cxn modelId="{05B86C03-3973-492F-ADBF-56F1098C0DEE}" type="presParOf" srcId="{81ADDE47-D302-4D91-878C-3CC06759EA6B}" destId="{5E0D61DB-99BE-4F6F-BCA1-78A26063AD10}" srcOrd="5" destOrd="0" presId="urn:microsoft.com/office/officeart/2005/8/layout/radial4"/>
    <dgm:cxn modelId="{BBAFC815-9FFD-44B4-B700-251CF9F43CDA}" type="presParOf" srcId="{81ADDE47-D302-4D91-878C-3CC06759EA6B}" destId="{FBCD82B5-8573-47DE-81AD-F593EF0D68C1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233AF67-6DD1-44A2-B417-CD27F793EFBE}" type="doc">
      <dgm:prSet loTypeId="urn:microsoft.com/office/officeart/2005/8/layout/radial6" loCatId="cycl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d-ID"/>
        </a:p>
      </dgm:t>
    </dgm:pt>
    <dgm:pt modelId="{6D472AD8-13F2-4396-83BE-E869CBF25B11}">
      <dgm:prSet phldrT="[Text]" custT="1"/>
      <dgm:spPr/>
      <dgm:t>
        <a:bodyPr/>
        <a:lstStyle/>
        <a:p>
          <a:r>
            <a:rPr lang="id-ID" sz="4000" dirty="0" smtClean="0">
              <a:latin typeface="Times New Roman" pitchFamily="18" charset="0"/>
              <a:cs typeface="Times New Roman" pitchFamily="18" charset="0"/>
            </a:rPr>
            <a:t>Hukum</a:t>
          </a:r>
          <a:endParaRPr lang="id-ID" sz="4000" dirty="0">
            <a:latin typeface="Times New Roman" pitchFamily="18" charset="0"/>
            <a:cs typeface="Times New Roman" pitchFamily="18" charset="0"/>
          </a:endParaRPr>
        </a:p>
      </dgm:t>
    </dgm:pt>
    <dgm:pt modelId="{CD0ED5D7-8625-466B-AB9B-18781A2CB52E}" type="parTrans" cxnId="{AFA90BCE-4D15-4486-9A0D-F196D4FFD8E0}">
      <dgm:prSet/>
      <dgm:spPr/>
      <dgm:t>
        <a:bodyPr/>
        <a:lstStyle/>
        <a:p>
          <a:endParaRPr lang="id-ID"/>
        </a:p>
      </dgm:t>
    </dgm:pt>
    <dgm:pt modelId="{C8FDC224-C8CD-49F7-845D-874CA53A52D5}" type="sibTrans" cxnId="{AFA90BCE-4D15-4486-9A0D-F196D4FFD8E0}">
      <dgm:prSet/>
      <dgm:spPr/>
      <dgm:t>
        <a:bodyPr/>
        <a:lstStyle/>
        <a:p>
          <a:endParaRPr lang="id-ID"/>
        </a:p>
      </dgm:t>
    </dgm:pt>
    <dgm:pt modelId="{48DA8DF7-5CB1-49B8-A7DC-54E003C323E5}">
      <dgm:prSet phldrT="[Text]" custT="1"/>
      <dgm:spPr/>
      <dgm:t>
        <a:bodyPr/>
        <a:lstStyle/>
        <a:p>
          <a:r>
            <a:rPr lang="id-ID" sz="1600" dirty="0" smtClean="0">
              <a:latin typeface="Times New Roman" pitchFamily="18" charset="0"/>
              <a:cs typeface="Times New Roman" pitchFamily="18" charset="0"/>
            </a:rPr>
            <a:t>Latar Belakang Kesejarahan</a:t>
          </a:r>
          <a:endParaRPr lang="id-ID" sz="1600" dirty="0">
            <a:latin typeface="Times New Roman" pitchFamily="18" charset="0"/>
            <a:cs typeface="Times New Roman" pitchFamily="18" charset="0"/>
          </a:endParaRPr>
        </a:p>
      </dgm:t>
    </dgm:pt>
    <dgm:pt modelId="{02D3A4DB-D37D-4742-9B4B-6EC20ED5EA42}" type="parTrans" cxnId="{C8A44CC1-3E84-46C7-BF96-22F173648F86}">
      <dgm:prSet/>
      <dgm:spPr/>
      <dgm:t>
        <a:bodyPr/>
        <a:lstStyle/>
        <a:p>
          <a:endParaRPr lang="id-ID"/>
        </a:p>
      </dgm:t>
    </dgm:pt>
    <dgm:pt modelId="{27C84BBD-D6AB-4963-9E4B-C7B380ACA660}" type="sibTrans" cxnId="{C8A44CC1-3E84-46C7-BF96-22F173648F86}">
      <dgm:prSet/>
      <dgm:spPr/>
      <dgm:t>
        <a:bodyPr/>
        <a:lstStyle/>
        <a:p>
          <a:endParaRPr lang="id-ID" sz="2400" dirty="0">
            <a:latin typeface="Times New Roman" pitchFamily="18" charset="0"/>
            <a:cs typeface="Times New Roman" pitchFamily="18" charset="0"/>
          </a:endParaRPr>
        </a:p>
      </dgm:t>
    </dgm:pt>
    <dgm:pt modelId="{BB82C0B1-A77D-4B03-B4E3-5B212AFB95F6}">
      <dgm:prSet phldrT="[Text]" custT="1"/>
      <dgm:spPr/>
      <dgm:t>
        <a:bodyPr/>
        <a:lstStyle/>
        <a:p>
          <a:r>
            <a:rPr lang="id-ID" sz="1600" dirty="0" smtClean="0">
              <a:latin typeface="Times New Roman" pitchFamily="18" charset="0"/>
              <a:cs typeface="Times New Roman" pitchFamily="18" charset="0"/>
            </a:rPr>
            <a:t>Karakter/Perilaku</a:t>
          </a:r>
          <a:endParaRPr lang="id-ID" sz="1600" dirty="0">
            <a:latin typeface="Times New Roman" pitchFamily="18" charset="0"/>
            <a:cs typeface="Times New Roman" pitchFamily="18" charset="0"/>
          </a:endParaRPr>
        </a:p>
      </dgm:t>
    </dgm:pt>
    <dgm:pt modelId="{2FA827B1-8B2A-4D4B-908F-56F643B2C5FA}" type="parTrans" cxnId="{9DEFD561-7DD1-4BFF-AC93-72AD5767C21D}">
      <dgm:prSet/>
      <dgm:spPr/>
      <dgm:t>
        <a:bodyPr/>
        <a:lstStyle/>
        <a:p>
          <a:endParaRPr lang="id-ID"/>
        </a:p>
      </dgm:t>
    </dgm:pt>
    <dgm:pt modelId="{164C34F3-8946-4CEB-80C8-D1CB38CB8560}" type="sibTrans" cxnId="{9DEFD561-7DD1-4BFF-AC93-72AD5767C21D}">
      <dgm:prSet/>
      <dgm:spPr/>
      <dgm:t>
        <a:bodyPr/>
        <a:lstStyle/>
        <a:p>
          <a:endParaRPr lang="id-ID" sz="2400" dirty="0">
            <a:latin typeface="Times New Roman" pitchFamily="18" charset="0"/>
            <a:cs typeface="Times New Roman" pitchFamily="18" charset="0"/>
          </a:endParaRPr>
        </a:p>
      </dgm:t>
    </dgm:pt>
    <dgm:pt modelId="{E6027044-D07D-4CAA-A12A-2922F2D1B94A}">
      <dgm:prSet phldrT="[Text]" custT="1"/>
      <dgm:spPr/>
      <dgm:t>
        <a:bodyPr/>
        <a:lstStyle/>
        <a:p>
          <a:r>
            <a:rPr lang="id-ID" sz="1600" dirty="0" smtClean="0">
              <a:latin typeface="Times New Roman" pitchFamily="18" charset="0"/>
              <a:cs typeface="Times New Roman" pitchFamily="18" charset="0"/>
            </a:rPr>
            <a:t>Rasa Hukum</a:t>
          </a:r>
          <a:endParaRPr lang="id-ID" sz="1600" dirty="0">
            <a:latin typeface="Times New Roman" pitchFamily="18" charset="0"/>
            <a:cs typeface="Times New Roman" pitchFamily="18" charset="0"/>
          </a:endParaRPr>
        </a:p>
      </dgm:t>
    </dgm:pt>
    <dgm:pt modelId="{E541BAF9-FE57-405D-A586-4AA4DA6E977B}" type="parTrans" cxnId="{4FA500CB-2B3A-4FFC-9DA3-649B6886AB86}">
      <dgm:prSet/>
      <dgm:spPr/>
      <dgm:t>
        <a:bodyPr/>
        <a:lstStyle/>
        <a:p>
          <a:endParaRPr lang="id-ID"/>
        </a:p>
      </dgm:t>
    </dgm:pt>
    <dgm:pt modelId="{C7C11F4D-62CB-4F0F-8B14-E145D773D0BD}" type="sibTrans" cxnId="{4FA500CB-2B3A-4FFC-9DA3-649B6886AB86}">
      <dgm:prSet/>
      <dgm:spPr/>
      <dgm:t>
        <a:bodyPr/>
        <a:lstStyle/>
        <a:p>
          <a:endParaRPr lang="id-ID" sz="2400" dirty="0">
            <a:latin typeface="Times New Roman" pitchFamily="18" charset="0"/>
            <a:cs typeface="Times New Roman" pitchFamily="18" charset="0"/>
          </a:endParaRPr>
        </a:p>
      </dgm:t>
    </dgm:pt>
    <dgm:pt modelId="{35696A9E-7630-448D-A6FD-12FE93182A37}">
      <dgm:prSet phldrT="[Text]" custT="1"/>
      <dgm:spPr/>
      <dgm:t>
        <a:bodyPr/>
        <a:lstStyle/>
        <a:p>
          <a:r>
            <a:rPr lang="id-ID" sz="1600" dirty="0" smtClean="0">
              <a:latin typeface="Times New Roman" pitchFamily="18" charset="0"/>
              <a:cs typeface="Times New Roman" pitchFamily="18" charset="0"/>
            </a:rPr>
            <a:t>Cara Pandang</a:t>
          </a:r>
          <a:endParaRPr lang="id-ID" sz="1600" dirty="0">
            <a:latin typeface="Times New Roman" pitchFamily="18" charset="0"/>
            <a:cs typeface="Times New Roman" pitchFamily="18" charset="0"/>
          </a:endParaRPr>
        </a:p>
      </dgm:t>
    </dgm:pt>
    <dgm:pt modelId="{96F534A0-56D8-44FA-99CD-B568052887BD}" type="parTrans" cxnId="{25B308AC-8A7C-4E2B-BB9B-5C7EFE66058B}">
      <dgm:prSet/>
      <dgm:spPr/>
      <dgm:t>
        <a:bodyPr/>
        <a:lstStyle/>
        <a:p>
          <a:endParaRPr lang="id-ID"/>
        </a:p>
      </dgm:t>
    </dgm:pt>
    <dgm:pt modelId="{50F67E72-EC24-4E7C-B118-6B849CD69C71}" type="sibTrans" cxnId="{25B308AC-8A7C-4E2B-BB9B-5C7EFE66058B}">
      <dgm:prSet/>
      <dgm:spPr/>
      <dgm:t>
        <a:bodyPr/>
        <a:lstStyle/>
        <a:p>
          <a:endParaRPr lang="id-ID" sz="2400" dirty="0">
            <a:latin typeface="Times New Roman" pitchFamily="18" charset="0"/>
            <a:cs typeface="Times New Roman" pitchFamily="18" charset="0"/>
          </a:endParaRPr>
        </a:p>
      </dgm:t>
    </dgm:pt>
    <dgm:pt modelId="{C0510917-BBB5-4065-BBD8-ED7EBD84E8AD}" type="pres">
      <dgm:prSet presAssocID="{9233AF67-6DD1-44A2-B417-CD27F793EFBE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59E88FE-0B51-4634-B6F0-9A0E739FE073}" type="pres">
      <dgm:prSet presAssocID="{6D472AD8-13F2-4396-83BE-E869CBF25B11}" presName="centerShape" presStyleLbl="node0" presStyleIdx="0" presStyleCnt="1"/>
      <dgm:spPr/>
      <dgm:t>
        <a:bodyPr/>
        <a:lstStyle/>
        <a:p>
          <a:endParaRPr lang="id-ID"/>
        </a:p>
      </dgm:t>
    </dgm:pt>
    <dgm:pt modelId="{637FCA1C-33C1-498B-B857-98F156AB0387}" type="pres">
      <dgm:prSet presAssocID="{48DA8DF7-5CB1-49B8-A7DC-54E003C323E5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4BC79FCF-D4D3-45D2-82F5-1A6D4D6E2421}" type="pres">
      <dgm:prSet presAssocID="{48DA8DF7-5CB1-49B8-A7DC-54E003C323E5}" presName="dummy" presStyleCnt="0"/>
      <dgm:spPr/>
    </dgm:pt>
    <dgm:pt modelId="{D9BD010A-4AEE-4C41-BFBF-399169E9871D}" type="pres">
      <dgm:prSet presAssocID="{27C84BBD-D6AB-4963-9E4B-C7B380ACA660}" presName="sibTrans" presStyleLbl="sibTrans2D1" presStyleIdx="0" presStyleCnt="4"/>
      <dgm:spPr/>
    </dgm:pt>
    <dgm:pt modelId="{6669BFE3-B922-4CEF-B2FE-EE111A5CB01B}" type="pres">
      <dgm:prSet presAssocID="{BB82C0B1-A77D-4B03-B4E3-5B212AFB95F6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900ACF39-F0A4-42DE-94DE-FA0D4CA0C016}" type="pres">
      <dgm:prSet presAssocID="{BB82C0B1-A77D-4B03-B4E3-5B212AFB95F6}" presName="dummy" presStyleCnt="0"/>
      <dgm:spPr/>
    </dgm:pt>
    <dgm:pt modelId="{B5D4AA8A-42EB-41A1-98C8-64B265EBB50A}" type="pres">
      <dgm:prSet presAssocID="{164C34F3-8946-4CEB-80C8-D1CB38CB8560}" presName="sibTrans" presStyleLbl="sibTrans2D1" presStyleIdx="1" presStyleCnt="4"/>
      <dgm:spPr/>
    </dgm:pt>
    <dgm:pt modelId="{89C90028-149A-4C58-B5E9-53EA26BD98C5}" type="pres">
      <dgm:prSet presAssocID="{E6027044-D07D-4CAA-A12A-2922F2D1B94A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84636A67-1FE0-4D04-B99F-1AEE4074976C}" type="pres">
      <dgm:prSet presAssocID="{E6027044-D07D-4CAA-A12A-2922F2D1B94A}" presName="dummy" presStyleCnt="0"/>
      <dgm:spPr/>
    </dgm:pt>
    <dgm:pt modelId="{A01805EC-8A8E-4FB4-908C-48C585FCD78D}" type="pres">
      <dgm:prSet presAssocID="{C7C11F4D-62CB-4F0F-8B14-E145D773D0BD}" presName="sibTrans" presStyleLbl="sibTrans2D1" presStyleIdx="2" presStyleCnt="4"/>
      <dgm:spPr/>
    </dgm:pt>
    <dgm:pt modelId="{9005A5AE-D6A1-41AB-82D8-20B4B893F959}" type="pres">
      <dgm:prSet presAssocID="{35696A9E-7630-448D-A6FD-12FE93182A37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7D7C60B8-ED2E-43C9-B6A5-E5FCD477BEE1}" type="pres">
      <dgm:prSet presAssocID="{35696A9E-7630-448D-A6FD-12FE93182A37}" presName="dummy" presStyleCnt="0"/>
      <dgm:spPr/>
    </dgm:pt>
    <dgm:pt modelId="{1A1B2766-B7B7-4D19-927A-98809FF9ADFA}" type="pres">
      <dgm:prSet presAssocID="{50F67E72-EC24-4E7C-B118-6B849CD69C71}" presName="sibTrans" presStyleLbl="sibTrans2D1" presStyleIdx="3" presStyleCnt="4"/>
      <dgm:spPr/>
    </dgm:pt>
  </dgm:ptLst>
  <dgm:cxnLst>
    <dgm:cxn modelId="{25B308AC-8A7C-4E2B-BB9B-5C7EFE66058B}" srcId="{6D472AD8-13F2-4396-83BE-E869CBF25B11}" destId="{35696A9E-7630-448D-A6FD-12FE93182A37}" srcOrd="3" destOrd="0" parTransId="{96F534A0-56D8-44FA-99CD-B568052887BD}" sibTransId="{50F67E72-EC24-4E7C-B118-6B849CD69C71}"/>
    <dgm:cxn modelId="{0879E742-80CF-40A1-814A-37049BFE971B}" type="presOf" srcId="{48DA8DF7-5CB1-49B8-A7DC-54E003C323E5}" destId="{637FCA1C-33C1-498B-B857-98F156AB0387}" srcOrd="0" destOrd="0" presId="urn:microsoft.com/office/officeart/2005/8/layout/radial6"/>
    <dgm:cxn modelId="{AFA90BCE-4D15-4486-9A0D-F196D4FFD8E0}" srcId="{9233AF67-6DD1-44A2-B417-CD27F793EFBE}" destId="{6D472AD8-13F2-4396-83BE-E869CBF25B11}" srcOrd="0" destOrd="0" parTransId="{CD0ED5D7-8625-466B-AB9B-18781A2CB52E}" sibTransId="{C8FDC224-C8CD-49F7-845D-874CA53A52D5}"/>
    <dgm:cxn modelId="{4FA500CB-2B3A-4FFC-9DA3-649B6886AB86}" srcId="{6D472AD8-13F2-4396-83BE-E869CBF25B11}" destId="{E6027044-D07D-4CAA-A12A-2922F2D1B94A}" srcOrd="2" destOrd="0" parTransId="{E541BAF9-FE57-405D-A586-4AA4DA6E977B}" sibTransId="{C7C11F4D-62CB-4F0F-8B14-E145D773D0BD}"/>
    <dgm:cxn modelId="{C8A44CC1-3E84-46C7-BF96-22F173648F86}" srcId="{6D472AD8-13F2-4396-83BE-E869CBF25B11}" destId="{48DA8DF7-5CB1-49B8-A7DC-54E003C323E5}" srcOrd="0" destOrd="0" parTransId="{02D3A4DB-D37D-4742-9B4B-6EC20ED5EA42}" sibTransId="{27C84BBD-D6AB-4963-9E4B-C7B380ACA660}"/>
    <dgm:cxn modelId="{2E609713-A45A-4EED-A520-52B50F4F244C}" type="presOf" srcId="{27C84BBD-D6AB-4963-9E4B-C7B380ACA660}" destId="{D9BD010A-4AEE-4C41-BFBF-399169E9871D}" srcOrd="0" destOrd="0" presId="urn:microsoft.com/office/officeart/2005/8/layout/radial6"/>
    <dgm:cxn modelId="{7B052E7A-8653-4761-934A-22FB86CA3138}" type="presOf" srcId="{BB82C0B1-A77D-4B03-B4E3-5B212AFB95F6}" destId="{6669BFE3-B922-4CEF-B2FE-EE111A5CB01B}" srcOrd="0" destOrd="0" presId="urn:microsoft.com/office/officeart/2005/8/layout/radial6"/>
    <dgm:cxn modelId="{C0740D8B-D5A2-41E1-8215-8CC57C5CB0B3}" type="presOf" srcId="{9233AF67-6DD1-44A2-B417-CD27F793EFBE}" destId="{C0510917-BBB5-4065-BBD8-ED7EBD84E8AD}" srcOrd="0" destOrd="0" presId="urn:microsoft.com/office/officeart/2005/8/layout/radial6"/>
    <dgm:cxn modelId="{9DEFD561-7DD1-4BFF-AC93-72AD5767C21D}" srcId="{6D472AD8-13F2-4396-83BE-E869CBF25B11}" destId="{BB82C0B1-A77D-4B03-B4E3-5B212AFB95F6}" srcOrd="1" destOrd="0" parTransId="{2FA827B1-8B2A-4D4B-908F-56F643B2C5FA}" sibTransId="{164C34F3-8946-4CEB-80C8-D1CB38CB8560}"/>
    <dgm:cxn modelId="{DD0359DB-EBA9-41DB-9CD2-68FB2ED8544F}" type="presOf" srcId="{50F67E72-EC24-4E7C-B118-6B849CD69C71}" destId="{1A1B2766-B7B7-4D19-927A-98809FF9ADFA}" srcOrd="0" destOrd="0" presId="urn:microsoft.com/office/officeart/2005/8/layout/radial6"/>
    <dgm:cxn modelId="{DDBBF301-0AE5-45AD-9500-EA2B530D4E5C}" type="presOf" srcId="{6D472AD8-13F2-4396-83BE-E869CBF25B11}" destId="{259E88FE-0B51-4634-B6F0-9A0E739FE073}" srcOrd="0" destOrd="0" presId="urn:microsoft.com/office/officeart/2005/8/layout/radial6"/>
    <dgm:cxn modelId="{BF95242B-1CFF-4285-8FA2-4FEF91D6D316}" type="presOf" srcId="{164C34F3-8946-4CEB-80C8-D1CB38CB8560}" destId="{B5D4AA8A-42EB-41A1-98C8-64B265EBB50A}" srcOrd="0" destOrd="0" presId="urn:microsoft.com/office/officeart/2005/8/layout/radial6"/>
    <dgm:cxn modelId="{87911E80-7E40-4CBB-8625-54073A24190E}" type="presOf" srcId="{35696A9E-7630-448D-A6FD-12FE93182A37}" destId="{9005A5AE-D6A1-41AB-82D8-20B4B893F959}" srcOrd="0" destOrd="0" presId="urn:microsoft.com/office/officeart/2005/8/layout/radial6"/>
    <dgm:cxn modelId="{08C965EE-10EA-4EBB-B67E-E6A44C1ACAC8}" type="presOf" srcId="{E6027044-D07D-4CAA-A12A-2922F2D1B94A}" destId="{89C90028-149A-4C58-B5E9-53EA26BD98C5}" srcOrd="0" destOrd="0" presId="urn:microsoft.com/office/officeart/2005/8/layout/radial6"/>
    <dgm:cxn modelId="{BD6F03EC-3721-4897-B537-93C04B4A9F3F}" type="presOf" srcId="{C7C11F4D-62CB-4F0F-8B14-E145D773D0BD}" destId="{A01805EC-8A8E-4FB4-908C-48C585FCD78D}" srcOrd="0" destOrd="0" presId="urn:microsoft.com/office/officeart/2005/8/layout/radial6"/>
    <dgm:cxn modelId="{9DD3E04A-FFD2-45E3-A07B-37954EFBE86D}" type="presParOf" srcId="{C0510917-BBB5-4065-BBD8-ED7EBD84E8AD}" destId="{259E88FE-0B51-4634-B6F0-9A0E739FE073}" srcOrd="0" destOrd="0" presId="urn:microsoft.com/office/officeart/2005/8/layout/radial6"/>
    <dgm:cxn modelId="{01CD5808-05DD-42F6-A8F8-255F392B796B}" type="presParOf" srcId="{C0510917-BBB5-4065-BBD8-ED7EBD84E8AD}" destId="{637FCA1C-33C1-498B-B857-98F156AB0387}" srcOrd="1" destOrd="0" presId="urn:microsoft.com/office/officeart/2005/8/layout/radial6"/>
    <dgm:cxn modelId="{07371C76-F529-43F6-A938-220F4C1D2AC4}" type="presParOf" srcId="{C0510917-BBB5-4065-BBD8-ED7EBD84E8AD}" destId="{4BC79FCF-D4D3-45D2-82F5-1A6D4D6E2421}" srcOrd="2" destOrd="0" presId="urn:microsoft.com/office/officeart/2005/8/layout/radial6"/>
    <dgm:cxn modelId="{66AA56B6-C61A-4D8D-B7CF-286BC68B2B75}" type="presParOf" srcId="{C0510917-BBB5-4065-BBD8-ED7EBD84E8AD}" destId="{D9BD010A-4AEE-4C41-BFBF-399169E9871D}" srcOrd="3" destOrd="0" presId="urn:microsoft.com/office/officeart/2005/8/layout/radial6"/>
    <dgm:cxn modelId="{6A4B670E-96B2-4F9D-9834-B876D7B1231A}" type="presParOf" srcId="{C0510917-BBB5-4065-BBD8-ED7EBD84E8AD}" destId="{6669BFE3-B922-4CEF-B2FE-EE111A5CB01B}" srcOrd="4" destOrd="0" presId="urn:microsoft.com/office/officeart/2005/8/layout/radial6"/>
    <dgm:cxn modelId="{F7E38616-FE04-4EAE-BAF9-2739886C368B}" type="presParOf" srcId="{C0510917-BBB5-4065-BBD8-ED7EBD84E8AD}" destId="{900ACF39-F0A4-42DE-94DE-FA0D4CA0C016}" srcOrd="5" destOrd="0" presId="urn:microsoft.com/office/officeart/2005/8/layout/radial6"/>
    <dgm:cxn modelId="{45F37BEA-70C9-48D1-A7C5-678BFBA672CA}" type="presParOf" srcId="{C0510917-BBB5-4065-BBD8-ED7EBD84E8AD}" destId="{B5D4AA8A-42EB-41A1-98C8-64B265EBB50A}" srcOrd="6" destOrd="0" presId="urn:microsoft.com/office/officeart/2005/8/layout/radial6"/>
    <dgm:cxn modelId="{E657B644-82C0-4C39-80A6-88C81394A018}" type="presParOf" srcId="{C0510917-BBB5-4065-BBD8-ED7EBD84E8AD}" destId="{89C90028-149A-4C58-B5E9-53EA26BD98C5}" srcOrd="7" destOrd="0" presId="urn:microsoft.com/office/officeart/2005/8/layout/radial6"/>
    <dgm:cxn modelId="{8A05DADC-43CB-4820-8C1D-A0B556424FA4}" type="presParOf" srcId="{C0510917-BBB5-4065-BBD8-ED7EBD84E8AD}" destId="{84636A67-1FE0-4D04-B99F-1AEE4074976C}" srcOrd="8" destOrd="0" presId="urn:microsoft.com/office/officeart/2005/8/layout/radial6"/>
    <dgm:cxn modelId="{CE7A5BE3-04F0-48BC-A51A-486EC1A4C936}" type="presParOf" srcId="{C0510917-BBB5-4065-BBD8-ED7EBD84E8AD}" destId="{A01805EC-8A8E-4FB4-908C-48C585FCD78D}" srcOrd="9" destOrd="0" presId="urn:microsoft.com/office/officeart/2005/8/layout/radial6"/>
    <dgm:cxn modelId="{653C61C8-4302-4B9F-BD04-D1ACEF530E21}" type="presParOf" srcId="{C0510917-BBB5-4065-BBD8-ED7EBD84E8AD}" destId="{9005A5AE-D6A1-41AB-82D8-20B4B893F959}" srcOrd="10" destOrd="0" presId="urn:microsoft.com/office/officeart/2005/8/layout/radial6"/>
    <dgm:cxn modelId="{6FC61E26-ECC7-4C39-80EA-2D95B45558FC}" type="presParOf" srcId="{C0510917-BBB5-4065-BBD8-ED7EBD84E8AD}" destId="{7D7C60B8-ED2E-43C9-B6A5-E5FCD477BEE1}" srcOrd="11" destOrd="0" presId="urn:microsoft.com/office/officeart/2005/8/layout/radial6"/>
    <dgm:cxn modelId="{0B92906E-1165-4468-9523-A40EE528E46F}" type="presParOf" srcId="{C0510917-BBB5-4065-BBD8-ED7EBD84E8AD}" destId="{1A1B2766-B7B7-4D19-927A-98809FF9ADFA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BC39411-49B9-47BD-9959-15B9EC81294B}" type="doc">
      <dgm:prSet loTypeId="urn:microsoft.com/office/officeart/2005/8/layout/bProcess2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d-ID"/>
        </a:p>
      </dgm:t>
    </dgm:pt>
    <dgm:pt modelId="{CC553A35-9EBF-4CBF-B771-8120C19E3461}">
      <dgm:prSet phldrT="[Text]" custT="1"/>
      <dgm:spPr/>
      <dgm:t>
        <a:bodyPr/>
        <a:lstStyle/>
        <a:p>
          <a:r>
            <a:rPr lang="id-ID" sz="2400" dirty="0" smtClean="0">
              <a:latin typeface="Times New Roman" pitchFamily="18" charset="0"/>
              <a:cs typeface="Times New Roman" pitchFamily="18" charset="0"/>
            </a:rPr>
            <a:t>Eropa Kontinental</a:t>
          </a:r>
          <a:endParaRPr lang="id-ID" sz="2400" dirty="0">
            <a:latin typeface="Times New Roman" pitchFamily="18" charset="0"/>
            <a:cs typeface="Times New Roman" pitchFamily="18" charset="0"/>
          </a:endParaRPr>
        </a:p>
      </dgm:t>
    </dgm:pt>
    <dgm:pt modelId="{8CAD8C7A-681A-410A-AB97-F2953AF00823}" type="parTrans" cxnId="{6769C415-0C44-47E1-8E3E-5B76854C6747}">
      <dgm:prSet/>
      <dgm:spPr/>
      <dgm:t>
        <a:bodyPr/>
        <a:lstStyle/>
        <a:p>
          <a:endParaRPr lang="id-ID"/>
        </a:p>
      </dgm:t>
    </dgm:pt>
    <dgm:pt modelId="{4F12BE75-C1E3-44F2-943D-E1C72960AC1F}" type="sibTrans" cxnId="{6769C415-0C44-47E1-8E3E-5B76854C6747}">
      <dgm:prSet/>
      <dgm:spPr/>
      <dgm:t>
        <a:bodyPr/>
        <a:lstStyle/>
        <a:p>
          <a:endParaRPr lang="id-ID" sz="2800" dirty="0">
            <a:latin typeface="Times New Roman" pitchFamily="18" charset="0"/>
            <a:cs typeface="Times New Roman" pitchFamily="18" charset="0"/>
          </a:endParaRPr>
        </a:p>
      </dgm:t>
    </dgm:pt>
    <dgm:pt modelId="{3760B3E3-5927-49E6-BC15-ABB84855DAA7}">
      <dgm:prSet phldrT="[Text]" custT="1"/>
      <dgm:spPr/>
      <dgm:t>
        <a:bodyPr/>
        <a:lstStyle/>
        <a:p>
          <a:r>
            <a:rPr lang="id-ID" sz="1050" dirty="0" smtClean="0">
              <a:latin typeface="Times New Roman" pitchFamily="18" charset="0"/>
              <a:cs typeface="Times New Roman" pitchFamily="18" charset="0"/>
            </a:rPr>
            <a:t>Ius Civile</a:t>
          </a:r>
          <a:endParaRPr lang="id-ID" sz="1050" dirty="0">
            <a:latin typeface="Times New Roman" pitchFamily="18" charset="0"/>
            <a:cs typeface="Times New Roman" pitchFamily="18" charset="0"/>
          </a:endParaRPr>
        </a:p>
      </dgm:t>
    </dgm:pt>
    <dgm:pt modelId="{67667FE9-5894-4439-96B5-E6A234B72949}" type="parTrans" cxnId="{501FF373-D551-451B-8279-FD0927BBBC8B}">
      <dgm:prSet/>
      <dgm:spPr/>
      <dgm:t>
        <a:bodyPr/>
        <a:lstStyle/>
        <a:p>
          <a:endParaRPr lang="id-ID"/>
        </a:p>
      </dgm:t>
    </dgm:pt>
    <dgm:pt modelId="{B7901F29-BA04-43F1-8C87-1A6CE12FAA77}" type="sibTrans" cxnId="{501FF373-D551-451B-8279-FD0927BBBC8B}">
      <dgm:prSet/>
      <dgm:spPr/>
      <dgm:t>
        <a:bodyPr/>
        <a:lstStyle/>
        <a:p>
          <a:endParaRPr lang="id-ID" sz="2800" dirty="0">
            <a:latin typeface="Times New Roman" pitchFamily="18" charset="0"/>
            <a:cs typeface="Times New Roman" pitchFamily="18" charset="0"/>
          </a:endParaRPr>
        </a:p>
      </dgm:t>
    </dgm:pt>
    <dgm:pt modelId="{817298CD-8D2B-4718-A02C-36BF794153C1}">
      <dgm:prSet phldrT="[Text]" custT="1"/>
      <dgm:spPr/>
      <dgm:t>
        <a:bodyPr/>
        <a:lstStyle/>
        <a:p>
          <a:r>
            <a:rPr lang="id-ID" sz="1050" dirty="0" smtClean="0">
              <a:latin typeface="Times New Roman" pitchFamily="18" charset="0"/>
              <a:cs typeface="Times New Roman" pitchFamily="18" charset="0"/>
            </a:rPr>
            <a:t>Masyarakat Romawi</a:t>
          </a:r>
          <a:endParaRPr lang="id-ID" sz="1050" dirty="0">
            <a:latin typeface="Times New Roman" pitchFamily="18" charset="0"/>
            <a:cs typeface="Times New Roman" pitchFamily="18" charset="0"/>
          </a:endParaRPr>
        </a:p>
      </dgm:t>
    </dgm:pt>
    <dgm:pt modelId="{7C058E33-9819-47AA-B17A-42DFC9B8BEC1}" type="parTrans" cxnId="{AC01C709-4253-47EA-B106-1F03330F6436}">
      <dgm:prSet/>
      <dgm:spPr/>
      <dgm:t>
        <a:bodyPr/>
        <a:lstStyle/>
        <a:p>
          <a:endParaRPr lang="id-ID"/>
        </a:p>
      </dgm:t>
    </dgm:pt>
    <dgm:pt modelId="{91DB80A9-B54B-41D0-978A-4DDC095FA49B}" type="sibTrans" cxnId="{AC01C709-4253-47EA-B106-1F03330F6436}">
      <dgm:prSet/>
      <dgm:spPr/>
      <dgm:t>
        <a:bodyPr/>
        <a:lstStyle/>
        <a:p>
          <a:endParaRPr lang="id-ID" sz="2800" dirty="0">
            <a:latin typeface="Times New Roman" pitchFamily="18" charset="0"/>
            <a:cs typeface="Times New Roman" pitchFamily="18" charset="0"/>
          </a:endParaRPr>
        </a:p>
      </dgm:t>
    </dgm:pt>
    <dgm:pt modelId="{261AF420-D319-4E35-B1BE-44B70ADB5CA6}">
      <dgm:prSet phldrT="[Text]" custT="1"/>
      <dgm:spPr/>
      <dgm:t>
        <a:bodyPr/>
        <a:lstStyle/>
        <a:p>
          <a:r>
            <a:rPr lang="id-ID" sz="1050" dirty="0" smtClean="0">
              <a:latin typeface="Times New Roman" pitchFamily="18" charset="0"/>
              <a:cs typeface="Times New Roman" pitchFamily="18" charset="0"/>
            </a:rPr>
            <a:t>Kaisar Justinian</a:t>
          </a:r>
          <a:endParaRPr lang="id-ID" sz="1050" dirty="0">
            <a:latin typeface="Times New Roman" pitchFamily="18" charset="0"/>
            <a:cs typeface="Times New Roman" pitchFamily="18" charset="0"/>
          </a:endParaRPr>
        </a:p>
      </dgm:t>
    </dgm:pt>
    <dgm:pt modelId="{730E8DE6-E1E7-4EB9-9A05-3A01C9D18844}" type="parTrans" cxnId="{017BCC98-719A-4A8A-88EC-0B59B788F387}">
      <dgm:prSet/>
      <dgm:spPr/>
      <dgm:t>
        <a:bodyPr/>
        <a:lstStyle/>
        <a:p>
          <a:endParaRPr lang="id-ID"/>
        </a:p>
      </dgm:t>
    </dgm:pt>
    <dgm:pt modelId="{3CE6189D-B69A-4EA4-9F8B-571F1D7D932F}" type="sibTrans" cxnId="{017BCC98-719A-4A8A-88EC-0B59B788F387}">
      <dgm:prSet/>
      <dgm:spPr/>
      <dgm:t>
        <a:bodyPr/>
        <a:lstStyle/>
        <a:p>
          <a:endParaRPr lang="id-ID" sz="2800" dirty="0">
            <a:latin typeface="Times New Roman" pitchFamily="18" charset="0"/>
            <a:cs typeface="Times New Roman" pitchFamily="18" charset="0"/>
          </a:endParaRPr>
        </a:p>
      </dgm:t>
    </dgm:pt>
    <dgm:pt modelId="{702126D1-7BD3-4494-8340-4960A8C9CBE7}">
      <dgm:prSet phldrT="[Text]" custT="1"/>
      <dgm:spPr/>
      <dgm:t>
        <a:bodyPr/>
        <a:lstStyle/>
        <a:p>
          <a:r>
            <a:rPr lang="id-ID" sz="1050" dirty="0" smtClean="0">
              <a:latin typeface="Times New Roman" pitchFamily="18" charset="0"/>
              <a:cs typeface="Times New Roman" pitchFamily="18" charset="0"/>
            </a:rPr>
            <a:t>Kodifikasi Corpus Iuris Civilis</a:t>
          </a:r>
          <a:endParaRPr lang="id-ID" sz="1050" dirty="0">
            <a:latin typeface="Times New Roman" pitchFamily="18" charset="0"/>
            <a:cs typeface="Times New Roman" pitchFamily="18" charset="0"/>
          </a:endParaRPr>
        </a:p>
      </dgm:t>
    </dgm:pt>
    <dgm:pt modelId="{0F4FE0F0-E685-49AF-8091-89A66281F683}" type="parTrans" cxnId="{689227D5-F8C7-4997-9BD2-FD5177824612}">
      <dgm:prSet/>
      <dgm:spPr/>
      <dgm:t>
        <a:bodyPr/>
        <a:lstStyle/>
        <a:p>
          <a:endParaRPr lang="id-ID"/>
        </a:p>
      </dgm:t>
    </dgm:pt>
    <dgm:pt modelId="{1DA52471-50F5-4829-861A-3F8286F2CCA3}" type="sibTrans" cxnId="{689227D5-F8C7-4997-9BD2-FD5177824612}">
      <dgm:prSet/>
      <dgm:spPr/>
      <dgm:t>
        <a:bodyPr/>
        <a:lstStyle/>
        <a:p>
          <a:endParaRPr lang="id-ID" sz="2800" dirty="0">
            <a:latin typeface="Times New Roman" pitchFamily="18" charset="0"/>
            <a:cs typeface="Times New Roman" pitchFamily="18" charset="0"/>
          </a:endParaRPr>
        </a:p>
      </dgm:t>
    </dgm:pt>
    <dgm:pt modelId="{1FCF796C-031C-4950-B70C-78404240CAF3}">
      <dgm:prSet phldrT="[Text]" custT="1"/>
      <dgm:spPr/>
      <dgm:t>
        <a:bodyPr/>
        <a:lstStyle/>
        <a:p>
          <a:r>
            <a:rPr lang="it-IT" sz="1050" dirty="0" smtClean="0">
              <a:latin typeface="Times New Roman" pitchFamily="18" charset="0"/>
              <a:cs typeface="Times New Roman" pitchFamily="18" charset="0"/>
            </a:rPr>
            <a:t>Dasar Penyusunan Kodifikasi Kitab Hukum Di Berbagai Negara</a:t>
          </a:r>
          <a:endParaRPr lang="id-ID" sz="1050" dirty="0">
            <a:latin typeface="Times New Roman" pitchFamily="18" charset="0"/>
            <a:cs typeface="Times New Roman" pitchFamily="18" charset="0"/>
          </a:endParaRPr>
        </a:p>
      </dgm:t>
    </dgm:pt>
    <dgm:pt modelId="{499E7957-9720-42A6-89C1-8C699F826C20}" type="parTrans" cxnId="{9AC9E1EC-6819-48A2-B652-575C7E1550F6}">
      <dgm:prSet/>
      <dgm:spPr/>
      <dgm:t>
        <a:bodyPr/>
        <a:lstStyle/>
        <a:p>
          <a:endParaRPr lang="id-ID"/>
        </a:p>
      </dgm:t>
    </dgm:pt>
    <dgm:pt modelId="{0A50E3DA-C549-43CC-91FA-67B9638FD68E}" type="sibTrans" cxnId="{9AC9E1EC-6819-48A2-B652-575C7E1550F6}">
      <dgm:prSet/>
      <dgm:spPr/>
      <dgm:t>
        <a:bodyPr/>
        <a:lstStyle/>
        <a:p>
          <a:endParaRPr lang="id-ID" sz="2800" dirty="0">
            <a:latin typeface="Times New Roman" pitchFamily="18" charset="0"/>
            <a:cs typeface="Times New Roman" pitchFamily="18" charset="0"/>
          </a:endParaRPr>
        </a:p>
      </dgm:t>
    </dgm:pt>
    <dgm:pt modelId="{561EFA2E-1713-40C4-B837-9B181AE193F7}">
      <dgm:prSet phldrT="[Text]" custT="1"/>
      <dgm:spPr/>
      <dgm:t>
        <a:bodyPr/>
        <a:lstStyle/>
        <a:p>
          <a:r>
            <a:rPr lang="id-ID" sz="1050" dirty="0" smtClean="0">
              <a:latin typeface="Times New Roman" pitchFamily="18" charset="0"/>
              <a:cs typeface="Times New Roman" pitchFamily="18" charset="0"/>
            </a:rPr>
            <a:t>Sumber Hukum Pertama</a:t>
          </a:r>
          <a:endParaRPr lang="id-ID" sz="1050" dirty="0">
            <a:latin typeface="Times New Roman" pitchFamily="18" charset="0"/>
            <a:cs typeface="Times New Roman" pitchFamily="18" charset="0"/>
          </a:endParaRPr>
        </a:p>
      </dgm:t>
    </dgm:pt>
    <dgm:pt modelId="{B947F19D-F2DD-44D7-8417-A2A74F0564BD}" type="parTrans" cxnId="{EC94D34B-0479-45F5-BDDD-F2BD129C2441}">
      <dgm:prSet/>
      <dgm:spPr/>
      <dgm:t>
        <a:bodyPr/>
        <a:lstStyle/>
        <a:p>
          <a:endParaRPr lang="id-ID"/>
        </a:p>
      </dgm:t>
    </dgm:pt>
    <dgm:pt modelId="{5388A55F-4F01-4B94-A4E0-A2A7520DD6DF}" type="sibTrans" cxnId="{EC94D34B-0479-45F5-BDDD-F2BD129C2441}">
      <dgm:prSet/>
      <dgm:spPr/>
      <dgm:t>
        <a:bodyPr/>
        <a:lstStyle/>
        <a:p>
          <a:endParaRPr lang="id-ID" sz="2800" dirty="0">
            <a:latin typeface="Times New Roman" pitchFamily="18" charset="0"/>
            <a:cs typeface="Times New Roman" pitchFamily="18" charset="0"/>
          </a:endParaRPr>
        </a:p>
      </dgm:t>
    </dgm:pt>
    <dgm:pt modelId="{D94BB706-48F6-472A-B7A7-53828772EDFE}">
      <dgm:prSet phldrT="[Text]" custT="1"/>
      <dgm:spPr/>
      <dgm:t>
        <a:bodyPr/>
        <a:lstStyle/>
        <a:p>
          <a:r>
            <a:rPr lang="id-ID" sz="1050" dirty="0" smtClean="0">
              <a:latin typeface="Times New Roman" pitchFamily="18" charset="0"/>
              <a:cs typeface="Times New Roman" pitchFamily="18" charset="0"/>
            </a:rPr>
            <a:t>Peraturan Perundang-undangan</a:t>
          </a:r>
          <a:endParaRPr lang="id-ID" sz="1050" dirty="0">
            <a:latin typeface="Times New Roman" pitchFamily="18" charset="0"/>
            <a:cs typeface="Times New Roman" pitchFamily="18" charset="0"/>
          </a:endParaRPr>
        </a:p>
      </dgm:t>
    </dgm:pt>
    <dgm:pt modelId="{71BAFEBE-DD53-4BD9-92C3-998A3490B017}" type="parTrans" cxnId="{3B5ED4F4-E059-49F6-90C5-99DB8FE791EE}">
      <dgm:prSet/>
      <dgm:spPr/>
      <dgm:t>
        <a:bodyPr/>
        <a:lstStyle/>
        <a:p>
          <a:endParaRPr lang="id-ID"/>
        </a:p>
      </dgm:t>
    </dgm:pt>
    <dgm:pt modelId="{E9A65DF9-DE60-4AB5-9F88-0389E1B3EB2D}" type="sibTrans" cxnId="{3B5ED4F4-E059-49F6-90C5-99DB8FE791EE}">
      <dgm:prSet/>
      <dgm:spPr/>
      <dgm:t>
        <a:bodyPr/>
        <a:lstStyle/>
        <a:p>
          <a:endParaRPr lang="id-ID" sz="2800" dirty="0">
            <a:latin typeface="Times New Roman" pitchFamily="18" charset="0"/>
            <a:cs typeface="Times New Roman" pitchFamily="18" charset="0"/>
          </a:endParaRPr>
        </a:p>
      </dgm:t>
    </dgm:pt>
    <dgm:pt modelId="{8CAD689D-8FC3-4222-B60B-4531EACCB06C}">
      <dgm:prSet phldrT="[Text]" custT="1"/>
      <dgm:spPr/>
      <dgm:t>
        <a:bodyPr/>
        <a:lstStyle/>
        <a:p>
          <a:r>
            <a:rPr lang="id-ID" sz="1050" dirty="0" smtClean="0">
              <a:latin typeface="Times New Roman" pitchFamily="18" charset="0"/>
              <a:cs typeface="Times New Roman" pitchFamily="18" charset="0"/>
            </a:rPr>
            <a:t>Mengikatnya Hukum</a:t>
          </a:r>
          <a:endParaRPr lang="id-ID" sz="1050" dirty="0">
            <a:latin typeface="Times New Roman" pitchFamily="18" charset="0"/>
            <a:cs typeface="Times New Roman" pitchFamily="18" charset="0"/>
          </a:endParaRPr>
        </a:p>
      </dgm:t>
    </dgm:pt>
    <dgm:pt modelId="{141CB21D-F391-4402-A92D-06D553B5ABEB}" type="parTrans" cxnId="{F368A493-AE7E-4D16-85E9-ADFF8D7D2FAC}">
      <dgm:prSet/>
      <dgm:spPr/>
      <dgm:t>
        <a:bodyPr/>
        <a:lstStyle/>
        <a:p>
          <a:endParaRPr lang="id-ID"/>
        </a:p>
      </dgm:t>
    </dgm:pt>
    <dgm:pt modelId="{B3BCF504-8944-4C48-A4C1-0204467E9272}" type="sibTrans" cxnId="{F368A493-AE7E-4D16-85E9-ADFF8D7D2FAC}">
      <dgm:prSet/>
      <dgm:spPr/>
      <dgm:t>
        <a:bodyPr/>
        <a:lstStyle/>
        <a:p>
          <a:endParaRPr lang="id-ID" sz="2800" dirty="0">
            <a:latin typeface="Times New Roman" pitchFamily="18" charset="0"/>
            <a:cs typeface="Times New Roman" pitchFamily="18" charset="0"/>
          </a:endParaRPr>
        </a:p>
      </dgm:t>
    </dgm:pt>
    <dgm:pt modelId="{F1765F72-159C-49C9-A9AB-E065C7AF8D02}">
      <dgm:prSet custT="1"/>
      <dgm:spPr/>
      <dgm:t>
        <a:bodyPr/>
        <a:lstStyle/>
        <a:p>
          <a:r>
            <a:rPr lang="id-ID" sz="1050" dirty="0" smtClean="0">
              <a:latin typeface="Times New Roman" pitchFamily="18" charset="0"/>
              <a:cs typeface="Times New Roman" pitchFamily="18" charset="0"/>
            </a:rPr>
            <a:t>Hukumnya Disusun Dalam Undang-undang Yang Terkodifikasi Secara Sistematis</a:t>
          </a:r>
          <a:endParaRPr lang="id-ID" sz="1050" dirty="0">
            <a:latin typeface="Times New Roman" pitchFamily="18" charset="0"/>
            <a:cs typeface="Times New Roman" pitchFamily="18" charset="0"/>
          </a:endParaRPr>
        </a:p>
      </dgm:t>
    </dgm:pt>
    <dgm:pt modelId="{430DA150-4F6E-4E54-9298-E1923D8A7AC9}" type="parTrans" cxnId="{0CEA4FD8-8846-4396-A568-BC7F0C0349F8}">
      <dgm:prSet/>
      <dgm:spPr/>
      <dgm:t>
        <a:bodyPr/>
        <a:lstStyle/>
        <a:p>
          <a:endParaRPr lang="id-ID"/>
        </a:p>
      </dgm:t>
    </dgm:pt>
    <dgm:pt modelId="{5F048A88-990B-4574-918F-EA2CD054D2F2}" type="sibTrans" cxnId="{0CEA4FD8-8846-4396-A568-BC7F0C0349F8}">
      <dgm:prSet/>
      <dgm:spPr/>
      <dgm:t>
        <a:bodyPr/>
        <a:lstStyle/>
        <a:p>
          <a:endParaRPr lang="id-ID" sz="2800" dirty="0">
            <a:latin typeface="Times New Roman" pitchFamily="18" charset="0"/>
            <a:cs typeface="Times New Roman" pitchFamily="18" charset="0"/>
          </a:endParaRPr>
        </a:p>
      </dgm:t>
    </dgm:pt>
    <dgm:pt modelId="{5842557F-13EA-4B4C-88FB-CEE9CBB51FBE}">
      <dgm:prSet custT="1"/>
      <dgm:spPr/>
      <dgm:t>
        <a:bodyPr/>
        <a:lstStyle/>
        <a:p>
          <a:r>
            <a:rPr lang="fi-FI" sz="1050" dirty="0" smtClean="0">
              <a:latin typeface="Times New Roman" pitchFamily="18" charset="0"/>
              <a:cs typeface="Times New Roman" pitchFamily="18" charset="0"/>
            </a:rPr>
            <a:t>Menekankan Pentingnya Hukum Yang Tertulis</a:t>
          </a:r>
          <a:endParaRPr lang="id-ID" sz="1050" dirty="0">
            <a:latin typeface="Times New Roman" pitchFamily="18" charset="0"/>
            <a:cs typeface="Times New Roman" pitchFamily="18" charset="0"/>
          </a:endParaRPr>
        </a:p>
      </dgm:t>
    </dgm:pt>
    <dgm:pt modelId="{09D909BF-2741-45B4-8DF4-A337DE4AEE2C}" type="parTrans" cxnId="{590656CA-6E8C-43BF-A979-50505948431A}">
      <dgm:prSet/>
      <dgm:spPr/>
      <dgm:t>
        <a:bodyPr/>
        <a:lstStyle/>
        <a:p>
          <a:endParaRPr lang="id-ID"/>
        </a:p>
      </dgm:t>
    </dgm:pt>
    <dgm:pt modelId="{D7DFBE5E-512B-4937-8F37-66F11B26D0D0}" type="sibTrans" cxnId="{590656CA-6E8C-43BF-A979-50505948431A}">
      <dgm:prSet/>
      <dgm:spPr/>
      <dgm:t>
        <a:bodyPr/>
        <a:lstStyle/>
        <a:p>
          <a:endParaRPr lang="id-ID" sz="2800" dirty="0">
            <a:latin typeface="Times New Roman" pitchFamily="18" charset="0"/>
            <a:cs typeface="Times New Roman" pitchFamily="18" charset="0"/>
          </a:endParaRPr>
        </a:p>
      </dgm:t>
    </dgm:pt>
    <dgm:pt modelId="{E21284B2-92D4-4A2F-B106-A0C2234B7B9C}">
      <dgm:prSet custT="1"/>
      <dgm:spPr/>
      <dgm:t>
        <a:bodyPr/>
        <a:lstStyle/>
        <a:p>
          <a:r>
            <a:rPr lang="id-ID" sz="1050" dirty="0" smtClean="0">
              <a:latin typeface="Times New Roman" pitchFamily="18" charset="0"/>
              <a:cs typeface="Times New Roman" pitchFamily="18" charset="0"/>
            </a:rPr>
            <a:t>Pengembanan Hukum</a:t>
          </a:r>
          <a:endParaRPr lang="id-ID" sz="1050" dirty="0">
            <a:latin typeface="Times New Roman" pitchFamily="18" charset="0"/>
            <a:cs typeface="Times New Roman" pitchFamily="18" charset="0"/>
          </a:endParaRPr>
        </a:p>
      </dgm:t>
    </dgm:pt>
    <dgm:pt modelId="{0182F61E-B1ED-42A2-90E7-CA12F5198171}" type="parTrans" cxnId="{0EE314CD-48AA-4728-9595-E1EC6DF5335A}">
      <dgm:prSet/>
      <dgm:spPr/>
      <dgm:t>
        <a:bodyPr/>
        <a:lstStyle/>
        <a:p>
          <a:endParaRPr lang="id-ID"/>
        </a:p>
      </dgm:t>
    </dgm:pt>
    <dgm:pt modelId="{CE211FF3-57D9-476B-8FC7-EC2672A6C6E5}" type="sibTrans" cxnId="{0EE314CD-48AA-4728-9595-E1EC6DF5335A}">
      <dgm:prSet/>
      <dgm:spPr/>
      <dgm:t>
        <a:bodyPr/>
        <a:lstStyle/>
        <a:p>
          <a:endParaRPr lang="id-ID" sz="2800" dirty="0">
            <a:latin typeface="Times New Roman" pitchFamily="18" charset="0"/>
            <a:cs typeface="Times New Roman" pitchFamily="18" charset="0"/>
          </a:endParaRPr>
        </a:p>
      </dgm:t>
    </dgm:pt>
    <dgm:pt modelId="{444BC9A0-8678-43C3-BFEF-F23371F130AA}">
      <dgm:prSet custT="1"/>
      <dgm:spPr/>
      <dgm:t>
        <a:bodyPr/>
        <a:lstStyle/>
        <a:p>
          <a:r>
            <a:rPr lang="id-ID" sz="2400" dirty="0" smtClean="0">
              <a:latin typeface="Times New Roman" pitchFamily="18" charset="0"/>
              <a:cs typeface="Times New Roman" pitchFamily="18" charset="0"/>
            </a:rPr>
            <a:t>Proses Legislasi</a:t>
          </a:r>
          <a:endParaRPr lang="id-ID" sz="2400" dirty="0">
            <a:latin typeface="Times New Roman" pitchFamily="18" charset="0"/>
            <a:cs typeface="Times New Roman" pitchFamily="18" charset="0"/>
          </a:endParaRPr>
        </a:p>
      </dgm:t>
    </dgm:pt>
    <dgm:pt modelId="{B7EBA2F6-B2A1-4A9F-B265-39B1471D486D}" type="parTrans" cxnId="{25B423ED-A3AF-4384-9C91-B38FAA519343}">
      <dgm:prSet/>
      <dgm:spPr/>
      <dgm:t>
        <a:bodyPr/>
        <a:lstStyle/>
        <a:p>
          <a:endParaRPr lang="id-ID"/>
        </a:p>
      </dgm:t>
    </dgm:pt>
    <dgm:pt modelId="{B220EAE1-7A24-4A18-AFAF-381EACD695DA}" type="sibTrans" cxnId="{25B423ED-A3AF-4384-9C91-B38FAA519343}">
      <dgm:prSet/>
      <dgm:spPr/>
      <dgm:t>
        <a:bodyPr/>
        <a:lstStyle/>
        <a:p>
          <a:endParaRPr lang="id-ID"/>
        </a:p>
      </dgm:t>
    </dgm:pt>
    <dgm:pt modelId="{77FA694A-47E6-4C4B-8E54-FADE40D35408}" type="pres">
      <dgm:prSet presAssocID="{8BC39411-49B9-47BD-9959-15B9EC81294B}" presName="diagram" presStyleCnt="0">
        <dgm:presLayoutVars>
          <dgm:dir/>
          <dgm:resizeHandles/>
        </dgm:presLayoutVars>
      </dgm:prSet>
      <dgm:spPr/>
    </dgm:pt>
    <dgm:pt modelId="{C6B90F85-5A40-4B87-8873-CD1A2FADDDED}" type="pres">
      <dgm:prSet presAssocID="{CC553A35-9EBF-4CBF-B771-8120C19E3461}" presName="firstNode" presStyleLbl="node1" presStyleIdx="0" presStyleCnt="13" custScaleX="124070" custScaleY="18038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AC0E92B2-9D2B-4493-BE72-A5EE6A67EDAF}" type="pres">
      <dgm:prSet presAssocID="{4F12BE75-C1E3-44F2-943D-E1C72960AC1F}" presName="sibTrans" presStyleLbl="sibTrans2D1" presStyleIdx="0" presStyleCnt="12" custScaleX="124070" custScaleY="180383"/>
      <dgm:spPr/>
    </dgm:pt>
    <dgm:pt modelId="{4A09D4E0-1D8B-445F-BA5C-F75D1C00A701}" type="pres">
      <dgm:prSet presAssocID="{3760B3E3-5927-49E6-BC15-ABB84855DAA7}" presName="middleNode" presStyleCnt="0"/>
      <dgm:spPr/>
    </dgm:pt>
    <dgm:pt modelId="{64273E11-E528-4186-8D0F-73B0F359951C}" type="pres">
      <dgm:prSet presAssocID="{3760B3E3-5927-49E6-BC15-ABB84855DAA7}" presName="padding" presStyleLbl="node1" presStyleIdx="0" presStyleCnt="13"/>
      <dgm:spPr/>
    </dgm:pt>
    <dgm:pt modelId="{E04E4601-1F0D-4817-A281-5E27EA4F852E}" type="pres">
      <dgm:prSet presAssocID="{3760B3E3-5927-49E6-BC15-ABB84855DAA7}" presName="shape" presStyleLbl="node1" presStyleIdx="1" presStyleCnt="13" custScaleX="124070" custScaleY="18038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E28281DE-12E3-4931-96DE-A7AD14C4CF8A}" type="pres">
      <dgm:prSet presAssocID="{B7901F29-BA04-43F1-8C87-1A6CE12FAA77}" presName="sibTrans" presStyleLbl="sibTrans2D1" presStyleIdx="1" presStyleCnt="12" custScaleX="124070" custScaleY="180383"/>
      <dgm:spPr/>
    </dgm:pt>
    <dgm:pt modelId="{5CD5F33A-0C9C-4F98-AEAC-604BC8D781C0}" type="pres">
      <dgm:prSet presAssocID="{817298CD-8D2B-4718-A02C-36BF794153C1}" presName="middleNode" presStyleCnt="0"/>
      <dgm:spPr/>
    </dgm:pt>
    <dgm:pt modelId="{CC14DAD3-89A8-47DE-8B2A-D1F821DE874E}" type="pres">
      <dgm:prSet presAssocID="{817298CD-8D2B-4718-A02C-36BF794153C1}" presName="padding" presStyleLbl="node1" presStyleIdx="1" presStyleCnt="13"/>
      <dgm:spPr/>
    </dgm:pt>
    <dgm:pt modelId="{F9443A87-4868-4AB8-9AD4-10B6CA88EAA1}" type="pres">
      <dgm:prSet presAssocID="{817298CD-8D2B-4718-A02C-36BF794153C1}" presName="shape" presStyleLbl="node1" presStyleIdx="2" presStyleCnt="13" custScaleX="124070" custScaleY="18038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D94A0589-5C70-4DA5-8A7A-59BF8317D683}" type="pres">
      <dgm:prSet presAssocID="{91DB80A9-B54B-41D0-978A-4DDC095FA49B}" presName="sibTrans" presStyleLbl="sibTrans2D1" presStyleIdx="2" presStyleCnt="12" custScaleX="124070" custScaleY="180383"/>
      <dgm:spPr/>
    </dgm:pt>
    <dgm:pt modelId="{840F822D-B3BB-4015-AABB-24F5A44F9D03}" type="pres">
      <dgm:prSet presAssocID="{261AF420-D319-4E35-B1BE-44B70ADB5CA6}" presName="middleNode" presStyleCnt="0"/>
      <dgm:spPr/>
    </dgm:pt>
    <dgm:pt modelId="{396A7075-6BB1-46E3-92F7-1332507E7AD6}" type="pres">
      <dgm:prSet presAssocID="{261AF420-D319-4E35-B1BE-44B70ADB5CA6}" presName="padding" presStyleLbl="node1" presStyleIdx="2" presStyleCnt="13"/>
      <dgm:spPr/>
    </dgm:pt>
    <dgm:pt modelId="{2C6525E2-F286-4B79-AAA0-3A3533CA79FC}" type="pres">
      <dgm:prSet presAssocID="{261AF420-D319-4E35-B1BE-44B70ADB5CA6}" presName="shape" presStyleLbl="node1" presStyleIdx="3" presStyleCnt="13" custScaleX="124070" custScaleY="18038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AFCE1B6E-E894-47A0-AC72-D3E90C5CE550}" type="pres">
      <dgm:prSet presAssocID="{3CE6189D-B69A-4EA4-9F8B-571F1D7D932F}" presName="sibTrans" presStyleLbl="sibTrans2D1" presStyleIdx="3" presStyleCnt="12" custScaleX="124070" custScaleY="180383"/>
      <dgm:spPr/>
    </dgm:pt>
    <dgm:pt modelId="{16FAD303-CEC9-4E8B-81AF-38AA3090480F}" type="pres">
      <dgm:prSet presAssocID="{702126D1-7BD3-4494-8340-4960A8C9CBE7}" presName="middleNode" presStyleCnt="0"/>
      <dgm:spPr/>
    </dgm:pt>
    <dgm:pt modelId="{C8B516D1-6124-4B08-8028-AF55BFE88957}" type="pres">
      <dgm:prSet presAssocID="{702126D1-7BD3-4494-8340-4960A8C9CBE7}" presName="padding" presStyleLbl="node1" presStyleIdx="3" presStyleCnt="13"/>
      <dgm:spPr/>
    </dgm:pt>
    <dgm:pt modelId="{0CEC3D12-B7A5-4CD9-8E3E-89ECBF0F0D8D}" type="pres">
      <dgm:prSet presAssocID="{702126D1-7BD3-4494-8340-4960A8C9CBE7}" presName="shape" presStyleLbl="node1" presStyleIdx="4" presStyleCnt="13" custScaleX="124070" custScaleY="18038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837F7E32-A3C2-457B-B770-F5ACFC4691F7}" type="pres">
      <dgm:prSet presAssocID="{1DA52471-50F5-4829-861A-3F8286F2CCA3}" presName="sibTrans" presStyleLbl="sibTrans2D1" presStyleIdx="4" presStyleCnt="12" custScaleX="124070" custScaleY="180383"/>
      <dgm:spPr/>
    </dgm:pt>
    <dgm:pt modelId="{F29B5124-B69A-4D0F-B34C-65177A674719}" type="pres">
      <dgm:prSet presAssocID="{1FCF796C-031C-4950-B70C-78404240CAF3}" presName="middleNode" presStyleCnt="0"/>
      <dgm:spPr/>
    </dgm:pt>
    <dgm:pt modelId="{099AC4C0-7000-459C-A728-8EAFC2E88A03}" type="pres">
      <dgm:prSet presAssocID="{1FCF796C-031C-4950-B70C-78404240CAF3}" presName="padding" presStyleLbl="node1" presStyleIdx="4" presStyleCnt="13"/>
      <dgm:spPr/>
    </dgm:pt>
    <dgm:pt modelId="{3CF17DCD-0EBE-4619-A951-6AA572FF7DFB}" type="pres">
      <dgm:prSet presAssocID="{1FCF796C-031C-4950-B70C-78404240CAF3}" presName="shape" presStyleLbl="node1" presStyleIdx="5" presStyleCnt="13" custScaleX="124070" custScaleY="18038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5BBC9654-FA05-43FA-92F6-3597E00FED52}" type="pres">
      <dgm:prSet presAssocID="{0A50E3DA-C549-43CC-91FA-67B9638FD68E}" presName="sibTrans" presStyleLbl="sibTrans2D1" presStyleIdx="5" presStyleCnt="12" custScaleX="124070" custScaleY="180383"/>
      <dgm:spPr/>
    </dgm:pt>
    <dgm:pt modelId="{E3DB5216-9668-40D7-8711-A68BB5AC892E}" type="pres">
      <dgm:prSet presAssocID="{561EFA2E-1713-40C4-B837-9B181AE193F7}" presName="middleNode" presStyleCnt="0"/>
      <dgm:spPr/>
    </dgm:pt>
    <dgm:pt modelId="{04372281-3324-49E5-BDA7-018C80615B4E}" type="pres">
      <dgm:prSet presAssocID="{561EFA2E-1713-40C4-B837-9B181AE193F7}" presName="padding" presStyleLbl="node1" presStyleIdx="5" presStyleCnt="13"/>
      <dgm:spPr/>
    </dgm:pt>
    <dgm:pt modelId="{95F2B405-B7B9-415D-95BF-F557B05E8F05}" type="pres">
      <dgm:prSet presAssocID="{561EFA2E-1713-40C4-B837-9B181AE193F7}" presName="shape" presStyleLbl="node1" presStyleIdx="6" presStyleCnt="13" custScaleX="124070" custScaleY="18038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1C757E5A-AC0B-4771-A9E9-1E6EDBE79C78}" type="pres">
      <dgm:prSet presAssocID="{5388A55F-4F01-4B94-A4E0-A2A7520DD6DF}" presName="sibTrans" presStyleLbl="sibTrans2D1" presStyleIdx="6" presStyleCnt="12" custScaleX="124070" custScaleY="180383"/>
      <dgm:spPr/>
    </dgm:pt>
    <dgm:pt modelId="{77378788-862A-41D9-8C93-9028DD915EBF}" type="pres">
      <dgm:prSet presAssocID="{D94BB706-48F6-472A-B7A7-53828772EDFE}" presName="middleNode" presStyleCnt="0"/>
      <dgm:spPr/>
    </dgm:pt>
    <dgm:pt modelId="{1338C66D-E278-4BF5-A9E6-4AC0E21550F4}" type="pres">
      <dgm:prSet presAssocID="{D94BB706-48F6-472A-B7A7-53828772EDFE}" presName="padding" presStyleLbl="node1" presStyleIdx="6" presStyleCnt="13"/>
      <dgm:spPr/>
    </dgm:pt>
    <dgm:pt modelId="{D7976769-06AB-4F8C-BD93-C47148EE8167}" type="pres">
      <dgm:prSet presAssocID="{D94BB706-48F6-472A-B7A7-53828772EDFE}" presName="shape" presStyleLbl="node1" presStyleIdx="7" presStyleCnt="13" custScaleX="124070" custScaleY="18038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E18873DD-4F59-4BBD-BCFD-53D9C5F8A494}" type="pres">
      <dgm:prSet presAssocID="{E9A65DF9-DE60-4AB5-9F88-0389E1B3EB2D}" presName="sibTrans" presStyleLbl="sibTrans2D1" presStyleIdx="7" presStyleCnt="12" custScaleX="124070" custScaleY="180383"/>
      <dgm:spPr/>
    </dgm:pt>
    <dgm:pt modelId="{5F76A77B-7B3E-4109-BA7D-6AAC019EE94C}" type="pres">
      <dgm:prSet presAssocID="{8CAD689D-8FC3-4222-B60B-4531EACCB06C}" presName="middleNode" presStyleCnt="0"/>
      <dgm:spPr/>
    </dgm:pt>
    <dgm:pt modelId="{58ECCF98-F0C4-4EE9-AA68-605484E338FE}" type="pres">
      <dgm:prSet presAssocID="{8CAD689D-8FC3-4222-B60B-4531EACCB06C}" presName="padding" presStyleLbl="node1" presStyleIdx="7" presStyleCnt="13"/>
      <dgm:spPr/>
    </dgm:pt>
    <dgm:pt modelId="{37F62AE6-FDF1-4DE8-A17A-0AB0E0673A70}" type="pres">
      <dgm:prSet presAssocID="{8CAD689D-8FC3-4222-B60B-4531EACCB06C}" presName="shape" presStyleLbl="node1" presStyleIdx="8" presStyleCnt="13" custScaleX="124070" custScaleY="180383">
        <dgm:presLayoutVars>
          <dgm:bulletEnabled val="1"/>
        </dgm:presLayoutVars>
      </dgm:prSet>
      <dgm:spPr/>
    </dgm:pt>
    <dgm:pt modelId="{1A364679-B2AE-48A6-904E-1E09A87EA28E}" type="pres">
      <dgm:prSet presAssocID="{B3BCF504-8944-4C48-A4C1-0204467E9272}" presName="sibTrans" presStyleLbl="sibTrans2D1" presStyleIdx="8" presStyleCnt="12" custScaleX="124070" custScaleY="180383"/>
      <dgm:spPr/>
    </dgm:pt>
    <dgm:pt modelId="{DFF0A908-7F3E-43BB-A395-8623E4615C93}" type="pres">
      <dgm:prSet presAssocID="{F1765F72-159C-49C9-A9AB-E065C7AF8D02}" presName="middleNode" presStyleCnt="0"/>
      <dgm:spPr/>
    </dgm:pt>
    <dgm:pt modelId="{600051A9-75EE-4286-87D0-5C66ED980B07}" type="pres">
      <dgm:prSet presAssocID="{F1765F72-159C-49C9-A9AB-E065C7AF8D02}" presName="padding" presStyleLbl="node1" presStyleIdx="8" presStyleCnt="13"/>
      <dgm:spPr/>
    </dgm:pt>
    <dgm:pt modelId="{73A0F418-26F4-449E-BD0B-34AFCBB5F170}" type="pres">
      <dgm:prSet presAssocID="{F1765F72-159C-49C9-A9AB-E065C7AF8D02}" presName="shape" presStyleLbl="node1" presStyleIdx="9" presStyleCnt="13" custScaleX="124070" custScaleY="180383">
        <dgm:presLayoutVars>
          <dgm:bulletEnabled val="1"/>
        </dgm:presLayoutVars>
      </dgm:prSet>
      <dgm:spPr/>
    </dgm:pt>
    <dgm:pt modelId="{8E5AAE98-C99E-42C3-85CE-EDEAAEF6607A}" type="pres">
      <dgm:prSet presAssocID="{5F048A88-990B-4574-918F-EA2CD054D2F2}" presName="sibTrans" presStyleLbl="sibTrans2D1" presStyleIdx="9" presStyleCnt="12" custScaleX="124070" custScaleY="180383"/>
      <dgm:spPr/>
    </dgm:pt>
    <dgm:pt modelId="{E95ED474-08B1-4310-87D8-FAC2E13A3E5F}" type="pres">
      <dgm:prSet presAssocID="{5842557F-13EA-4B4C-88FB-CEE9CBB51FBE}" presName="middleNode" presStyleCnt="0"/>
      <dgm:spPr/>
    </dgm:pt>
    <dgm:pt modelId="{2BB3E2C0-B8F5-41D5-9AB3-26B0A64CA3C9}" type="pres">
      <dgm:prSet presAssocID="{5842557F-13EA-4B4C-88FB-CEE9CBB51FBE}" presName="padding" presStyleLbl="node1" presStyleIdx="9" presStyleCnt="13"/>
      <dgm:spPr/>
    </dgm:pt>
    <dgm:pt modelId="{CD50B712-71E9-4417-B027-AE706317D542}" type="pres">
      <dgm:prSet presAssocID="{5842557F-13EA-4B4C-88FB-CEE9CBB51FBE}" presName="shape" presStyleLbl="node1" presStyleIdx="10" presStyleCnt="13" custScaleX="124070" custScaleY="180383">
        <dgm:presLayoutVars>
          <dgm:bulletEnabled val="1"/>
        </dgm:presLayoutVars>
      </dgm:prSet>
      <dgm:spPr/>
    </dgm:pt>
    <dgm:pt modelId="{39D69AD5-7C81-43DD-99EF-72371F264686}" type="pres">
      <dgm:prSet presAssocID="{D7DFBE5E-512B-4937-8F37-66F11B26D0D0}" presName="sibTrans" presStyleLbl="sibTrans2D1" presStyleIdx="10" presStyleCnt="12" custScaleX="124070" custScaleY="180383"/>
      <dgm:spPr/>
    </dgm:pt>
    <dgm:pt modelId="{5BA9C3B3-3015-4791-B2CB-1B877AA21DC6}" type="pres">
      <dgm:prSet presAssocID="{E21284B2-92D4-4A2F-B106-A0C2234B7B9C}" presName="middleNode" presStyleCnt="0"/>
      <dgm:spPr/>
    </dgm:pt>
    <dgm:pt modelId="{FBD556AD-AEC3-4E36-9A50-5B2E75D48A2F}" type="pres">
      <dgm:prSet presAssocID="{E21284B2-92D4-4A2F-B106-A0C2234B7B9C}" presName="padding" presStyleLbl="node1" presStyleIdx="10" presStyleCnt="13"/>
      <dgm:spPr/>
    </dgm:pt>
    <dgm:pt modelId="{C38986E4-0403-4609-9EA3-5800C540AC0F}" type="pres">
      <dgm:prSet presAssocID="{E21284B2-92D4-4A2F-B106-A0C2234B7B9C}" presName="shape" presStyleLbl="node1" presStyleIdx="11" presStyleCnt="13" custScaleX="124070" custScaleY="180383">
        <dgm:presLayoutVars>
          <dgm:bulletEnabled val="1"/>
        </dgm:presLayoutVars>
      </dgm:prSet>
      <dgm:spPr/>
    </dgm:pt>
    <dgm:pt modelId="{4BAE91F4-EA0B-4215-8B74-93062307A64C}" type="pres">
      <dgm:prSet presAssocID="{CE211FF3-57D9-476B-8FC7-EC2672A6C6E5}" presName="sibTrans" presStyleLbl="sibTrans2D1" presStyleIdx="11" presStyleCnt="12" custScaleX="124070" custScaleY="180383"/>
      <dgm:spPr/>
    </dgm:pt>
    <dgm:pt modelId="{3FD74223-503D-4821-AC68-0536992438DF}" type="pres">
      <dgm:prSet presAssocID="{444BC9A0-8678-43C3-BFEF-F23371F130AA}" presName="lastNode" presStyleLbl="node1" presStyleIdx="12" presStyleCnt="13" custScaleX="124070" custScaleY="18038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D6574ACE-3D87-41B1-AF49-D87B8B04CDCF}" type="presOf" srcId="{1FCF796C-031C-4950-B70C-78404240CAF3}" destId="{3CF17DCD-0EBE-4619-A951-6AA572FF7DFB}" srcOrd="0" destOrd="0" presId="urn:microsoft.com/office/officeart/2005/8/layout/bProcess2"/>
    <dgm:cxn modelId="{5E7D652F-3EC4-46E6-9D04-2460FFBC8996}" type="presOf" srcId="{D7DFBE5E-512B-4937-8F37-66F11B26D0D0}" destId="{39D69AD5-7C81-43DD-99EF-72371F264686}" srcOrd="0" destOrd="0" presId="urn:microsoft.com/office/officeart/2005/8/layout/bProcess2"/>
    <dgm:cxn modelId="{501FF373-D551-451B-8279-FD0927BBBC8B}" srcId="{8BC39411-49B9-47BD-9959-15B9EC81294B}" destId="{3760B3E3-5927-49E6-BC15-ABB84855DAA7}" srcOrd="1" destOrd="0" parTransId="{67667FE9-5894-4439-96B5-E6A234B72949}" sibTransId="{B7901F29-BA04-43F1-8C87-1A6CE12FAA77}"/>
    <dgm:cxn modelId="{BBE77E10-5B5C-4C73-A054-9792273E2BA0}" type="presOf" srcId="{261AF420-D319-4E35-B1BE-44B70ADB5CA6}" destId="{2C6525E2-F286-4B79-AAA0-3A3533CA79FC}" srcOrd="0" destOrd="0" presId="urn:microsoft.com/office/officeart/2005/8/layout/bProcess2"/>
    <dgm:cxn modelId="{49738512-D966-40E3-98C9-40AA4B6F0A94}" type="presOf" srcId="{817298CD-8D2B-4718-A02C-36BF794153C1}" destId="{F9443A87-4868-4AB8-9AD4-10B6CA88EAA1}" srcOrd="0" destOrd="0" presId="urn:microsoft.com/office/officeart/2005/8/layout/bProcess2"/>
    <dgm:cxn modelId="{151D8F89-92D2-4AAF-B93B-5D03075837DE}" type="presOf" srcId="{0A50E3DA-C549-43CC-91FA-67B9638FD68E}" destId="{5BBC9654-FA05-43FA-92F6-3597E00FED52}" srcOrd="0" destOrd="0" presId="urn:microsoft.com/office/officeart/2005/8/layout/bProcess2"/>
    <dgm:cxn modelId="{2F72F790-0D4A-4A63-8DEA-9988F3C4B6E1}" type="presOf" srcId="{1DA52471-50F5-4829-861A-3F8286F2CCA3}" destId="{837F7E32-A3C2-457B-B770-F5ACFC4691F7}" srcOrd="0" destOrd="0" presId="urn:microsoft.com/office/officeart/2005/8/layout/bProcess2"/>
    <dgm:cxn modelId="{4F54A682-F142-4341-8C42-9A0AAF68327C}" type="presOf" srcId="{D94BB706-48F6-472A-B7A7-53828772EDFE}" destId="{D7976769-06AB-4F8C-BD93-C47148EE8167}" srcOrd="0" destOrd="0" presId="urn:microsoft.com/office/officeart/2005/8/layout/bProcess2"/>
    <dgm:cxn modelId="{3D0911DD-9DAF-4A9D-B8A4-EA611A75AB2B}" type="presOf" srcId="{91DB80A9-B54B-41D0-978A-4DDC095FA49B}" destId="{D94A0589-5C70-4DA5-8A7A-59BF8317D683}" srcOrd="0" destOrd="0" presId="urn:microsoft.com/office/officeart/2005/8/layout/bProcess2"/>
    <dgm:cxn modelId="{2B150CE9-F4B0-4D2E-92C7-5F2203AA9C35}" type="presOf" srcId="{702126D1-7BD3-4494-8340-4960A8C9CBE7}" destId="{0CEC3D12-B7A5-4CD9-8E3E-89ECBF0F0D8D}" srcOrd="0" destOrd="0" presId="urn:microsoft.com/office/officeart/2005/8/layout/bProcess2"/>
    <dgm:cxn modelId="{EC94D34B-0479-45F5-BDDD-F2BD129C2441}" srcId="{8BC39411-49B9-47BD-9959-15B9EC81294B}" destId="{561EFA2E-1713-40C4-B837-9B181AE193F7}" srcOrd="6" destOrd="0" parTransId="{B947F19D-F2DD-44D7-8417-A2A74F0564BD}" sibTransId="{5388A55F-4F01-4B94-A4E0-A2A7520DD6DF}"/>
    <dgm:cxn modelId="{0EE314CD-48AA-4728-9595-E1EC6DF5335A}" srcId="{8BC39411-49B9-47BD-9959-15B9EC81294B}" destId="{E21284B2-92D4-4A2F-B106-A0C2234B7B9C}" srcOrd="11" destOrd="0" parTransId="{0182F61E-B1ED-42A2-90E7-CA12F5198171}" sibTransId="{CE211FF3-57D9-476B-8FC7-EC2672A6C6E5}"/>
    <dgm:cxn modelId="{DA663A9B-457D-432A-A460-5BA05DB4A4BC}" type="presOf" srcId="{444BC9A0-8678-43C3-BFEF-F23371F130AA}" destId="{3FD74223-503D-4821-AC68-0536992438DF}" srcOrd="0" destOrd="0" presId="urn:microsoft.com/office/officeart/2005/8/layout/bProcess2"/>
    <dgm:cxn modelId="{027BE602-4A35-4BEB-8D4C-2DF5A7A45065}" type="presOf" srcId="{F1765F72-159C-49C9-A9AB-E065C7AF8D02}" destId="{73A0F418-26F4-449E-BD0B-34AFCBB5F170}" srcOrd="0" destOrd="0" presId="urn:microsoft.com/office/officeart/2005/8/layout/bProcess2"/>
    <dgm:cxn modelId="{39298FE5-6068-4186-86A9-79541EB980B5}" type="presOf" srcId="{4F12BE75-C1E3-44F2-943D-E1C72960AC1F}" destId="{AC0E92B2-9D2B-4493-BE72-A5EE6A67EDAF}" srcOrd="0" destOrd="0" presId="urn:microsoft.com/office/officeart/2005/8/layout/bProcess2"/>
    <dgm:cxn modelId="{4FDD5F06-655A-4A56-B1C3-AE1AB5703D20}" type="presOf" srcId="{CE211FF3-57D9-476B-8FC7-EC2672A6C6E5}" destId="{4BAE91F4-EA0B-4215-8B74-93062307A64C}" srcOrd="0" destOrd="0" presId="urn:microsoft.com/office/officeart/2005/8/layout/bProcess2"/>
    <dgm:cxn modelId="{689227D5-F8C7-4997-9BD2-FD5177824612}" srcId="{8BC39411-49B9-47BD-9959-15B9EC81294B}" destId="{702126D1-7BD3-4494-8340-4960A8C9CBE7}" srcOrd="4" destOrd="0" parTransId="{0F4FE0F0-E685-49AF-8091-89A66281F683}" sibTransId="{1DA52471-50F5-4829-861A-3F8286F2CCA3}"/>
    <dgm:cxn modelId="{BCD34FC3-0549-464D-8E89-7F5926E65737}" type="presOf" srcId="{5842557F-13EA-4B4C-88FB-CEE9CBB51FBE}" destId="{CD50B712-71E9-4417-B027-AE706317D542}" srcOrd="0" destOrd="0" presId="urn:microsoft.com/office/officeart/2005/8/layout/bProcess2"/>
    <dgm:cxn modelId="{C893E498-9C1E-4E28-9E55-F308241F5A44}" type="presOf" srcId="{E9A65DF9-DE60-4AB5-9F88-0389E1B3EB2D}" destId="{E18873DD-4F59-4BBD-BCFD-53D9C5F8A494}" srcOrd="0" destOrd="0" presId="urn:microsoft.com/office/officeart/2005/8/layout/bProcess2"/>
    <dgm:cxn modelId="{9AC9E1EC-6819-48A2-B652-575C7E1550F6}" srcId="{8BC39411-49B9-47BD-9959-15B9EC81294B}" destId="{1FCF796C-031C-4950-B70C-78404240CAF3}" srcOrd="5" destOrd="0" parTransId="{499E7957-9720-42A6-89C1-8C699F826C20}" sibTransId="{0A50E3DA-C549-43CC-91FA-67B9638FD68E}"/>
    <dgm:cxn modelId="{EFAD1477-83F0-4F4E-BA3B-E696C277DFE3}" type="presOf" srcId="{3CE6189D-B69A-4EA4-9F8B-571F1D7D932F}" destId="{AFCE1B6E-E894-47A0-AC72-D3E90C5CE550}" srcOrd="0" destOrd="0" presId="urn:microsoft.com/office/officeart/2005/8/layout/bProcess2"/>
    <dgm:cxn modelId="{3B5ED4F4-E059-49F6-90C5-99DB8FE791EE}" srcId="{8BC39411-49B9-47BD-9959-15B9EC81294B}" destId="{D94BB706-48F6-472A-B7A7-53828772EDFE}" srcOrd="7" destOrd="0" parTransId="{71BAFEBE-DD53-4BD9-92C3-998A3490B017}" sibTransId="{E9A65DF9-DE60-4AB5-9F88-0389E1B3EB2D}"/>
    <dgm:cxn modelId="{6769C415-0C44-47E1-8E3E-5B76854C6747}" srcId="{8BC39411-49B9-47BD-9959-15B9EC81294B}" destId="{CC553A35-9EBF-4CBF-B771-8120C19E3461}" srcOrd="0" destOrd="0" parTransId="{8CAD8C7A-681A-410A-AB97-F2953AF00823}" sibTransId="{4F12BE75-C1E3-44F2-943D-E1C72960AC1F}"/>
    <dgm:cxn modelId="{B3D5B06B-1CDB-41AE-A046-FB58CBD756BF}" type="presOf" srcId="{B3BCF504-8944-4C48-A4C1-0204467E9272}" destId="{1A364679-B2AE-48A6-904E-1E09A87EA28E}" srcOrd="0" destOrd="0" presId="urn:microsoft.com/office/officeart/2005/8/layout/bProcess2"/>
    <dgm:cxn modelId="{590656CA-6E8C-43BF-A979-50505948431A}" srcId="{8BC39411-49B9-47BD-9959-15B9EC81294B}" destId="{5842557F-13EA-4B4C-88FB-CEE9CBB51FBE}" srcOrd="10" destOrd="0" parTransId="{09D909BF-2741-45B4-8DF4-A337DE4AEE2C}" sibTransId="{D7DFBE5E-512B-4937-8F37-66F11B26D0D0}"/>
    <dgm:cxn modelId="{AFEDDB91-56AA-48D4-973F-CC61D15310A3}" type="presOf" srcId="{E21284B2-92D4-4A2F-B106-A0C2234B7B9C}" destId="{C38986E4-0403-4609-9EA3-5800C540AC0F}" srcOrd="0" destOrd="0" presId="urn:microsoft.com/office/officeart/2005/8/layout/bProcess2"/>
    <dgm:cxn modelId="{25B423ED-A3AF-4384-9C91-B38FAA519343}" srcId="{8BC39411-49B9-47BD-9959-15B9EC81294B}" destId="{444BC9A0-8678-43C3-BFEF-F23371F130AA}" srcOrd="12" destOrd="0" parTransId="{B7EBA2F6-B2A1-4A9F-B265-39B1471D486D}" sibTransId="{B220EAE1-7A24-4A18-AFAF-381EACD695DA}"/>
    <dgm:cxn modelId="{F368A493-AE7E-4D16-85E9-ADFF8D7D2FAC}" srcId="{8BC39411-49B9-47BD-9959-15B9EC81294B}" destId="{8CAD689D-8FC3-4222-B60B-4531EACCB06C}" srcOrd="8" destOrd="0" parTransId="{141CB21D-F391-4402-A92D-06D553B5ABEB}" sibTransId="{B3BCF504-8944-4C48-A4C1-0204467E9272}"/>
    <dgm:cxn modelId="{017BCC98-719A-4A8A-88EC-0B59B788F387}" srcId="{8BC39411-49B9-47BD-9959-15B9EC81294B}" destId="{261AF420-D319-4E35-B1BE-44B70ADB5CA6}" srcOrd="3" destOrd="0" parTransId="{730E8DE6-E1E7-4EB9-9A05-3A01C9D18844}" sibTransId="{3CE6189D-B69A-4EA4-9F8B-571F1D7D932F}"/>
    <dgm:cxn modelId="{5F504DE1-C5D7-4C28-A46D-7D87FA912FAC}" type="presOf" srcId="{8BC39411-49B9-47BD-9959-15B9EC81294B}" destId="{77FA694A-47E6-4C4B-8E54-FADE40D35408}" srcOrd="0" destOrd="0" presId="urn:microsoft.com/office/officeart/2005/8/layout/bProcess2"/>
    <dgm:cxn modelId="{197CBF29-CFB4-40C7-B312-B84F6D3C8AE1}" type="presOf" srcId="{B7901F29-BA04-43F1-8C87-1A6CE12FAA77}" destId="{E28281DE-12E3-4931-96DE-A7AD14C4CF8A}" srcOrd="0" destOrd="0" presId="urn:microsoft.com/office/officeart/2005/8/layout/bProcess2"/>
    <dgm:cxn modelId="{0CEA4FD8-8846-4396-A568-BC7F0C0349F8}" srcId="{8BC39411-49B9-47BD-9959-15B9EC81294B}" destId="{F1765F72-159C-49C9-A9AB-E065C7AF8D02}" srcOrd="9" destOrd="0" parTransId="{430DA150-4F6E-4E54-9298-E1923D8A7AC9}" sibTransId="{5F048A88-990B-4574-918F-EA2CD054D2F2}"/>
    <dgm:cxn modelId="{AC01C709-4253-47EA-B106-1F03330F6436}" srcId="{8BC39411-49B9-47BD-9959-15B9EC81294B}" destId="{817298CD-8D2B-4718-A02C-36BF794153C1}" srcOrd="2" destOrd="0" parTransId="{7C058E33-9819-47AA-B17A-42DFC9B8BEC1}" sibTransId="{91DB80A9-B54B-41D0-978A-4DDC095FA49B}"/>
    <dgm:cxn modelId="{05553E93-92FE-4D6C-89FB-43E43ED6C2E9}" type="presOf" srcId="{5F048A88-990B-4574-918F-EA2CD054D2F2}" destId="{8E5AAE98-C99E-42C3-85CE-EDEAAEF6607A}" srcOrd="0" destOrd="0" presId="urn:microsoft.com/office/officeart/2005/8/layout/bProcess2"/>
    <dgm:cxn modelId="{63B9AEB6-D296-4D0F-87F8-A87697340DD6}" type="presOf" srcId="{3760B3E3-5927-49E6-BC15-ABB84855DAA7}" destId="{E04E4601-1F0D-4817-A281-5E27EA4F852E}" srcOrd="0" destOrd="0" presId="urn:microsoft.com/office/officeart/2005/8/layout/bProcess2"/>
    <dgm:cxn modelId="{DC3F0EA8-D10A-469E-A919-2A57ABB1CB32}" type="presOf" srcId="{561EFA2E-1713-40C4-B837-9B181AE193F7}" destId="{95F2B405-B7B9-415D-95BF-F557B05E8F05}" srcOrd="0" destOrd="0" presId="urn:microsoft.com/office/officeart/2005/8/layout/bProcess2"/>
    <dgm:cxn modelId="{EF725065-F22B-4A38-9AFA-7995E37CB342}" type="presOf" srcId="{5388A55F-4F01-4B94-A4E0-A2A7520DD6DF}" destId="{1C757E5A-AC0B-4771-A9E9-1E6EDBE79C78}" srcOrd="0" destOrd="0" presId="urn:microsoft.com/office/officeart/2005/8/layout/bProcess2"/>
    <dgm:cxn modelId="{ABEBE9DA-6096-4ADC-AB1D-794A1EC50A0E}" type="presOf" srcId="{8CAD689D-8FC3-4222-B60B-4531EACCB06C}" destId="{37F62AE6-FDF1-4DE8-A17A-0AB0E0673A70}" srcOrd="0" destOrd="0" presId="urn:microsoft.com/office/officeart/2005/8/layout/bProcess2"/>
    <dgm:cxn modelId="{0784222E-84BD-4389-B6C1-010F515662B6}" type="presOf" srcId="{CC553A35-9EBF-4CBF-B771-8120C19E3461}" destId="{C6B90F85-5A40-4B87-8873-CD1A2FADDDED}" srcOrd="0" destOrd="0" presId="urn:microsoft.com/office/officeart/2005/8/layout/bProcess2"/>
    <dgm:cxn modelId="{2E57A4E7-E552-4E87-A74D-A3DFDD0323EA}" type="presParOf" srcId="{77FA694A-47E6-4C4B-8E54-FADE40D35408}" destId="{C6B90F85-5A40-4B87-8873-CD1A2FADDDED}" srcOrd="0" destOrd="0" presId="urn:microsoft.com/office/officeart/2005/8/layout/bProcess2"/>
    <dgm:cxn modelId="{2A46AEB1-B1DB-43CE-8784-6370A3A4ED5A}" type="presParOf" srcId="{77FA694A-47E6-4C4B-8E54-FADE40D35408}" destId="{AC0E92B2-9D2B-4493-BE72-A5EE6A67EDAF}" srcOrd="1" destOrd="0" presId="urn:microsoft.com/office/officeart/2005/8/layout/bProcess2"/>
    <dgm:cxn modelId="{44962E5C-156A-40E1-9EFC-E64DE708B91A}" type="presParOf" srcId="{77FA694A-47E6-4C4B-8E54-FADE40D35408}" destId="{4A09D4E0-1D8B-445F-BA5C-F75D1C00A701}" srcOrd="2" destOrd="0" presId="urn:microsoft.com/office/officeart/2005/8/layout/bProcess2"/>
    <dgm:cxn modelId="{51F81B8B-4BAB-40FC-8474-C61688CDEB12}" type="presParOf" srcId="{4A09D4E0-1D8B-445F-BA5C-F75D1C00A701}" destId="{64273E11-E528-4186-8D0F-73B0F359951C}" srcOrd="0" destOrd="0" presId="urn:microsoft.com/office/officeart/2005/8/layout/bProcess2"/>
    <dgm:cxn modelId="{DA3093B9-54A4-4E86-8005-CC67287B837A}" type="presParOf" srcId="{4A09D4E0-1D8B-445F-BA5C-F75D1C00A701}" destId="{E04E4601-1F0D-4817-A281-5E27EA4F852E}" srcOrd="1" destOrd="0" presId="urn:microsoft.com/office/officeart/2005/8/layout/bProcess2"/>
    <dgm:cxn modelId="{5AD9F43C-1E19-4134-8EA8-CB84D9121567}" type="presParOf" srcId="{77FA694A-47E6-4C4B-8E54-FADE40D35408}" destId="{E28281DE-12E3-4931-96DE-A7AD14C4CF8A}" srcOrd="3" destOrd="0" presId="urn:microsoft.com/office/officeart/2005/8/layout/bProcess2"/>
    <dgm:cxn modelId="{DF759B26-417B-4D81-B9E1-78CA9A36F04D}" type="presParOf" srcId="{77FA694A-47E6-4C4B-8E54-FADE40D35408}" destId="{5CD5F33A-0C9C-4F98-AEAC-604BC8D781C0}" srcOrd="4" destOrd="0" presId="urn:microsoft.com/office/officeart/2005/8/layout/bProcess2"/>
    <dgm:cxn modelId="{0BBBB28E-6E8A-4D8B-A340-23424A7B4876}" type="presParOf" srcId="{5CD5F33A-0C9C-4F98-AEAC-604BC8D781C0}" destId="{CC14DAD3-89A8-47DE-8B2A-D1F821DE874E}" srcOrd="0" destOrd="0" presId="urn:microsoft.com/office/officeart/2005/8/layout/bProcess2"/>
    <dgm:cxn modelId="{1EDFF35F-C63A-49FC-A5F4-6120612B1538}" type="presParOf" srcId="{5CD5F33A-0C9C-4F98-AEAC-604BC8D781C0}" destId="{F9443A87-4868-4AB8-9AD4-10B6CA88EAA1}" srcOrd="1" destOrd="0" presId="urn:microsoft.com/office/officeart/2005/8/layout/bProcess2"/>
    <dgm:cxn modelId="{C627AB2F-09B3-4E7E-9415-9FA6B271DD68}" type="presParOf" srcId="{77FA694A-47E6-4C4B-8E54-FADE40D35408}" destId="{D94A0589-5C70-4DA5-8A7A-59BF8317D683}" srcOrd="5" destOrd="0" presId="urn:microsoft.com/office/officeart/2005/8/layout/bProcess2"/>
    <dgm:cxn modelId="{128C68AA-5FB6-49A6-9327-3629FC6F78C9}" type="presParOf" srcId="{77FA694A-47E6-4C4B-8E54-FADE40D35408}" destId="{840F822D-B3BB-4015-AABB-24F5A44F9D03}" srcOrd="6" destOrd="0" presId="urn:microsoft.com/office/officeart/2005/8/layout/bProcess2"/>
    <dgm:cxn modelId="{CF59AC57-B909-406B-8CBB-5C9E12C4FC6C}" type="presParOf" srcId="{840F822D-B3BB-4015-AABB-24F5A44F9D03}" destId="{396A7075-6BB1-46E3-92F7-1332507E7AD6}" srcOrd="0" destOrd="0" presId="urn:microsoft.com/office/officeart/2005/8/layout/bProcess2"/>
    <dgm:cxn modelId="{B4320D89-0F90-49F0-8542-55C069380298}" type="presParOf" srcId="{840F822D-B3BB-4015-AABB-24F5A44F9D03}" destId="{2C6525E2-F286-4B79-AAA0-3A3533CA79FC}" srcOrd="1" destOrd="0" presId="urn:microsoft.com/office/officeart/2005/8/layout/bProcess2"/>
    <dgm:cxn modelId="{52034CF2-001D-427B-8B72-0295A73D9ECD}" type="presParOf" srcId="{77FA694A-47E6-4C4B-8E54-FADE40D35408}" destId="{AFCE1B6E-E894-47A0-AC72-D3E90C5CE550}" srcOrd="7" destOrd="0" presId="urn:microsoft.com/office/officeart/2005/8/layout/bProcess2"/>
    <dgm:cxn modelId="{6BA0F6FD-2218-40D4-8764-DB49CAF4CE51}" type="presParOf" srcId="{77FA694A-47E6-4C4B-8E54-FADE40D35408}" destId="{16FAD303-CEC9-4E8B-81AF-38AA3090480F}" srcOrd="8" destOrd="0" presId="urn:microsoft.com/office/officeart/2005/8/layout/bProcess2"/>
    <dgm:cxn modelId="{173000F7-54D6-45F3-A990-3BE23D61DDD0}" type="presParOf" srcId="{16FAD303-CEC9-4E8B-81AF-38AA3090480F}" destId="{C8B516D1-6124-4B08-8028-AF55BFE88957}" srcOrd="0" destOrd="0" presId="urn:microsoft.com/office/officeart/2005/8/layout/bProcess2"/>
    <dgm:cxn modelId="{1C8E312A-CAA1-4D74-B631-047E05F16762}" type="presParOf" srcId="{16FAD303-CEC9-4E8B-81AF-38AA3090480F}" destId="{0CEC3D12-B7A5-4CD9-8E3E-89ECBF0F0D8D}" srcOrd="1" destOrd="0" presId="urn:microsoft.com/office/officeart/2005/8/layout/bProcess2"/>
    <dgm:cxn modelId="{87AE918C-2D46-4406-83C2-08D9984EC4ED}" type="presParOf" srcId="{77FA694A-47E6-4C4B-8E54-FADE40D35408}" destId="{837F7E32-A3C2-457B-B770-F5ACFC4691F7}" srcOrd="9" destOrd="0" presId="urn:microsoft.com/office/officeart/2005/8/layout/bProcess2"/>
    <dgm:cxn modelId="{DEDB7E16-BB9F-41D8-A338-BE78EDA2DF40}" type="presParOf" srcId="{77FA694A-47E6-4C4B-8E54-FADE40D35408}" destId="{F29B5124-B69A-4D0F-B34C-65177A674719}" srcOrd="10" destOrd="0" presId="urn:microsoft.com/office/officeart/2005/8/layout/bProcess2"/>
    <dgm:cxn modelId="{294B6AF5-B38B-4E89-9F36-3C2B0514E29B}" type="presParOf" srcId="{F29B5124-B69A-4D0F-B34C-65177A674719}" destId="{099AC4C0-7000-459C-A728-8EAFC2E88A03}" srcOrd="0" destOrd="0" presId="urn:microsoft.com/office/officeart/2005/8/layout/bProcess2"/>
    <dgm:cxn modelId="{90F494F0-C1A1-4716-BDCF-3291BBB2AA2D}" type="presParOf" srcId="{F29B5124-B69A-4D0F-B34C-65177A674719}" destId="{3CF17DCD-0EBE-4619-A951-6AA572FF7DFB}" srcOrd="1" destOrd="0" presId="urn:microsoft.com/office/officeart/2005/8/layout/bProcess2"/>
    <dgm:cxn modelId="{13D0B10E-76EF-4219-AD9E-8193559D300E}" type="presParOf" srcId="{77FA694A-47E6-4C4B-8E54-FADE40D35408}" destId="{5BBC9654-FA05-43FA-92F6-3597E00FED52}" srcOrd="11" destOrd="0" presId="urn:microsoft.com/office/officeart/2005/8/layout/bProcess2"/>
    <dgm:cxn modelId="{AB2B2FC1-69AF-4D3B-BA03-114CAB04342A}" type="presParOf" srcId="{77FA694A-47E6-4C4B-8E54-FADE40D35408}" destId="{E3DB5216-9668-40D7-8711-A68BB5AC892E}" srcOrd="12" destOrd="0" presId="urn:microsoft.com/office/officeart/2005/8/layout/bProcess2"/>
    <dgm:cxn modelId="{8E7A662E-18E0-4831-9061-A3958682B66A}" type="presParOf" srcId="{E3DB5216-9668-40D7-8711-A68BB5AC892E}" destId="{04372281-3324-49E5-BDA7-018C80615B4E}" srcOrd="0" destOrd="0" presId="urn:microsoft.com/office/officeart/2005/8/layout/bProcess2"/>
    <dgm:cxn modelId="{86132DD4-C38E-4923-8AD0-6570637BFD1D}" type="presParOf" srcId="{E3DB5216-9668-40D7-8711-A68BB5AC892E}" destId="{95F2B405-B7B9-415D-95BF-F557B05E8F05}" srcOrd="1" destOrd="0" presId="urn:microsoft.com/office/officeart/2005/8/layout/bProcess2"/>
    <dgm:cxn modelId="{CFADF623-1BA3-415D-B6D9-79CABBB55E06}" type="presParOf" srcId="{77FA694A-47E6-4C4B-8E54-FADE40D35408}" destId="{1C757E5A-AC0B-4771-A9E9-1E6EDBE79C78}" srcOrd="13" destOrd="0" presId="urn:microsoft.com/office/officeart/2005/8/layout/bProcess2"/>
    <dgm:cxn modelId="{62F966F6-0899-4E9F-9A09-AA2876C59D5F}" type="presParOf" srcId="{77FA694A-47E6-4C4B-8E54-FADE40D35408}" destId="{77378788-862A-41D9-8C93-9028DD915EBF}" srcOrd="14" destOrd="0" presId="urn:microsoft.com/office/officeart/2005/8/layout/bProcess2"/>
    <dgm:cxn modelId="{D58DBC98-9917-4B34-A521-09109250F82B}" type="presParOf" srcId="{77378788-862A-41D9-8C93-9028DD915EBF}" destId="{1338C66D-E278-4BF5-A9E6-4AC0E21550F4}" srcOrd="0" destOrd="0" presId="urn:microsoft.com/office/officeart/2005/8/layout/bProcess2"/>
    <dgm:cxn modelId="{E30F9E59-628A-4A67-9AC7-31E75103FA78}" type="presParOf" srcId="{77378788-862A-41D9-8C93-9028DD915EBF}" destId="{D7976769-06AB-4F8C-BD93-C47148EE8167}" srcOrd="1" destOrd="0" presId="urn:microsoft.com/office/officeart/2005/8/layout/bProcess2"/>
    <dgm:cxn modelId="{4DF0A5B2-DDC9-4981-803E-FE44D458D9DD}" type="presParOf" srcId="{77FA694A-47E6-4C4B-8E54-FADE40D35408}" destId="{E18873DD-4F59-4BBD-BCFD-53D9C5F8A494}" srcOrd="15" destOrd="0" presId="urn:microsoft.com/office/officeart/2005/8/layout/bProcess2"/>
    <dgm:cxn modelId="{356314E8-5C9A-4EF8-AAFC-6DE202359957}" type="presParOf" srcId="{77FA694A-47E6-4C4B-8E54-FADE40D35408}" destId="{5F76A77B-7B3E-4109-BA7D-6AAC019EE94C}" srcOrd="16" destOrd="0" presId="urn:microsoft.com/office/officeart/2005/8/layout/bProcess2"/>
    <dgm:cxn modelId="{2863416A-0135-4A5E-9981-18B25FB23A11}" type="presParOf" srcId="{5F76A77B-7B3E-4109-BA7D-6AAC019EE94C}" destId="{58ECCF98-F0C4-4EE9-AA68-605484E338FE}" srcOrd="0" destOrd="0" presId="urn:microsoft.com/office/officeart/2005/8/layout/bProcess2"/>
    <dgm:cxn modelId="{04F50161-5E5E-4617-A462-3FFD45B8CAB2}" type="presParOf" srcId="{5F76A77B-7B3E-4109-BA7D-6AAC019EE94C}" destId="{37F62AE6-FDF1-4DE8-A17A-0AB0E0673A70}" srcOrd="1" destOrd="0" presId="urn:microsoft.com/office/officeart/2005/8/layout/bProcess2"/>
    <dgm:cxn modelId="{F7FD300E-1D2E-42CC-9591-F7F03078603C}" type="presParOf" srcId="{77FA694A-47E6-4C4B-8E54-FADE40D35408}" destId="{1A364679-B2AE-48A6-904E-1E09A87EA28E}" srcOrd="17" destOrd="0" presId="urn:microsoft.com/office/officeart/2005/8/layout/bProcess2"/>
    <dgm:cxn modelId="{07C271C9-977B-4266-B1D3-5FF08E0254D4}" type="presParOf" srcId="{77FA694A-47E6-4C4B-8E54-FADE40D35408}" destId="{DFF0A908-7F3E-43BB-A395-8623E4615C93}" srcOrd="18" destOrd="0" presId="urn:microsoft.com/office/officeart/2005/8/layout/bProcess2"/>
    <dgm:cxn modelId="{59AA13E5-EC91-41CA-B163-3BB73DB2E297}" type="presParOf" srcId="{DFF0A908-7F3E-43BB-A395-8623E4615C93}" destId="{600051A9-75EE-4286-87D0-5C66ED980B07}" srcOrd="0" destOrd="0" presId="urn:microsoft.com/office/officeart/2005/8/layout/bProcess2"/>
    <dgm:cxn modelId="{041F0341-5329-42A1-A8E6-A9C98149AC97}" type="presParOf" srcId="{DFF0A908-7F3E-43BB-A395-8623E4615C93}" destId="{73A0F418-26F4-449E-BD0B-34AFCBB5F170}" srcOrd="1" destOrd="0" presId="urn:microsoft.com/office/officeart/2005/8/layout/bProcess2"/>
    <dgm:cxn modelId="{8AA6E05B-56C4-42B3-815D-F8E95E85EA16}" type="presParOf" srcId="{77FA694A-47E6-4C4B-8E54-FADE40D35408}" destId="{8E5AAE98-C99E-42C3-85CE-EDEAAEF6607A}" srcOrd="19" destOrd="0" presId="urn:microsoft.com/office/officeart/2005/8/layout/bProcess2"/>
    <dgm:cxn modelId="{8D01FFCA-7145-4FCA-B28B-63776BC7E62A}" type="presParOf" srcId="{77FA694A-47E6-4C4B-8E54-FADE40D35408}" destId="{E95ED474-08B1-4310-87D8-FAC2E13A3E5F}" srcOrd="20" destOrd="0" presId="urn:microsoft.com/office/officeart/2005/8/layout/bProcess2"/>
    <dgm:cxn modelId="{58D229C1-2202-4722-A999-368711094BFD}" type="presParOf" srcId="{E95ED474-08B1-4310-87D8-FAC2E13A3E5F}" destId="{2BB3E2C0-B8F5-41D5-9AB3-26B0A64CA3C9}" srcOrd="0" destOrd="0" presId="urn:microsoft.com/office/officeart/2005/8/layout/bProcess2"/>
    <dgm:cxn modelId="{F0C818A0-1AC9-435B-A66D-E8581C8D3794}" type="presParOf" srcId="{E95ED474-08B1-4310-87D8-FAC2E13A3E5F}" destId="{CD50B712-71E9-4417-B027-AE706317D542}" srcOrd="1" destOrd="0" presId="urn:microsoft.com/office/officeart/2005/8/layout/bProcess2"/>
    <dgm:cxn modelId="{C2A6ECA7-DD56-4663-87C2-75FFD1C0D7F9}" type="presParOf" srcId="{77FA694A-47E6-4C4B-8E54-FADE40D35408}" destId="{39D69AD5-7C81-43DD-99EF-72371F264686}" srcOrd="21" destOrd="0" presId="urn:microsoft.com/office/officeart/2005/8/layout/bProcess2"/>
    <dgm:cxn modelId="{D72DB88C-40C3-454B-9AE4-FAAF97F0A5D9}" type="presParOf" srcId="{77FA694A-47E6-4C4B-8E54-FADE40D35408}" destId="{5BA9C3B3-3015-4791-B2CB-1B877AA21DC6}" srcOrd="22" destOrd="0" presId="urn:microsoft.com/office/officeart/2005/8/layout/bProcess2"/>
    <dgm:cxn modelId="{8A3A3794-383A-49B1-8437-7E5CB3A268C8}" type="presParOf" srcId="{5BA9C3B3-3015-4791-B2CB-1B877AA21DC6}" destId="{FBD556AD-AEC3-4E36-9A50-5B2E75D48A2F}" srcOrd="0" destOrd="0" presId="urn:microsoft.com/office/officeart/2005/8/layout/bProcess2"/>
    <dgm:cxn modelId="{5A06A016-B70C-496C-B280-6767BB10E280}" type="presParOf" srcId="{5BA9C3B3-3015-4791-B2CB-1B877AA21DC6}" destId="{C38986E4-0403-4609-9EA3-5800C540AC0F}" srcOrd="1" destOrd="0" presId="urn:microsoft.com/office/officeart/2005/8/layout/bProcess2"/>
    <dgm:cxn modelId="{77D74F4B-8452-447A-B82A-B2A1BB775C3C}" type="presParOf" srcId="{77FA694A-47E6-4C4B-8E54-FADE40D35408}" destId="{4BAE91F4-EA0B-4215-8B74-93062307A64C}" srcOrd="23" destOrd="0" presId="urn:microsoft.com/office/officeart/2005/8/layout/bProcess2"/>
    <dgm:cxn modelId="{BDF4710D-DAC9-4944-B5AB-E8E37D54D59E}" type="presParOf" srcId="{77FA694A-47E6-4C4B-8E54-FADE40D35408}" destId="{3FD74223-503D-4821-AC68-0536992438DF}" srcOrd="24" destOrd="0" presId="urn:microsoft.com/office/officeart/2005/8/layout/b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F86F77E-6830-4FCB-A287-31AC68722341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d-ID"/>
        </a:p>
      </dgm:t>
    </dgm:pt>
    <dgm:pt modelId="{93E9D34B-19B2-498D-B4FB-0557F54E264F}">
      <dgm:prSet phldrT="[Text]"/>
      <dgm:spPr/>
      <dgm:t>
        <a:bodyPr/>
        <a:lstStyle/>
        <a:p>
          <a:r>
            <a:rPr lang="id-ID" dirty="0" smtClean="0">
              <a:latin typeface="Times New Roman" pitchFamily="18" charset="0"/>
              <a:cs typeface="Times New Roman" pitchFamily="18" charset="0"/>
            </a:rPr>
            <a:t>Hakim</a:t>
          </a:r>
          <a:endParaRPr lang="id-ID" dirty="0">
            <a:latin typeface="Times New Roman" pitchFamily="18" charset="0"/>
            <a:cs typeface="Times New Roman" pitchFamily="18" charset="0"/>
          </a:endParaRPr>
        </a:p>
      </dgm:t>
    </dgm:pt>
    <dgm:pt modelId="{B895A44D-2214-4D18-A93C-2B3B554015BD}" type="parTrans" cxnId="{68835B3D-D427-424E-AFCF-83B5883C5E7D}">
      <dgm:prSet/>
      <dgm:spPr/>
      <dgm:t>
        <a:bodyPr/>
        <a:lstStyle/>
        <a:p>
          <a:endParaRPr lang="id-ID">
            <a:latin typeface="Times New Roman" pitchFamily="18" charset="0"/>
            <a:cs typeface="Times New Roman" pitchFamily="18" charset="0"/>
          </a:endParaRPr>
        </a:p>
      </dgm:t>
    </dgm:pt>
    <dgm:pt modelId="{33F48A92-BEDF-405B-B9B7-7E9EF3BE6067}" type="sibTrans" cxnId="{68835B3D-D427-424E-AFCF-83B5883C5E7D}">
      <dgm:prSet/>
      <dgm:spPr/>
      <dgm:t>
        <a:bodyPr/>
        <a:lstStyle/>
        <a:p>
          <a:endParaRPr lang="id-ID">
            <a:latin typeface="Times New Roman" pitchFamily="18" charset="0"/>
            <a:cs typeface="Times New Roman" pitchFamily="18" charset="0"/>
          </a:endParaRPr>
        </a:p>
      </dgm:t>
    </dgm:pt>
    <dgm:pt modelId="{F8750E44-AB0C-4BB8-AF98-4EFF4C07E3F8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The Speaker Of The Law</a:t>
          </a:r>
          <a:endParaRPr lang="id-ID" dirty="0">
            <a:latin typeface="Times New Roman" pitchFamily="18" charset="0"/>
            <a:cs typeface="Times New Roman" pitchFamily="18" charset="0"/>
          </a:endParaRPr>
        </a:p>
      </dgm:t>
    </dgm:pt>
    <dgm:pt modelId="{6A608498-5582-43C0-84DF-049A068F8225}" type="parTrans" cxnId="{484A0ED5-1A89-485C-BED3-A909E6E72A7E}">
      <dgm:prSet/>
      <dgm:spPr/>
      <dgm:t>
        <a:bodyPr/>
        <a:lstStyle/>
        <a:p>
          <a:endParaRPr lang="id-ID" dirty="0">
            <a:latin typeface="Times New Roman" pitchFamily="18" charset="0"/>
            <a:cs typeface="Times New Roman" pitchFamily="18" charset="0"/>
          </a:endParaRPr>
        </a:p>
      </dgm:t>
    </dgm:pt>
    <dgm:pt modelId="{4495B3EE-DC27-429B-8E47-FC06268FDF59}" type="sibTrans" cxnId="{484A0ED5-1A89-485C-BED3-A909E6E72A7E}">
      <dgm:prSet/>
      <dgm:spPr/>
      <dgm:t>
        <a:bodyPr/>
        <a:lstStyle/>
        <a:p>
          <a:endParaRPr lang="id-ID">
            <a:latin typeface="Times New Roman" pitchFamily="18" charset="0"/>
            <a:cs typeface="Times New Roman" pitchFamily="18" charset="0"/>
          </a:endParaRPr>
        </a:p>
      </dgm:t>
    </dgm:pt>
    <dgm:pt modelId="{8749CE33-BAF0-4DC2-AE73-8C365AF909E8}">
      <dgm:prSet phldrT="[Text]"/>
      <dgm:spPr/>
      <dgm:t>
        <a:bodyPr/>
        <a:lstStyle/>
        <a:p>
          <a:r>
            <a:rPr lang="id-ID" dirty="0" smtClean="0">
              <a:latin typeface="Times New Roman" pitchFamily="18" charset="0"/>
              <a:cs typeface="Times New Roman" pitchFamily="18" charset="0"/>
            </a:rPr>
            <a:t>Hanya Menafsirkan Sesuai Dengan Penafsiran Parlemen</a:t>
          </a:r>
          <a:endParaRPr lang="id-ID" dirty="0">
            <a:latin typeface="Times New Roman" pitchFamily="18" charset="0"/>
            <a:cs typeface="Times New Roman" pitchFamily="18" charset="0"/>
          </a:endParaRPr>
        </a:p>
      </dgm:t>
    </dgm:pt>
    <dgm:pt modelId="{6BB9E553-75C9-47EA-B289-C5A654C8F0BA}" type="parTrans" cxnId="{0B6E7B83-5CFA-4E51-8B93-BDA62A8AEC78}">
      <dgm:prSet/>
      <dgm:spPr/>
      <dgm:t>
        <a:bodyPr/>
        <a:lstStyle/>
        <a:p>
          <a:endParaRPr lang="id-ID" dirty="0">
            <a:latin typeface="Times New Roman" pitchFamily="18" charset="0"/>
            <a:cs typeface="Times New Roman" pitchFamily="18" charset="0"/>
          </a:endParaRPr>
        </a:p>
      </dgm:t>
    </dgm:pt>
    <dgm:pt modelId="{D2792510-F399-48C1-879C-9F15FF88F630}" type="sibTrans" cxnId="{0B6E7B83-5CFA-4E51-8B93-BDA62A8AEC78}">
      <dgm:prSet/>
      <dgm:spPr/>
      <dgm:t>
        <a:bodyPr/>
        <a:lstStyle/>
        <a:p>
          <a:endParaRPr lang="id-ID">
            <a:latin typeface="Times New Roman" pitchFamily="18" charset="0"/>
            <a:cs typeface="Times New Roman" pitchFamily="18" charset="0"/>
          </a:endParaRPr>
        </a:p>
      </dgm:t>
    </dgm:pt>
    <dgm:pt modelId="{30CAEEED-5D1D-4BF0-94DB-1F6CAA2FFDAD}">
      <dgm:prSet phldrT="[Text]"/>
      <dgm:spPr/>
      <dgm:t>
        <a:bodyPr/>
        <a:lstStyle/>
        <a:p>
          <a:r>
            <a:rPr lang="id-ID" dirty="0" smtClean="0">
              <a:latin typeface="Times New Roman" pitchFamily="18" charset="0"/>
              <a:cs typeface="Times New Roman" pitchFamily="18" charset="0"/>
            </a:rPr>
            <a:t>Diskresi Hakim Yang Sangat Terbatas</a:t>
          </a:r>
          <a:endParaRPr lang="id-ID" dirty="0">
            <a:latin typeface="Times New Roman" pitchFamily="18" charset="0"/>
            <a:cs typeface="Times New Roman" pitchFamily="18" charset="0"/>
          </a:endParaRPr>
        </a:p>
      </dgm:t>
    </dgm:pt>
    <dgm:pt modelId="{AC4AE2B4-6425-47CB-9554-7475DAF589C8}" type="parTrans" cxnId="{119C66B0-92C7-474E-AA9D-0D5375A5DFAB}">
      <dgm:prSet/>
      <dgm:spPr/>
      <dgm:t>
        <a:bodyPr/>
        <a:lstStyle/>
        <a:p>
          <a:endParaRPr lang="id-ID" dirty="0">
            <a:latin typeface="Times New Roman" pitchFamily="18" charset="0"/>
            <a:cs typeface="Times New Roman" pitchFamily="18" charset="0"/>
          </a:endParaRPr>
        </a:p>
      </dgm:t>
    </dgm:pt>
    <dgm:pt modelId="{1D032219-0965-4A28-A04C-83737A86E517}" type="sibTrans" cxnId="{119C66B0-92C7-474E-AA9D-0D5375A5DFAB}">
      <dgm:prSet/>
      <dgm:spPr/>
      <dgm:t>
        <a:bodyPr/>
        <a:lstStyle/>
        <a:p>
          <a:endParaRPr lang="id-ID">
            <a:latin typeface="Times New Roman" pitchFamily="18" charset="0"/>
            <a:cs typeface="Times New Roman" pitchFamily="18" charset="0"/>
          </a:endParaRPr>
        </a:p>
      </dgm:t>
    </dgm:pt>
    <dgm:pt modelId="{D33308A7-9F70-4051-A222-97C8BFB39005}">
      <dgm:prSet phldrT="[Text]"/>
      <dgm:spPr/>
      <dgm:t>
        <a:bodyPr/>
        <a:lstStyle/>
        <a:p>
          <a:r>
            <a:rPr lang="id-ID" dirty="0" smtClean="0">
              <a:latin typeface="Times New Roman" pitchFamily="18" charset="0"/>
              <a:cs typeface="Times New Roman" pitchFamily="18" charset="0"/>
            </a:rPr>
            <a:t>Negative Legislator</a:t>
          </a:r>
          <a:endParaRPr lang="id-ID" dirty="0">
            <a:latin typeface="Times New Roman" pitchFamily="18" charset="0"/>
            <a:cs typeface="Times New Roman" pitchFamily="18" charset="0"/>
          </a:endParaRPr>
        </a:p>
      </dgm:t>
    </dgm:pt>
    <dgm:pt modelId="{D5085F04-C203-404C-A54F-65424F3BFD11}" type="parTrans" cxnId="{D53710FF-9695-4A5C-8761-AB44927F11C2}">
      <dgm:prSet/>
      <dgm:spPr/>
      <dgm:t>
        <a:bodyPr/>
        <a:lstStyle/>
        <a:p>
          <a:endParaRPr lang="id-ID" dirty="0">
            <a:latin typeface="Times New Roman" pitchFamily="18" charset="0"/>
            <a:cs typeface="Times New Roman" pitchFamily="18" charset="0"/>
          </a:endParaRPr>
        </a:p>
      </dgm:t>
    </dgm:pt>
    <dgm:pt modelId="{512A0D3C-2CD0-411F-9C9F-17E10C5DDE3D}" type="sibTrans" cxnId="{D53710FF-9695-4A5C-8761-AB44927F11C2}">
      <dgm:prSet/>
      <dgm:spPr/>
      <dgm:t>
        <a:bodyPr/>
        <a:lstStyle/>
        <a:p>
          <a:endParaRPr lang="id-ID">
            <a:latin typeface="Times New Roman" pitchFamily="18" charset="0"/>
            <a:cs typeface="Times New Roman" pitchFamily="18" charset="0"/>
          </a:endParaRPr>
        </a:p>
      </dgm:t>
    </dgm:pt>
    <dgm:pt modelId="{F4DFE828-53EE-4B69-B84A-3CF935CEE7A7}">
      <dgm:prSet phldrT="[Text]"/>
      <dgm:spPr/>
      <dgm:t>
        <a:bodyPr/>
        <a:lstStyle/>
        <a:p>
          <a:r>
            <a:rPr lang="id-ID" dirty="0" smtClean="0">
              <a:latin typeface="Times New Roman" pitchFamily="18" charset="0"/>
              <a:cs typeface="Times New Roman" pitchFamily="18" charset="0"/>
            </a:rPr>
            <a:t>Tidak Diberikan Kewenangan Untuk Membentuk Hukum</a:t>
          </a:r>
          <a:endParaRPr lang="id-ID" dirty="0">
            <a:latin typeface="Times New Roman" pitchFamily="18" charset="0"/>
            <a:cs typeface="Times New Roman" pitchFamily="18" charset="0"/>
          </a:endParaRPr>
        </a:p>
      </dgm:t>
    </dgm:pt>
    <dgm:pt modelId="{19F7FF13-6665-438B-B7B2-2C8311235B50}" type="parTrans" cxnId="{B0F533B3-BC65-48DD-A824-B8E0C7305376}">
      <dgm:prSet/>
      <dgm:spPr/>
      <dgm:t>
        <a:bodyPr/>
        <a:lstStyle/>
        <a:p>
          <a:endParaRPr lang="id-ID" dirty="0">
            <a:latin typeface="Times New Roman" pitchFamily="18" charset="0"/>
            <a:cs typeface="Times New Roman" pitchFamily="18" charset="0"/>
          </a:endParaRPr>
        </a:p>
      </dgm:t>
    </dgm:pt>
    <dgm:pt modelId="{19EB593B-9B98-42A6-98AF-9F2E7A58A0A7}" type="sibTrans" cxnId="{B0F533B3-BC65-48DD-A824-B8E0C7305376}">
      <dgm:prSet/>
      <dgm:spPr/>
      <dgm:t>
        <a:bodyPr/>
        <a:lstStyle/>
        <a:p>
          <a:endParaRPr lang="id-ID">
            <a:latin typeface="Times New Roman" pitchFamily="18" charset="0"/>
            <a:cs typeface="Times New Roman" pitchFamily="18" charset="0"/>
          </a:endParaRPr>
        </a:p>
      </dgm:t>
    </dgm:pt>
    <dgm:pt modelId="{E4F43767-41FA-4D1F-8C67-BBAE1891B076}">
      <dgm:prSet/>
      <dgm:spPr/>
      <dgm:t>
        <a:bodyPr/>
        <a:lstStyle/>
        <a:p>
          <a:r>
            <a:rPr lang="id-ID" dirty="0" smtClean="0">
              <a:latin typeface="Times New Roman" pitchFamily="18" charset="0"/>
              <a:cs typeface="Times New Roman" pitchFamily="18" charset="0"/>
            </a:rPr>
            <a:t>Tidak dikenal prinsip precedent atau stare decisis</a:t>
          </a:r>
          <a:endParaRPr lang="id-ID" dirty="0">
            <a:latin typeface="Times New Roman" pitchFamily="18" charset="0"/>
            <a:cs typeface="Times New Roman" pitchFamily="18" charset="0"/>
          </a:endParaRPr>
        </a:p>
      </dgm:t>
    </dgm:pt>
    <dgm:pt modelId="{067B5835-0C2D-4E37-A01F-7D0EAC165254}" type="parTrans" cxnId="{694632EE-FEEC-4AB8-BC9E-46940BEA4454}">
      <dgm:prSet/>
      <dgm:spPr/>
      <dgm:t>
        <a:bodyPr/>
        <a:lstStyle/>
        <a:p>
          <a:endParaRPr lang="id-ID">
            <a:latin typeface="Times New Roman" pitchFamily="18" charset="0"/>
            <a:cs typeface="Times New Roman" pitchFamily="18" charset="0"/>
          </a:endParaRPr>
        </a:p>
      </dgm:t>
    </dgm:pt>
    <dgm:pt modelId="{CFE157AB-6AC9-41A2-BD41-A21062FE0536}" type="sibTrans" cxnId="{694632EE-FEEC-4AB8-BC9E-46940BEA4454}">
      <dgm:prSet/>
      <dgm:spPr/>
      <dgm:t>
        <a:bodyPr/>
        <a:lstStyle/>
        <a:p>
          <a:endParaRPr lang="id-ID">
            <a:latin typeface="Times New Roman" pitchFamily="18" charset="0"/>
            <a:cs typeface="Times New Roman" pitchFamily="18" charset="0"/>
          </a:endParaRPr>
        </a:p>
      </dgm:t>
    </dgm:pt>
    <dgm:pt modelId="{F024817D-1E04-4B97-BCA3-2EC74584B743}">
      <dgm:prSet/>
      <dgm:spPr/>
      <dgm:t>
        <a:bodyPr/>
        <a:lstStyle/>
        <a:p>
          <a:r>
            <a:rPr lang="id-ID" dirty="0" smtClean="0">
              <a:latin typeface="Times New Roman" pitchFamily="18" charset="0"/>
              <a:cs typeface="Times New Roman" pitchFamily="18" charset="0"/>
            </a:rPr>
            <a:t>Tidak mempunyai kewajiban untuk mengikuti putusan hakim sebelumnya</a:t>
          </a:r>
          <a:endParaRPr lang="id-ID" dirty="0">
            <a:latin typeface="Times New Roman" pitchFamily="18" charset="0"/>
            <a:cs typeface="Times New Roman" pitchFamily="18" charset="0"/>
          </a:endParaRPr>
        </a:p>
      </dgm:t>
    </dgm:pt>
    <dgm:pt modelId="{040BF6F8-FC2D-43A1-A4A0-F7BF8CA0D1E8}" type="parTrans" cxnId="{DE8E70D6-D92C-4364-A580-937FA4A552DF}">
      <dgm:prSet/>
      <dgm:spPr/>
      <dgm:t>
        <a:bodyPr/>
        <a:lstStyle/>
        <a:p>
          <a:endParaRPr lang="id-ID">
            <a:latin typeface="Times New Roman" pitchFamily="18" charset="0"/>
            <a:cs typeface="Times New Roman" pitchFamily="18" charset="0"/>
          </a:endParaRPr>
        </a:p>
      </dgm:t>
    </dgm:pt>
    <dgm:pt modelId="{8F3D18B7-906B-4B2A-B8EB-88C6A6DCF92D}" type="sibTrans" cxnId="{DE8E70D6-D92C-4364-A580-937FA4A552DF}">
      <dgm:prSet/>
      <dgm:spPr/>
      <dgm:t>
        <a:bodyPr/>
        <a:lstStyle/>
        <a:p>
          <a:endParaRPr lang="id-ID">
            <a:latin typeface="Times New Roman" pitchFamily="18" charset="0"/>
            <a:cs typeface="Times New Roman" pitchFamily="18" charset="0"/>
          </a:endParaRPr>
        </a:p>
      </dgm:t>
    </dgm:pt>
    <dgm:pt modelId="{B55D8E0A-CF94-4B5F-900C-C1D5ACA64148}" type="pres">
      <dgm:prSet presAssocID="{5F86F77E-6830-4FCB-A287-31AC6872234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11EA2E1-4935-48B1-B006-DADBE2BA740E}" type="pres">
      <dgm:prSet presAssocID="{93E9D34B-19B2-498D-B4FB-0557F54E264F}" presName="hierRoot1" presStyleCnt="0"/>
      <dgm:spPr/>
    </dgm:pt>
    <dgm:pt modelId="{92437811-0372-4C5B-82F3-0D4932E25BB6}" type="pres">
      <dgm:prSet presAssocID="{93E9D34B-19B2-498D-B4FB-0557F54E264F}" presName="composite" presStyleCnt="0"/>
      <dgm:spPr/>
    </dgm:pt>
    <dgm:pt modelId="{6141BB00-E0E3-42D0-ADA3-3BCF7F373EC3}" type="pres">
      <dgm:prSet presAssocID="{93E9D34B-19B2-498D-B4FB-0557F54E264F}" presName="background" presStyleLbl="node0" presStyleIdx="0" presStyleCnt="1"/>
      <dgm:spPr/>
    </dgm:pt>
    <dgm:pt modelId="{B0DC3DC1-6875-457C-B8E2-DDDF8B3EA82D}" type="pres">
      <dgm:prSet presAssocID="{93E9D34B-19B2-498D-B4FB-0557F54E264F}" presName="text" presStyleLbl="fgAcc0" presStyleIdx="0" presStyleCnt="1">
        <dgm:presLayoutVars>
          <dgm:chPref val="3"/>
        </dgm:presLayoutVars>
      </dgm:prSet>
      <dgm:spPr/>
    </dgm:pt>
    <dgm:pt modelId="{DD8A7102-EEA9-4438-95D0-C20E99C0D898}" type="pres">
      <dgm:prSet presAssocID="{93E9D34B-19B2-498D-B4FB-0557F54E264F}" presName="hierChild2" presStyleCnt="0"/>
      <dgm:spPr/>
    </dgm:pt>
    <dgm:pt modelId="{78D877CC-4805-4D94-BEB6-30FB78AAD322}" type="pres">
      <dgm:prSet presAssocID="{6A608498-5582-43C0-84DF-049A068F8225}" presName="Name10" presStyleLbl="parChTrans1D2" presStyleIdx="0" presStyleCnt="3"/>
      <dgm:spPr/>
    </dgm:pt>
    <dgm:pt modelId="{FDBFAFED-B998-4FBA-A2F5-8C0B653A907B}" type="pres">
      <dgm:prSet presAssocID="{F8750E44-AB0C-4BB8-AF98-4EFF4C07E3F8}" presName="hierRoot2" presStyleCnt="0"/>
      <dgm:spPr/>
    </dgm:pt>
    <dgm:pt modelId="{82CF6FC2-4BD2-4242-BA3D-C6CCDFBC9859}" type="pres">
      <dgm:prSet presAssocID="{F8750E44-AB0C-4BB8-AF98-4EFF4C07E3F8}" presName="composite2" presStyleCnt="0"/>
      <dgm:spPr/>
    </dgm:pt>
    <dgm:pt modelId="{EEE323EB-1E77-44B8-994B-3B5AD065A7AB}" type="pres">
      <dgm:prSet presAssocID="{F8750E44-AB0C-4BB8-AF98-4EFF4C07E3F8}" presName="background2" presStyleLbl="node2" presStyleIdx="0" presStyleCnt="3"/>
      <dgm:spPr/>
    </dgm:pt>
    <dgm:pt modelId="{2C8A253C-AADD-474C-8B4D-E93F39A7235E}" type="pres">
      <dgm:prSet presAssocID="{F8750E44-AB0C-4BB8-AF98-4EFF4C07E3F8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8F635AD8-33E9-4EFB-92D9-28F31D489103}" type="pres">
      <dgm:prSet presAssocID="{F8750E44-AB0C-4BB8-AF98-4EFF4C07E3F8}" presName="hierChild3" presStyleCnt="0"/>
      <dgm:spPr/>
    </dgm:pt>
    <dgm:pt modelId="{66CA6125-5528-4605-8429-9623567FB0D9}" type="pres">
      <dgm:prSet presAssocID="{6BB9E553-75C9-47EA-B289-C5A654C8F0BA}" presName="Name17" presStyleLbl="parChTrans1D3" presStyleIdx="0" presStyleCnt="4"/>
      <dgm:spPr/>
    </dgm:pt>
    <dgm:pt modelId="{5F1FAF85-EE38-47E2-B540-868CCBDAB75C}" type="pres">
      <dgm:prSet presAssocID="{8749CE33-BAF0-4DC2-AE73-8C365AF909E8}" presName="hierRoot3" presStyleCnt="0"/>
      <dgm:spPr/>
    </dgm:pt>
    <dgm:pt modelId="{20C5F56F-BCAC-419D-8D1F-EAEB61D7A379}" type="pres">
      <dgm:prSet presAssocID="{8749CE33-BAF0-4DC2-AE73-8C365AF909E8}" presName="composite3" presStyleCnt="0"/>
      <dgm:spPr/>
    </dgm:pt>
    <dgm:pt modelId="{029BEEFF-F810-463C-9FE7-0F863FA82498}" type="pres">
      <dgm:prSet presAssocID="{8749CE33-BAF0-4DC2-AE73-8C365AF909E8}" presName="background3" presStyleLbl="node3" presStyleIdx="0" presStyleCnt="4"/>
      <dgm:spPr/>
    </dgm:pt>
    <dgm:pt modelId="{04A158E3-2E82-47E2-BD47-42AE8703ADD7}" type="pres">
      <dgm:prSet presAssocID="{8749CE33-BAF0-4DC2-AE73-8C365AF909E8}" presName="text3" presStyleLbl="fgAcc3" presStyleIdx="0" presStyleCnt="4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F1D616A3-1B1C-40EF-BF1F-06D59B327DAC}" type="pres">
      <dgm:prSet presAssocID="{8749CE33-BAF0-4DC2-AE73-8C365AF909E8}" presName="hierChild4" presStyleCnt="0"/>
      <dgm:spPr/>
    </dgm:pt>
    <dgm:pt modelId="{9134F0EA-7264-41D8-9373-1B8634842FBF}" type="pres">
      <dgm:prSet presAssocID="{AC4AE2B4-6425-47CB-9554-7475DAF589C8}" presName="Name17" presStyleLbl="parChTrans1D3" presStyleIdx="1" presStyleCnt="4"/>
      <dgm:spPr/>
    </dgm:pt>
    <dgm:pt modelId="{23B31AB7-244C-458E-B848-57A01EE51F20}" type="pres">
      <dgm:prSet presAssocID="{30CAEEED-5D1D-4BF0-94DB-1F6CAA2FFDAD}" presName="hierRoot3" presStyleCnt="0"/>
      <dgm:spPr/>
    </dgm:pt>
    <dgm:pt modelId="{90003EF7-C8C4-4915-B400-E6CAB2434B63}" type="pres">
      <dgm:prSet presAssocID="{30CAEEED-5D1D-4BF0-94DB-1F6CAA2FFDAD}" presName="composite3" presStyleCnt="0"/>
      <dgm:spPr/>
    </dgm:pt>
    <dgm:pt modelId="{FE325DB0-603E-4AC1-9228-A21A4ACC460E}" type="pres">
      <dgm:prSet presAssocID="{30CAEEED-5D1D-4BF0-94DB-1F6CAA2FFDAD}" presName="background3" presStyleLbl="node3" presStyleIdx="1" presStyleCnt="4"/>
      <dgm:spPr/>
    </dgm:pt>
    <dgm:pt modelId="{F3EEB75D-A6B1-49D2-8C53-5DE134C0FA2A}" type="pres">
      <dgm:prSet presAssocID="{30CAEEED-5D1D-4BF0-94DB-1F6CAA2FFDAD}" presName="text3" presStyleLbl="fgAcc3" presStyleIdx="1" presStyleCnt="4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C72344C0-D332-4EB0-9BC5-C781416CCC83}" type="pres">
      <dgm:prSet presAssocID="{30CAEEED-5D1D-4BF0-94DB-1F6CAA2FFDAD}" presName="hierChild4" presStyleCnt="0"/>
      <dgm:spPr/>
    </dgm:pt>
    <dgm:pt modelId="{2B30A3BD-2516-4EF3-BFA4-978EED59A047}" type="pres">
      <dgm:prSet presAssocID="{D5085F04-C203-404C-A54F-65424F3BFD11}" presName="Name10" presStyleLbl="parChTrans1D2" presStyleIdx="1" presStyleCnt="3"/>
      <dgm:spPr/>
    </dgm:pt>
    <dgm:pt modelId="{E6E20E1B-9D6F-46F8-B71D-6D54CE1CE5C3}" type="pres">
      <dgm:prSet presAssocID="{D33308A7-9F70-4051-A222-97C8BFB39005}" presName="hierRoot2" presStyleCnt="0"/>
      <dgm:spPr/>
    </dgm:pt>
    <dgm:pt modelId="{6EAA6052-D026-455F-8A54-83D257E202EA}" type="pres">
      <dgm:prSet presAssocID="{D33308A7-9F70-4051-A222-97C8BFB39005}" presName="composite2" presStyleCnt="0"/>
      <dgm:spPr/>
    </dgm:pt>
    <dgm:pt modelId="{E7EC2B5D-2379-40FE-B27D-6B48CF629488}" type="pres">
      <dgm:prSet presAssocID="{D33308A7-9F70-4051-A222-97C8BFB39005}" presName="background2" presStyleLbl="node2" presStyleIdx="1" presStyleCnt="3"/>
      <dgm:spPr/>
    </dgm:pt>
    <dgm:pt modelId="{96F0B8A4-D956-488E-8D0B-283FFA29A0C9}" type="pres">
      <dgm:prSet presAssocID="{D33308A7-9F70-4051-A222-97C8BFB39005}" presName="text2" presStyleLbl="fgAcc2" presStyleIdx="1" presStyleCnt="3" custLinFactNeighborX="389" custLinFactNeighborY="1523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9DCBFCDF-63E7-4415-9C7F-F96D1505D99F}" type="pres">
      <dgm:prSet presAssocID="{D33308A7-9F70-4051-A222-97C8BFB39005}" presName="hierChild3" presStyleCnt="0"/>
      <dgm:spPr/>
    </dgm:pt>
    <dgm:pt modelId="{CA7B3C85-D7F5-429A-859D-1651CB7D1F3F}" type="pres">
      <dgm:prSet presAssocID="{19F7FF13-6665-438B-B7B2-2C8311235B50}" presName="Name17" presStyleLbl="parChTrans1D3" presStyleIdx="2" presStyleCnt="4"/>
      <dgm:spPr/>
    </dgm:pt>
    <dgm:pt modelId="{A34469FB-56AF-4C8F-ABC0-EF4536B1B79D}" type="pres">
      <dgm:prSet presAssocID="{F4DFE828-53EE-4B69-B84A-3CF935CEE7A7}" presName="hierRoot3" presStyleCnt="0"/>
      <dgm:spPr/>
    </dgm:pt>
    <dgm:pt modelId="{FBB26934-31A8-4C68-A543-F3AF7A73EFA9}" type="pres">
      <dgm:prSet presAssocID="{F4DFE828-53EE-4B69-B84A-3CF935CEE7A7}" presName="composite3" presStyleCnt="0"/>
      <dgm:spPr/>
    </dgm:pt>
    <dgm:pt modelId="{B94478A6-D371-48CF-BACC-BA525FE64026}" type="pres">
      <dgm:prSet presAssocID="{F4DFE828-53EE-4B69-B84A-3CF935CEE7A7}" presName="background3" presStyleLbl="node3" presStyleIdx="2" presStyleCnt="4"/>
      <dgm:spPr/>
    </dgm:pt>
    <dgm:pt modelId="{A06CB2EC-BBEB-4E4C-AFCB-B5849F37EA2E}" type="pres">
      <dgm:prSet presAssocID="{F4DFE828-53EE-4B69-B84A-3CF935CEE7A7}" presName="text3" presStyleLbl="fgAcc3" presStyleIdx="2" presStyleCnt="4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CE213DFA-7361-4522-84AE-BC6AD4B3EA63}" type="pres">
      <dgm:prSet presAssocID="{F4DFE828-53EE-4B69-B84A-3CF935CEE7A7}" presName="hierChild4" presStyleCnt="0"/>
      <dgm:spPr/>
    </dgm:pt>
    <dgm:pt modelId="{C7CD7E33-51DB-4EC6-AE4D-9F07CC114A04}" type="pres">
      <dgm:prSet presAssocID="{067B5835-0C2D-4E37-A01F-7D0EAC165254}" presName="Name10" presStyleLbl="parChTrans1D2" presStyleIdx="2" presStyleCnt="3"/>
      <dgm:spPr/>
    </dgm:pt>
    <dgm:pt modelId="{BC7BBCC5-102C-46AC-B612-1C7AC1F34F13}" type="pres">
      <dgm:prSet presAssocID="{E4F43767-41FA-4D1F-8C67-BBAE1891B076}" presName="hierRoot2" presStyleCnt="0"/>
      <dgm:spPr/>
    </dgm:pt>
    <dgm:pt modelId="{F1B28E41-F36A-4837-8CA7-E33C7D39EC59}" type="pres">
      <dgm:prSet presAssocID="{E4F43767-41FA-4D1F-8C67-BBAE1891B076}" presName="composite2" presStyleCnt="0"/>
      <dgm:spPr/>
    </dgm:pt>
    <dgm:pt modelId="{D0C07805-B501-4F3C-AE04-985A6A935EE9}" type="pres">
      <dgm:prSet presAssocID="{E4F43767-41FA-4D1F-8C67-BBAE1891B076}" presName="background2" presStyleLbl="node2" presStyleIdx="2" presStyleCnt="3"/>
      <dgm:spPr/>
    </dgm:pt>
    <dgm:pt modelId="{C87C21ED-E1EC-47D0-B36C-E6DF84928FFF}" type="pres">
      <dgm:prSet presAssocID="{E4F43767-41FA-4D1F-8C67-BBAE1891B076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2BF19FA0-B059-4323-96D0-3945C636864D}" type="pres">
      <dgm:prSet presAssocID="{E4F43767-41FA-4D1F-8C67-BBAE1891B076}" presName="hierChild3" presStyleCnt="0"/>
      <dgm:spPr/>
    </dgm:pt>
    <dgm:pt modelId="{D177BB67-3904-4C6C-BE86-76E31E7B9252}" type="pres">
      <dgm:prSet presAssocID="{040BF6F8-FC2D-43A1-A4A0-F7BF8CA0D1E8}" presName="Name17" presStyleLbl="parChTrans1D3" presStyleIdx="3" presStyleCnt="4"/>
      <dgm:spPr/>
    </dgm:pt>
    <dgm:pt modelId="{E4994C1B-820F-4E6F-85DE-80A62462ED76}" type="pres">
      <dgm:prSet presAssocID="{F024817D-1E04-4B97-BCA3-2EC74584B743}" presName="hierRoot3" presStyleCnt="0"/>
      <dgm:spPr/>
    </dgm:pt>
    <dgm:pt modelId="{E04D8776-810B-4804-B0C0-68BF8AFF280F}" type="pres">
      <dgm:prSet presAssocID="{F024817D-1E04-4B97-BCA3-2EC74584B743}" presName="composite3" presStyleCnt="0"/>
      <dgm:spPr/>
    </dgm:pt>
    <dgm:pt modelId="{187C71ED-5A11-487C-9890-3ED03CB0B90E}" type="pres">
      <dgm:prSet presAssocID="{F024817D-1E04-4B97-BCA3-2EC74584B743}" presName="background3" presStyleLbl="node3" presStyleIdx="3" presStyleCnt="4"/>
      <dgm:spPr/>
    </dgm:pt>
    <dgm:pt modelId="{29F61DD1-3A21-44A3-8F44-903C25C005EB}" type="pres">
      <dgm:prSet presAssocID="{F024817D-1E04-4B97-BCA3-2EC74584B743}" presName="text3" presStyleLbl="fgAcc3" presStyleIdx="3" presStyleCnt="4">
        <dgm:presLayoutVars>
          <dgm:chPref val="3"/>
        </dgm:presLayoutVars>
      </dgm:prSet>
      <dgm:spPr/>
    </dgm:pt>
    <dgm:pt modelId="{A22E9522-1A11-4436-9387-9676B1FA6F55}" type="pres">
      <dgm:prSet presAssocID="{F024817D-1E04-4B97-BCA3-2EC74584B743}" presName="hierChild4" presStyleCnt="0"/>
      <dgm:spPr/>
    </dgm:pt>
  </dgm:ptLst>
  <dgm:cxnLst>
    <dgm:cxn modelId="{F609116D-4841-4830-BBE3-A17216B2FA55}" type="presOf" srcId="{F8750E44-AB0C-4BB8-AF98-4EFF4C07E3F8}" destId="{2C8A253C-AADD-474C-8B4D-E93F39A7235E}" srcOrd="0" destOrd="0" presId="urn:microsoft.com/office/officeart/2005/8/layout/hierarchy1"/>
    <dgm:cxn modelId="{7F36F18F-9D08-4A05-9475-0989BEE32FE7}" type="presOf" srcId="{040BF6F8-FC2D-43A1-A4A0-F7BF8CA0D1E8}" destId="{D177BB67-3904-4C6C-BE86-76E31E7B9252}" srcOrd="0" destOrd="0" presId="urn:microsoft.com/office/officeart/2005/8/layout/hierarchy1"/>
    <dgm:cxn modelId="{4425B668-DDBE-43E1-932B-582F02207325}" type="presOf" srcId="{F4DFE828-53EE-4B69-B84A-3CF935CEE7A7}" destId="{A06CB2EC-BBEB-4E4C-AFCB-B5849F37EA2E}" srcOrd="0" destOrd="0" presId="urn:microsoft.com/office/officeart/2005/8/layout/hierarchy1"/>
    <dgm:cxn modelId="{DE8E70D6-D92C-4364-A580-937FA4A552DF}" srcId="{E4F43767-41FA-4D1F-8C67-BBAE1891B076}" destId="{F024817D-1E04-4B97-BCA3-2EC74584B743}" srcOrd="0" destOrd="0" parTransId="{040BF6F8-FC2D-43A1-A4A0-F7BF8CA0D1E8}" sibTransId="{8F3D18B7-906B-4B2A-B8EB-88C6A6DCF92D}"/>
    <dgm:cxn modelId="{3EBF4366-D2AD-4229-911C-704D659FED48}" type="presOf" srcId="{5F86F77E-6830-4FCB-A287-31AC68722341}" destId="{B55D8E0A-CF94-4B5F-900C-C1D5ACA64148}" srcOrd="0" destOrd="0" presId="urn:microsoft.com/office/officeart/2005/8/layout/hierarchy1"/>
    <dgm:cxn modelId="{4EC78310-6BD0-4849-A377-788C8B74B6B7}" type="presOf" srcId="{19F7FF13-6665-438B-B7B2-2C8311235B50}" destId="{CA7B3C85-D7F5-429A-859D-1651CB7D1F3F}" srcOrd="0" destOrd="0" presId="urn:microsoft.com/office/officeart/2005/8/layout/hierarchy1"/>
    <dgm:cxn modelId="{DEC6D70B-7DBF-4329-8072-57EBE14A6D9A}" type="presOf" srcId="{067B5835-0C2D-4E37-A01F-7D0EAC165254}" destId="{C7CD7E33-51DB-4EC6-AE4D-9F07CC114A04}" srcOrd="0" destOrd="0" presId="urn:microsoft.com/office/officeart/2005/8/layout/hierarchy1"/>
    <dgm:cxn modelId="{694632EE-FEEC-4AB8-BC9E-46940BEA4454}" srcId="{93E9D34B-19B2-498D-B4FB-0557F54E264F}" destId="{E4F43767-41FA-4D1F-8C67-BBAE1891B076}" srcOrd="2" destOrd="0" parTransId="{067B5835-0C2D-4E37-A01F-7D0EAC165254}" sibTransId="{CFE157AB-6AC9-41A2-BD41-A21062FE0536}"/>
    <dgm:cxn modelId="{F951ECD0-F552-4AD5-BB58-F15988D654A8}" type="presOf" srcId="{D5085F04-C203-404C-A54F-65424F3BFD11}" destId="{2B30A3BD-2516-4EF3-BFA4-978EED59A047}" srcOrd="0" destOrd="0" presId="urn:microsoft.com/office/officeart/2005/8/layout/hierarchy1"/>
    <dgm:cxn modelId="{9C3EA692-5E55-415E-81B8-27FD846219C5}" type="presOf" srcId="{30CAEEED-5D1D-4BF0-94DB-1F6CAA2FFDAD}" destId="{F3EEB75D-A6B1-49D2-8C53-5DE134C0FA2A}" srcOrd="0" destOrd="0" presId="urn:microsoft.com/office/officeart/2005/8/layout/hierarchy1"/>
    <dgm:cxn modelId="{484A0ED5-1A89-485C-BED3-A909E6E72A7E}" srcId="{93E9D34B-19B2-498D-B4FB-0557F54E264F}" destId="{F8750E44-AB0C-4BB8-AF98-4EFF4C07E3F8}" srcOrd="0" destOrd="0" parTransId="{6A608498-5582-43C0-84DF-049A068F8225}" sibTransId="{4495B3EE-DC27-429B-8E47-FC06268FDF59}"/>
    <dgm:cxn modelId="{9625BC8C-751D-4B15-8F1B-02AC3F16DEB0}" type="presOf" srcId="{D33308A7-9F70-4051-A222-97C8BFB39005}" destId="{96F0B8A4-D956-488E-8D0B-283FFA29A0C9}" srcOrd="0" destOrd="0" presId="urn:microsoft.com/office/officeart/2005/8/layout/hierarchy1"/>
    <dgm:cxn modelId="{F2903D85-4D1F-4F2D-BAE4-70B53D1E34DE}" type="presOf" srcId="{93E9D34B-19B2-498D-B4FB-0557F54E264F}" destId="{B0DC3DC1-6875-457C-B8E2-DDDF8B3EA82D}" srcOrd="0" destOrd="0" presId="urn:microsoft.com/office/officeart/2005/8/layout/hierarchy1"/>
    <dgm:cxn modelId="{542E7DA8-AB70-4342-8E4F-F92946B61676}" type="presOf" srcId="{AC4AE2B4-6425-47CB-9554-7475DAF589C8}" destId="{9134F0EA-7264-41D8-9373-1B8634842FBF}" srcOrd="0" destOrd="0" presId="urn:microsoft.com/office/officeart/2005/8/layout/hierarchy1"/>
    <dgm:cxn modelId="{E3F808D0-3C86-4CE6-A757-956A32BD6597}" type="presOf" srcId="{F024817D-1E04-4B97-BCA3-2EC74584B743}" destId="{29F61DD1-3A21-44A3-8F44-903C25C005EB}" srcOrd="0" destOrd="0" presId="urn:microsoft.com/office/officeart/2005/8/layout/hierarchy1"/>
    <dgm:cxn modelId="{119C66B0-92C7-474E-AA9D-0D5375A5DFAB}" srcId="{F8750E44-AB0C-4BB8-AF98-4EFF4C07E3F8}" destId="{30CAEEED-5D1D-4BF0-94DB-1F6CAA2FFDAD}" srcOrd="1" destOrd="0" parTransId="{AC4AE2B4-6425-47CB-9554-7475DAF589C8}" sibTransId="{1D032219-0965-4A28-A04C-83737A86E517}"/>
    <dgm:cxn modelId="{D53710FF-9695-4A5C-8761-AB44927F11C2}" srcId="{93E9D34B-19B2-498D-B4FB-0557F54E264F}" destId="{D33308A7-9F70-4051-A222-97C8BFB39005}" srcOrd="1" destOrd="0" parTransId="{D5085F04-C203-404C-A54F-65424F3BFD11}" sibTransId="{512A0D3C-2CD0-411F-9C9F-17E10C5DDE3D}"/>
    <dgm:cxn modelId="{0A0191A2-9377-4EEF-8259-364E907C5894}" type="presOf" srcId="{E4F43767-41FA-4D1F-8C67-BBAE1891B076}" destId="{C87C21ED-E1EC-47D0-B36C-E6DF84928FFF}" srcOrd="0" destOrd="0" presId="urn:microsoft.com/office/officeart/2005/8/layout/hierarchy1"/>
    <dgm:cxn modelId="{E3CB6A46-5380-4152-8A46-EBC6C5BF8E87}" type="presOf" srcId="{6BB9E553-75C9-47EA-B289-C5A654C8F0BA}" destId="{66CA6125-5528-4605-8429-9623567FB0D9}" srcOrd="0" destOrd="0" presId="urn:microsoft.com/office/officeart/2005/8/layout/hierarchy1"/>
    <dgm:cxn modelId="{F57EE2F8-CC7B-4E46-B967-81645703B34D}" type="presOf" srcId="{8749CE33-BAF0-4DC2-AE73-8C365AF909E8}" destId="{04A158E3-2E82-47E2-BD47-42AE8703ADD7}" srcOrd="0" destOrd="0" presId="urn:microsoft.com/office/officeart/2005/8/layout/hierarchy1"/>
    <dgm:cxn modelId="{68835B3D-D427-424E-AFCF-83B5883C5E7D}" srcId="{5F86F77E-6830-4FCB-A287-31AC68722341}" destId="{93E9D34B-19B2-498D-B4FB-0557F54E264F}" srcOrd="0" destOrd="0" parTransId="{B895A44D-2214-4D18-A93C-2B3B554015BD}" sibTransId="{33F48A92-BEDF-405B-B9B7-7E9EF3BE6067}"/>
    <dgm:cxn modelId="{B0F533B3-BC65-48DD-A824-B8E0C7305376}" srcId="{D33308A7-9F70-4051-A222-97C8BFB39005}" destId="{F4DFE828-53EE-4B69-B84A-3CF935CEE7A7}" srcOrd="0" destOrd="0" parTransId="{19F7FF13-6665-438B-B7B2-2C8311235B50}" sibTransId="{19EB593B-9B98-42A6-98AF-9F2E7A58A0A7}"/>
    <dgm:cxn modelId="{0B6E7B83-5CFA-4E51-8B93-BDA62A8AEC78}" srcId="{F8750E44-AB0C-4BB8-AF98-4EFF4C07E3F8}" destId="{8749CE33-BAF0-4DC2-AE73-8C365AF909E8}" srcOrd="0" destOrd="0" parTransId="{6BB9E553-75C9-47EA-B289-C5A654C8F0BA}" sibTransId="{D2792510-F399-48C1-879C-9F15FF88F630}"/>
    <dgm:cxn modelId="{F44429CE-95ED-4D39-BAFA-C6A89A96D194}" type="presOf" srcId="{6A608498-5582-43C0-84DF-049A068F8225}" destId="{78D877CC-4805-4D94-BEB6-30FB78AAD322}" srcOrd="0" destOrd="0" presId="urn:microsoft.com/office/officeart/2005/8/layout/hierarchy1"/>
    <dgm:cxn modelId="{A22BE0E8-1A1A-4B47-8B3B-9371CF9C6F24}" type="presParOf" srcId="{B55D8E0A-CF94-4B5F-900C-C1D5ACA64148}" destId="{F11EA2E1-4935-48B1-B006-DADBE2BA740E}" srcOrd="0" destOrd="0" presId="urn:microsoft.com/office/officeart/2005/8/layout/hierarchy1"/>
    <dgm:cxn modelId="{41015864-BE00-4660-8D51-796D398A337A}" type="presParOf" srcId="{F11EA2E1-4935-48B1-B006-DADBE2BA740E}" destId="{92437811-0372-4C5B-82F3-0D4932E25BB6}" srcOrd="0" destOrd="0" presId="urn:microsoft.com/office/officeart/2005/8/layout/hierarchy1"/>
    <dgm:cxn modelId="{1A078E37-ED39-4B6D-BD4E-1F9B2608F2AE}" type="presParOf" srcId="{92437811-0372-4C5B-82F3-0D4932E25BB6}" destId="{6141BB00-E0E3-42D0-ADA3-3BCF7F373EC3}" srcOrd="0" destOrd="0" presId="urn:microsoft.com/office/officeart/2005/8/layout/hierarchy1"/>
    <dgm:cxn modelId="{C4B07F1A-42C6-467E-A404-000D50CFC8F0}" type="presParOf" srcId="{92437811-0372-4C5B-82F3-0D4932E25BB6}" destId="{B0DC3DC1-6875-457C-B8E2-DDDF8B3EA82D}" srcOrd="1" destOrd="0" presId="urn:microsoft.com/office/officeart/2005/8/layout/hierarchy1"/>
    <dgm:cxn modelId="{3B8E13E9-8524-4F16-889C-75E22A1214E6}" type="presParOf" srcId="{F11EA2E1-4935-48B1-B006-DADBE2BA740E}" destId="{DD8A7102-EEA9-4438-95D0-C20E99C0D898}" srcOrd="1" destOrd="0" presId="urn:microsoft.com/office/officeart/2005/8/layout/hierarchy1"/>
    <dgm:cxn modelId="{647928B4-47E3-4211-A5E0-3A5DC0A8608C}" type="presParOf" srcId="{DD8A7102-EEA9-4438-95D0-C20E99C0D898}" destId="{78D877CC-4805-4D94-BEB6-30FB78AAD322}" srcOrd="0" destOrd="0" presId="urn:microsoft.com/office/officeart/2005/8/layout/hierarchy1"/>
    <dgm:cxn modelId="{F2B608AF-8855-407E-9725-93B7E0EE50A8}" type="presParOf" srcId="{DD8A7102-EEA9-4438-95D0-C20E99C0D898}" destId="{FDBFAFED-B998-4FBA-A2F5-8C0B653A907B}" srcOrd="1" destOrd="0" presId="urn:microsoft.com/office/officeart/2005/8/layout/hierarchy1"/>
    <dgm:cxn modelId="{2B310275-AA1A-49C0-AAFA-F8F43BDBB5E8}" type="presParOf" srcId="{FDBFAFED-B998-4FBA-A2F5-8C0B653A907B}" destId="{82CF6FC2-4BD2-4242-BA3D-C6CCDFBC9859}" srcOrd="0" destOrd="0" presId="urn:microsoft.com/office/officeart/2005/8/layout/hierarchy1"/>
    <dgm:cxn modelId="{FB78A54D-075A-4AAC-BF77-8616EFA2DEFD}" type="presParOf" srcId="{82CF6FC2-4BD2-4242-BA3D-C6CCDFBC9859}" destId="{EEE323EB-1E77-44B8-994B-3B5AD065A7AB}" srcOrd="0" destOrd="0" presId="urn:microsoft.com/office/officeart/2005/8/layout/hierarchy1"/>
    <dgm:cxn modelId="{5969C2F1-00D3-4AE2-8AE9-69268E20B949}" type="presParOf" srcId="{82CF6FC2-4BD2-4242-BA3D-C6CCDFBC9859}" destId="{2C8A253C-AADD-474C-8B4D-E93F39A7235E}" srcOrd="1" destOrd="0" presId="urn:microsoft.com/office/officeart/2005/8/layout/hierarchy1"/>
    <dgm:cxn modelId="{A0E8D414-7163-42C4-8E0F-2129B01849F6}" type="presParOf" srcId="{FDBFAFED-B998-4FBA-A2F5-8C0B653A907B}" destId="{8F635AD8-33E9-4EFB-92D9-28F31D489103}" srcOrd="1" destOrd="0" presId="urn:microsoft.com/office/officeart/2005/8/layout/hierarchy1"/>
    <dgm:cxn modelId="{7904D8EC-7599-4126-A55F-73556805AA6C}" type="presParOf" srcId="{8F635AD8-33E9-4EFB-92D9-28F31D489103}" destId="{66CA6125-5528-4605-8429-9623567FB0D9}" srcOrd="0" destOrd="0" presId="urn:microsoft.com/office/officeart/2005/8/layout/hierarchy1"/>
    <dgm:cxn modelId="{8939AC7C-F2AB-40CE-8A88-4BDA6AAD2D98}" type="presParOf" srcId="{8F635AD8-33E9-4EFB-92D9-28F31D489103}" destId="{5F1FAF85-EE38-47E2-B540-868CCBDAB75C}" srcOrd="1" destOrd="0" presId="urn:microsoft.com/office/officeart/2005/8/layout/hierarchy1"/>
    <dgm:cxn modelId="{64830203-1144-4C9F-B845-95E3710451A6}" type="presParOf" srcId="{5F1FAF85-EE38-47E2-B540-868CCBDAB75C}" destId="{20C5F56F-BCAC-419D-8D1F-EAEB61D7A379}" srcOrd="0" destOrd="0" presId="urn:microsoft.com/office/officeart/2005/8/layout/hierarchy1"/>
    <dgm:cxn modelId="{5716E186-ADAD-4B35-A010-235FEEAFD842}" type="presParOf" srcId="{20C5F56F-BCAC-419D-8D1F-EAEB61D7A379}" destId="{029BEEFF-F810-463C-9FE7-0F863FA82498}" srcOrd="0" destOrd="0" presId="urn:microsoft.com/office/officeart/2005/8/layout/hierarchy1"/>
    <dgm:cxn modelId="{15F85B16-6775-473D-8DCB-ADC7AE2A1E64}" type="presParOf" srcId="{20C5F56F-BCAC-419D-8D1F-EAEB61D7A379}" destId="{04A158E3-2E82-47E2-BD47-42AE8703ADD7}" srcOrd="1" destOrd="0" presId="urn:microsoft.com/office/officeart/2005/8/layout/hierarchy1"/>
    <dgm:cxn modelId="{776B12E5-1D70-482F-9681-E3C52305CCD1}" type="presParOf" srcId="{5F1FAF85-EE38-47E2-B540-868CCBDAB75C}" destId="{F1D616A3-1B1C-40EF-BF1F-06D59B327DAC}" srcOrd="1" destOrd="0" presId="urn:microsoft.com/office/officeart/2005/8/layout/hierarchy1"/>
    <dgm:cxn modelId="{9DF938C2-11BE-4312-9AB5-780F6766D69C}" type="presParOf" srcId="{8F635AD8-33E9-4EFB-92D9-28F31D489103}" destId="{9134F0EA-7264-41D8-9373-1B8634842FBF}" srcOrd="2" destOrd="0" presId="urn:microsoft.com/office/officeart/2005/8/layout/hierarchy1"/>
    <dgm:cxn modelId="{72D62226-DE3F-410C-A671-C5D22456D06C}" type="presParOf" srcId="{8F635AD8-33E9-4EFB-92D9-28F31D489103}" destId="{23B31AB7-244C-458E-B848-57A01EE51F20}" srcOrd="3" destOrd="0" presId="urn:microsoft.com/office/officeart/2005/8/layout/hierarchy1"/>
    <dgm:cxn modelId="{8F55C739-C34A-4E3E-BC5A-348C0A93C25E}" type="presParOf" srcId="{23B31AB7-244C-458E-B848-57A01EE51F20}" destId="{90003EF7-C8C4-4915-B400-E6CAB2434B63}" srcOrd="0" destOrd="0" presId="urn:microsoft.com/office/officeart/2005/8/layout/hierarchy1"/>
    <dgm:cxn modelId="{C6C2E9D8-6588-4512-A22F-2BCBF9A1C910}" type="presParOf" srcId="{90003EF7-C8C4-4915-B400-E6CAB2434B63}" destId="{FE325DB0-603E-4AC1-9228-A21A4ACC460E}" srcOrd="0" destOrd="0" presId="urn:microsoft.com/office/officeart/2005/8/layout/hierarchy1"/>
    <dgm:cxn modelId="{B1CD2440-15E4-4A66-8D46-C0C8798F77DD}" type="presParOf" srcId="{90003EF7-C8C4-4915-B400-E6CAB2434B63}" destId="{F3EEB75D-A6B1-49D2-8C53-5DE134C0FA2A}" srcOrd="1" destOrd="0" presId="urn:microsoft.com/office/officeart/2005/8/layout/hierarchy1"/>
    <dgm:cxn modelId="{B73826B7-6121-4F00-90A8-E713881E4E74}" type="presParOf" srcId="{23B31AB7-244C-458E-B848-57A01EE51F20}" destId="{C72344C0-D332-4EB0-9BC5-C781416CCC83}" srcOrd="1" destOrd="0" presId="urn:microsoft.com/office/officeart/2005/8/layout/hierarchy1"/>
    <dgm:cxn modelId="{28B130F6-3DC2-4AB8-8960-755F1A94E331}" type="presParOf" srcId="{DD8A7102-EEA9-4438-95D0-C20E99C0D898}" destId="{2B30A3BD-2516-4EF3-BFA4-978EED59A047}" srcOrd="2" destOrd="0" presId="urn:microsoft.com/office/officeart/2005/8/layout/hierarchy1"/>
    <dgm:cxn modelId="{9D3A1B52-F4D7-42BC-AD28-ADBB0C6939DC}" type="presParOf" srcId="{DD8A7102-EEA9-4438-95D0-C20E99C0D898}" destId="{E6E20E1B-9D6F-46F8-B71D-6D54CE1CE5C3}" srcOrd="3" destOrd="0" presId="urn:microsoft.com/office/officeart/2005/8/layout/hierarchy1"/>
    <dgm:cxn modelId="{C920A2A9-DF5D-46AE-BE43-D534E5361793}" type="presParOf" srcId="{E6E20E1B-9D6F-46F8-B71D-6D54CE1CE5C3}" destId="{6EAA6052-D026-455F-8A54-83D257E202EA}" srcOrd="0" destOrd="0" presId="urn:microsoft.com/office/officeart/2005/8/layout/hierarchy1"/>
    <dgm:cxn modelId="{F99479C1-4CE2-49C4-8186-B937C86CB275}" type="presParOf" srcId="{6EAA6052-D026-455F-8A54-83D257E202EA}" destId="{E7EC2B5D-2379-40FE-B27D-6B48CF629488}" srcOrd="0" destOrd="0" presId="urn:microsoft.com/office/officeart/2005/8/layout/hierarchy1"/>
    <dgm:cxn modelId="{28125580-AE00-4403-B2C5-6A341A2DD96B}" type="presParOf" srcId="{6EAA6052-D026-455F-8A54-83D257E202EA}" destId="{96F0B8A4-D956-488E-8D0B-283FFA29A0C9}" srcOrd="1" destOrd="0" presId="urn:microsoft.com/office/officeart/2005/8/layout/hierarchy1"/>
    <dgm:cxn modelId="{EE3F63F9-F206-403C-9D18-E35F6186B62D}" type="presParOf" srcId="{E6E20E1B-9D6F-46F8-B71D-6D54CE1CE5C3}" destId="{9DCBFCDF-63E7-4415-9C7F-F96D1505D99F}" srcOrd="1" destOrd="0" presId="urn:microsoft.com/office/officeart/2005/8/layout/hierarchy1"/>
    <dgm:cxn modelId="{0D92568C-239C-4C31-A157-D69C0D467C1E}" type="presParOf" srcId="{9DCBFCDF-63E7-4415-9C7F-F96D1505D99F}" destId="{CA7B3C85-D7F5-429A-859D-1651CB7D1F3F}" srcOrd="0" destOrd="0" presId="urn:microsoft.com/office/officeart/2005/8/layout/hierarchy1"/>
    <dgm:cxn modelId="{F52BA84D-931E-4C89-B210-01728CDFBFAE}" type="presParOf" srcId="{9DCBFCDF-63E7-4415-9C7F-F96D1505D99F}" destId="{A34469FB-56AF-4C8F-ABC0-EF4536B1B79D}" srcOrd="1" destOrd="0" presId="urn:microsoft.com/office/officeart/2005/8/layout/hierarchy1"/>
    <dgm:cxn modelId="{8AC70DD4-951F-4A1D-9571-3BD8D61CF4CD}" type="presParOf" srcId="{A34469FB-56AF-4C8F-ABC0-EF4536B1B79D}" destId="{FBB26934-31A8-4C68-A543-F3AF7A73EFA9}" srcOrd="0" destOrd="0" presId="urn:microsoft.com/office/officeart/2005/8/layout/hierarchy1"/>
    <dgm:cxn modelId="{A1A66C97-84AA-47C9-92C9-B150594CB11D}" type="presParOf" srcId="{FBB26934-31A8-4C68-A543-F3AF7A73EFA9}" destId="{B94478A6-D371-48CF-BACC-BA525FE64026}" srcOrd="0" destOrd="0" presId="urn:microsoft.com/office/officeart/2005/8/layout/hierarchy1"/>
    <dgm:cxn modelId="{67733A2F-1FDB-450B-A854-4EF5866DD9A7}" type="presParOf" srcId="{FBB26934-31A8-4C68-A543-F3AF7A73EFA9}" destId="{A06CB2EC-BBEB-4E4C-AFCB-B5849F37EA2E}" srcOrd="1" destOrd="0" presId="urn:microsoft.com/office/officeart/2005/8/layout/hierarchy1"/>
    <dgm:cxn modelId="{7041295C-C5E4-4045-AEFD-32F5B078D071}" type="presParOf" srcId="{A34469FB-56AF-4C8F-ABC0-EF4536B1B79D}" destId="{CE213DFA-7361-4522-84AE-BC6AD4B3EA63}" srcOrd="1" destOrd="0" presId="urn:microsoft.com/office/officeart/2005/8/layout/hierarchy1"/>
    <dgm:cxn modelId="{DB331A18-29E0-4BA2-B430-388FADB02388}" type="presParOf" srcId="{DD8A7102-EEA9-4438-95D0-C20E99C0D898}" destId="{C7CD7E33-51DB-4EC6-AE4D-9F07CC114A04}" srcOrd="4" destOrd="0" presId="urn:microsoft.com/office/officeart/2005/8/layout/hierarchy1"/>
    <dgm:cxn modelId="{DA63DA22-AE4E-4EEB-9E5F-DE9A93692AE9}" type="presParOf" srcId="{DD8A7102-EEA9-4438-95D0-C20E99C0D898}" destId="{BC7BBCC5-102C-46AC-B612-1C7AC1F34F13}" srcOrd="5" destOrd="0" presId="urn:microsoft.com/office/officeart/2005/8/layout/hierarchy1"/>
    <dgm:cxn modelId="{1C8A5C05-B845-449D-8A6E-8981A6A0A6C4}" type="presParOf" srcId="{BC7BBCC5-102C-46AC-B612-1C7AC1F34F13}" destId="{F1B28E41-F36A-4837-8CA7-E33C7D39EC59}" srcOrd="0" destOrd="0" presId="urn:microsoft.com/office/officeart/2005/8/layout/hierarchy1"/>
    <dgm:cxn modelId="{55FEBAD0-EF78-4E94-B4A3-763B73BE7572}" type="presParOf" srcId="{F1B28E41-F36A-4837-8CA7-E33C7D39EC59}" destId="{D0C07805-B501-4F3C-AE04-985A6A935EE9}" srcOrd="0" destOrd="0" presId="urn:microsoft.com/office/officeart/2005/8/layout/hierarchy1"/>
    <dgm:cxn modelId="{C039C513-599B-41FE-A78C-D80CCD7764EA}" type="presParOf" srcId="{F1B28E41-F36A-4837-8CA7-E33C7D39EC59}" destId="{C87C21ED-E1EC-47D0-B36C-E6DF84928FFF}" srcOrd="1" destOrd="0" presId="urn:microsoft.com/office/officeart/2005/8/layout/hierarchy1"/>
    <dgm:cxn modelId="{85F56C13-1808-46B7-85B2-9EDCFD2DC12B}" type="presParOf" srcId="{BC7BBCC5-102C-46AC-B612-1C7AC1F34F13}" destId="{2BF19FA0-B059-4323-96D0-3945C636864D}" srcOrd="1" destOrd="0" presId="urn:microsoft.com/office/officeart/2005/8/layout/hierarchy1"/>
    <dgm:cxn modelId="{8522915D-ADC4-40D8-8A1B-6B7B90206F1B}" type="presParOf" srcId="{2BF19FA0-B059-4323-96D0-3945C636864D}" destId="{D177BB67-3904-4C6C-BE86-76E31E7B9252}" srcOrd="0" destOrd="0" presId="urn:microsoft.com/office/officeart/2005/8/layout/hierarchy1"/>
    <dgm:cxn modelId="{7B6DF739-89EC-4811-99EE-6B3A6D033D62}" type="presParOf" srcId="{2BF19FA0-B059-4323-96D0-3945C636864D}" destId="{E4994C1B-820F-4E6F-85DE-80A62462ED76}" srcOrd="1" destOrd="0" presId="urn:microsoft.com/office/officeart/2005/8/layout/hierarchy1"/>
    <dgm:cxn modelId="{3D3C75AA-413D-4D6D-ABD9-A1761F02B98B}" type="presParOf" srcId="{E4994C1B-820F-4E6F-85DE-80A62462ED76}" destId="{E04D8776-810B-4804-B0C0-68BF8AFF280F}" srcOrd="0" destOrd="0" presId="urn:microsoft.com/office/officeart/2005/8/layout/hierarchy1"/>
    <dgm:cxn modelId="{E347CFDE-62CB-4651-8F02-A3C81B79CAAF}" type="presParOf" srcId="{E04D8776-810B-4804-B0C0-68BF8AFF280F}" destId="{187C71ED-5A11-487C-9890-3ED03CB0B90E}" srcOrd="0" destOrd="0" presId="urn:microsoft.com/office/officeart/2005/8/layout/hierarchy1"/>
    <dgm:cxn modelId="{99BB128D-12EE-48DA-804A-96344F8CBB8B}" type="presParOf" srcId="{E04D8776-810B-4804-B0C0-68BF8AFF280F}" destId="{29F61DD1-3A21-44A3-8F44-903C25C005EB}" srcOrd="1" destOrd="0" presId="urn:microsoft.com/office/officeart/2005/8/layout/hierarchy1"/>
    <dgm:cxn modelId="{00A5B376-D573-4180-BE31-8C9EFEABFCA4}" type="presParOf" srcId="{E4994C1B-820F-4E6F-85DE-80A62462ED76}" destId="{A22E9522-1A11-4436-9387-9676B1FA6F5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76107B1-98EE-4D9C-AD1B-EA843E0BB33B}" type="doc">
      <dgm:prSet loTypeId="urn:microsoft.com/office/officeart/2005/8/layout/radial1" loCatId="cycl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d-ID"/>
        </a:p>
      </dgm:t>
    </dgm:pt>
    <dgm:pt modelId="{4559AA55-404B-438C-9A5A-6BCE0064015D}">
      <dgm:prSet phldrT="[Text]" custT="1"/>
      <dgm:spPr/>
      <dgm:t>
        <a:bodyPr/>
        <a:lstStyle/>
        <a:p>
          <a:r>
            <a:rPr lang="id-ID" sz="4800" dirty="0" smtClean="0">
              <a:latin typeface="Times New Roman" pitchFamily="18" charset="0"/>
              <a:cs typeface="Times New Roman" pitchFamily="18" charset="0"/>
            </a:rPr>
            <a:t>CIRI</a:t>
          </a:r>
          <a:endParaRPr lang="id-ID" sz="4800" dirty="0">
            <a:latin typeface="Times New Roman" pitchFamily="18" charset="0"/>
            <a:cs typeface="Times New Roman" pitchFamily="18" charset="0"/>
          </a:endParaRPr>
        </a:p>
      </dgm:t>
    </dgm:pt>
    <dgm:pt modelId="{E197744E-D989-4019-9A1F-AFDA330FB152}" type="parTrans" cxnId="{94D85EE1-95C3-412D-AC97-C9966B1EDFA8}">
      <dgm:prSet/>
      <dgm:spPr/>
      <dgm:t>
        <a:bodyPr/>
        <a:lstStyle/>
        <a:p>
          <a:endParaRPr lang="id-ID"/>
        </a:p>
      </dgm:t>
    </dgm:pt>
    <dgm:pt modelId="{E904392F-CB12-4C4C-B56C-589C9E882A8F}" type="sibTrans" cxnId="{94D85EE1-95C3-412D-AC97-C9966B1EDFA8}">
      <dgm:prSet/>
      <dgm:spPr/>
      <dgm:t>
        <a:bodyPr/>
        <a:lstStyle/>
        <a:p>
          <a:endParaRPr lang="id-ID"/>
        </a:p>
      </dgm:t>
    </dgm:pt>
    <dgm:pt modelId="{93BAC4CB-BDB0-4562-90FC-AF82969FE371}">
      <dgm:prSet phldrT="[Text]" custT="1"/>
      <dgm:spPr/>
      <dgm:t>
        <a:bodyPr/>
        <a:lstStyle/>
        <a:p>
          <a:r>
            <a:rPr lang="id-ID" sz="1800" dirty="0" smtClean="0">
              <a:latin typeface="Times New Roman" pitchFamily="18" charset="0"/>
              <a:cs typeface="Times New Roman" pitchFamily="18" charset="0"/>
            </a:rPr>
            <a:t>Metode berpikir hakim dilakukan secara “deduktif”</a:t>
          </a:r>
          <a:endParaRPr lang="id-ID" sz="1800" dirty="0">
            <a:latin typeface="Times New Roman" pitchFamily="18" charset="0"/>
            <a:cs typeface="Times New Roman" pitchFamily="18" charset="0"/>
          </a:endParaRPr>
        </a:p>
      </dgm:t>
    </dgm:pt>
    <dgm:pt modelId="{0CEE0092-C2AF-43DE-A05B-4DA6CF7A25E4}" type="parTrans" cxnId="{E55780FB-8507-46A1-A8FE-498DE83995B4}">
      <dgm:prSet custT="1"/>
      <dgm:spPr/>
      <dgm:t>
        <a:bodyPr/>
        <a:lstStyle/>
        <a:p>
          <a:endParaRPr lang="id-ID" sz="600">
            <a:latin typeface="Times New Roman" pitchFamily="18" charset="0"/>
            <a:cs typeface="Times New Roman" pitchFamily="18" charset="0"/>
          </a:endParaRPr>
        </a:p>
      </dgm:t>
    </dgm:pt>
    <dgm:pt modelId="{4CC84D3E-DC8A-4656-8BCD-5171757EF580}" type="sibTrans" cxnId="{E55780FB-8507-46A1-A8FE-498DE83995B4}">
      <dgm:prSet/>
      <dgm:spPr/>
      <dgm:t>
        <a:bodyPr/>
        <a:lstStyle/>
        <a:p>
          <a:endParaRPr lang="id-ID"/>
        </a:p>
      </dgm:t>
    </dgm:pt>
    <dgm:pt modelId="{9868193C-8E76-4942-B834-9F22D3A2FEE9}">
      <dgm:prSet phldrT="[Text]" custT="1"/>
      <dgm:spPr/>
      <dgm:t>
        <a:bodyPr/>
        <a:lstStyle/>
        <a:p>
          <a:r>
            <a:rPr lang="id-ID" sz="1800" dirty="0" smtClean="0">
              <a:latin typeface="Times New Roman" pitchFamily="18" charset="0"/>
              <a:cs typeface="Times New Roman" pitchFamily="18" charset="0"/>
            </a:rPr>
            <a:t>Sistem peradilan tidak mengenal sistem juri</a:t>
          </a:r>
          <a:endParaRPr lang="id-ID" sz="1800" dirty="0">
            <a:latin typeface="Times New Roman" pitchFamily="18" charset="0"/>
            <a:cs typeface="Times New Roman" pitchFamily="18" charset="0"/>
          </a:endParaRPr>
        </a:p>
      </dgm:t>
    </dgm:pt>
    <dgm:pt modelId="{DC977CC2-8ED6-4447-A619-DC92BBF7D6CE}" type="parTrans" cxnId="{C320F12E-7FF7-4F0F-8205-F3B61A55018D}">
      <dgm:prSet custT="1"/>
      <dgm:spPr/>
      <dgm:t>
        <a:bodyPr/>
        <a:lstStyle/>
        <a:p>
          <a:endParaRPr lang="id-ID" sz="600">
            <a:latin typeface="Times New Roman" pitchFamily="18" charset="0"/>
            <a:cs typeface="Times New Roman" pitchFamily="18" charset="0"/>
          </a:endParaRPr>
        </a:p>
      </dgm:t>
    </dgm:pt>
    <dgm:pt modelId="{DB18BC8C-BCF9-4A83-ADBA-BA5AE09B2674}" type="sibTrans" cxnId="{C320F12E-7FF7-4F0F-8205-F3B61A55018D}">
      <dgm:prSet/>
      <dgm:spPr/>
      <dgm:t>
        <a:bodyPr/>
        <a:lstStyle/>
        <a:p>
          <a:endParaRPr lang="id-ID"/>
        </a:p>
      </dgm:t>
    </dgm:pt>
    <dgm:pt modelId="{F3900310-B0D2-4542-B73E-741F30A8EE93}">
      <dgm:prSet phldrT="[Text]" custT="1"/>
      <dgm:spPr/>
      <dgm:t>
        <a:bodyPr/>
        <a:lstStyle/>
        <a:p>
          <a:r>
            <a:rPr lang="id-ID" sz="1800" dirty="0" smtClean="0">
              <a:latin typeface="Times New Roman" pitchFamily="18" charset="0"/>
              <a:cs typeface="Times New Roman" pitchFamily="18" charset="0"/>
            </a:rPr>
            <a:t>Hukum publik dan hukum privat dipisahkan secara tegas</a:t>
          </a:r>
          <a:endParaRPr lang="id-ID" sz="1800" dirty="0">
            <a:latin typeface="Times New Roman" pitchFamily="18" charset="0"/>
            <a:cs typeface="Times New Roman" pitchFamily="18" charset="0"/>
          </a:endParaRPr>
        </a:p>
      </dgm:t>
    </dgm:pt>
    <dgm:pt modelId="{C6DBFFF6-77E0-4194-8AE0-74BC2E6BAA8A}" type="parTrans" cxnId="{600DCD12-A6E9-4C81-BD16-EA19BEEBCB87}">
      <dgm:prSet custT="1"/>
      <dgm:spPr/>
      <dgm:t>
        <a:bodyPr/>
        <a:lstStyle/>
        <a:p>
          <a:endParaRPr lang="id-ID" sz="600">
            <a:latin typeface="Times New Roman" pitchFamily="18" charset="0"/>
            <a:cs typeface="Times New Roman" pitchFamily="18" charset="0"/>
          </a:endParaRPr>
        </a:p>
      </dgm:t>
    </dgm:pt>
    <dgm:pt modelId="{139F4151-75FC-4101-A462-440C8EA3A865}" type="sibTrans" cxnId="{600DCD12-A6E9-4C81-BD16-EA19BEEBCB87}">
      <dgm:prSet/>
      <dgm:spPr/>
      <dgm:t>
        <a:bodyPr/>
        <a:lstStyle/>
        <a:p>
          <a:endParaRPr lang="id-ID"/>
        </a:p>
      </dgm:t>
    </dgm:pt>
    <dgm:pt modelId="{1A8BF0BE-1A3B-42DD-8406-2CC6E39D3973}" type="pres">
      <dgm:prSet presAssocID="{676107B1-98EE-4D9C-AD1B-EA843E0BB33B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BEB3F338-6770-468D-9D34-C63A76CDA20E}" type="pres">
      <dgm:prSet presAssocID="{4559AA55-404B-438C-9A5A-6BCE0064015D}" presName="centerShape" presStyleLbl="node0" presStyleIdx="0" presStyleCnt="1"/>
      <dgm:spPr/>
    </dgm:pt>
    <dgm:pt modelId="{03A73A72-1793-4709-A18F-70390EA3D4DD}" type="pres">
      <dgm:prSet presAssocID="{0CEE0092-C2AF-43DE-A05B-4DA6CF7A25E4}" presName="Name9" presStyleLbl="parChTrans1D2" presStyleIdx="0" presStyleCnt="3"/>
      <dgm:spPr/>
    </dgm:pt>
    <dgm:pt modelId="{0812051E-03D0-4F63-871B-4D7CBF1A90C7}" type="pres">
      <dgm:prSet presAssocID="{0CEE0092-C2AF-43DE-A05B-4DA6CF7A25E4}" presName="connTx" presStyleLbl="parChTrans1D2" presStyleIdx="0" presStyleCnt="3"/>
      <dgm:spPr/>
    </dgm:pt>
    <dgm:pt modelId="{18DF8327-FAB0-4AF2-8F0D-5312769A568B}" type="pres">
      <dgm:prSet presAssocID="{93BAC4CB-BDB0-4562-90FC-AF82969FE371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A79A1A07-8071-44C8-9DFF-6C7F08F00D27}" type="pres">
      <dgm:prSet presAssocID="{DC977CC2-8ED6-4447-A619-DC92BBF7D6CE}" presName="Name9" presStyleLbl="parChTrans1D2" presStyleIdx="1" presStyleCnt="3"/>
      <dgm:spPr/>
    </dgm:pt>
    <dgm:pt modelId="{537E51AE-4FB5-4A74-9B75-534D0E59FC97}" type="pres">
      <dgm:prSet presAssocID="{DC977CC2-8ED6-4447-A619-DC92BBF7D6CE}" presName="connTx" presStyleLbl="parChTrans1D2" presStyleIdx="1" presStyleCnt="3"/>
      <dgm:spPr/>
    </dgm:pt>
    <dgm:pt modelId="{8DEF1970-2CCC-4992-9276-FC12378EB7A5}" type="pres">
      <dgm:prSet presAssocID="{9868193C-8E76-4942-B834-9F22D3A2FEE9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82358095-6981-4DED-B424-2007688346EC}" type="pres">
      <dgm:prSet presAssocID="{C6DBFFF6-77E0-4194-8AE0-74BC2E6BAA8A}" presName="Name9" presStyleLbl="parChTrans1D2" presStyleIdx="2" presStyleCnt="3"/>
      <dgm:spPr/>
    </dgm:pt>
    <dgm:pt modelId="{6BD69FDF-C7A1-4D9E-8046-BF01B711C7E8}" type="pres">
      <dgm:prSet presAssocID="{C6DBFFF6-77E0-4194-8AE0-74BC2E6BAA8A}" presName="connTx" presStyleLbl="parChTrans1D2" presStyleIdx="2" presStyleCnt="3"/>
      <dgm:spPr/>
    </dgm:pt>
    <dgm:pt modelId="{56A1B061-E6F0-4147-9BE8-1B047498E094}" type="pres">
      <dgm:prSet presAssocID="{F3900310-B0D2-4542-B73E-741F30A8EE93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90924A13-4852-499A-AB79-97EF90FB9C60}" type="presOf" srcId="{F3900310-B0D2-4542-B73E-741F30A8EE93}" destId="{56A1B061-E6F0-4147-9BE8-1B047498E094}" srcOrd="0" destOrd="0" presId="urn:microsoft.com/office/officeart/2005/8/layout/radial1"/>
    <dgm:cxn modelId="{C320F12E-7FF7-4F0F-8205-F3B61A55018D}" srcId="{4559AA55-404B-438C-9A5A-6BCE0064015D}" destId="{9868193C-8E76-4942-B834-9F22D3A2FEE9}" srcOrd="1" destOrd="0" parTransId="{DC977CC2-8ED6-4447-A619-DC92BBF7D6CE}" sibTransId="{DB18BC8C-BCF9-4A83-ADBA-BA5AE09B2674}"/>
    <dgm:cxn modelId="{28C3EB55-70BD-4D90-820B-A1F6C8ECE5F0}" type="presOf" srcId="{0CEE0092-C2AF-43DE-A05B-4DA6CF7A25E4}" destId="{03A73A72-1793-4709-A18F-70390EA3D4DD}" srcOrd="0" destOrd="0" presId="urn:microsoft.com/office/officeart/2005/8/layout/radial1"/>
    <dgm:cxn modelId="{7E97BEC6-7FAA-4C97-9418-EE899AD00E8C}" type="presOf" srcId="{93BAC4CB-BDB0-4562-90FC-AF82969FE371}" destId="{18DF8327-FAB0-4AF2-8F0D-5312769A568B}" srcOrd="0" destOrd="0" presId="urn:microsoft.com/office/officeart/2005/8/layout/radial1"/>
    <dgm:cxn modelId="{D1B73EC9-5641-4B48-9369-BC680103AFA5}" type="presOf" srcId="{0CEE0092-C2AF-43DE-A05B-4DA6CF7A25E4}" destId="{0812051E-03D0-4F63-871B-4D7CBF1A90C7}" srcOrd="1" destOrd="0" presId="urn:microsoft.com/office/officeart/2005/8/layout/radial1"/>
    <dgm:cxn modelId="{BC84E2A6-B2F1-48EF-9752-414841790620}" type="presOf" srcId="{9868193C-8E76-4942-B834-9F22D3A2FEE9}" destId="{8DEF1970-2CCC-4992-9276-FC12378EB7A5}" srcOrd="0" destOrd="0" presId="urn:microsoft.com/office/officeart/2005/8/layout/radial1"/>
    <dgm:cxn modelId="{23744A8E-B385-4251-A242-A58C4E40B7D1}" type="presOf" srcId="{DC977CC2-8ED6-4447-A619-DC92BBF7D6CE}" destId="{A79A1A07-8071-44C8-9DFF-6C7F08F00D27}" srcOrd="0" destOrd="0" presId="urn:microsoft.com/office/officeart/2005/8/layout/radial1"/>
    <dgm:cxn modelId="{CAD863E4-2BC8-4896-B373-054E1F36B9CD}" type="presOf" srcId="{C6DBFFF6-77E0-4194-8AE0-74BC2E6BAA8A}" destId="{6BD69FDF-C7A1-4D9E-8046-BF01B711C7E8}" srcOrd="1" destOrd="0" presId="urn:microsoft.com/office/officeart/2005/8/layout/radial1"/>
    <dgm:cxn modelId="{C9632CAF-0745-4CDC-994F-643556AE2DEA}" type="presOf" srcId="{C6DBFFF6-77E0-4194-8AE0-74BC2E6BAA8A}" destId="{82358095-6981-4DED-B424-2007688346EC}" srcOrd="0" destOrd="0" presId="urn:microsoft.com/office/officeart/2005/8/layout/radial1"/>
    <dgm:cxn modelId="{E55780FB-8507-46A1-A8FE-498DE83995B4}" srcId="{4559AA55-404B-438C-9A5A-6BCE0064015D}" destId="{93BAC4CB-BDB0-4562-90FC-AF82969FE371}" srcOrd="0" destOrd="0" parTransId="{0CEE0092-C2AF-43DE-A05B-4DA6CF7A25E4}" sibTransId="{4CC84D3E-DC8A-4656-8BCD-5171757EF580}"/>
    <dgm:cxn modelId="{13EDBB9C-C352-4A51-A088-9B8580C3822E}" type="presOf" srcId="{676107B1-98EE-4D9C-AD1B-EA843E0BB33B}" destId="{1A8BF0BE-1A3B-42DD-8406-2CC6E39D3973}" srcOrd="0" destOrd="0" presId="urn:microsoft.com/office/officeart/2005/8/layout/radial1"/>
    <dgm:cxn modelId="{993D109A-4C22-4D3D-B71B-491805B7C9AF}" type="presOf" srcId="{4559AA55-404B-438C-9A5A-6BCE0064015D}" destId="{BEB3F338-6770-468D-9D34-C63A76CDA20E}" srcOrd="0" destOrd="0" presId="urn:microsoft.com/office/officeart/2005/8/layout/radial1"/>
    <dgm:cxn modelId="{600DCD12-A6E9-4C81-BD16-EA19BEEBCB87}" srcId="{4559AA55-404B-438C-9A5A-6BCE0064015D}" destId="{F3900310-B0D2-4542-B73E-741F30A8EE93}" srcOrd="2" destOrd="0" parTransId="{C6DBFFF6-77E0-4194-8AE0-74BC2E6BAA8A}" sibTransId="{139F4151-75FC-4101-A462-440C8EA3A865}"/>
    <dgm:cxn modelId="{9C816A98-DE5C-424F-98E8-DA6ED6BD128B}" type="presOf" srcId="{DC977CC2-8ED6-4447-A619-DC92BBF7D6CE}" destId="{537E51AE-4FB5-4A74-9B75-534D0E59FC97}" srcOrd="1" destOrd="0" presId="urn:microsoft.com/office/officeart/2005/8/layout/radial1"/>
    <dgm:cxn modelId="{94D85EE1-95C3-412D-AC97-C9966B1EDFA8}" srcId="{676107B1-98EE-4D9C-AD1B-EA843E0BB33B}" destId="{4559AA55-404B-438C-9A5A-6BCE0064015D}" srcOrd="0" destOrd="0" parTransId="{E197744E-D989-4019-9A1F-AFDA330FB152}" sibTransId="{E904392F-CB12-4C4C-B56C-589C9E882A8F}"/>
    <dgm:cxn modelId="{0803FE79-1456-489B-A9B1-FC4332D96BB9}" type="presParOf" srcId="{1A8BF0BE-1A3B-42DD-8406-2CC6E39D3973}" destId="{BEB3F338-6770-468D-9D34-C63A76CDA20E}" srcOrd="0" destOrd="0" presId="urn:microsoft.com/office/officeart/2005/8/layout/radial1"/>
    <dgm:cxn modelId="{386F987B-FA7C-4957-8C5F-C4F79CB3DE8C}" type="presParOf" srcId="{1A8BF0BE-1A3B-42DD-8406-2CC6E39D3973}" destId="{03A73A72-1793-4709-A18F-70390EA3D4DD}" srcOrd="1" destOrd="0" presId="urn:microsoft.com/office/officeart/2005/8/layout/radial1"/>
    <dgm:cxn modelId="{7A62A00E-F1CB-434B-B516-EF94058F0252}" type="presParOf" srcId="{03A73A72-1793-4709-A18F-70390EA3D4DD}" destId="{0812051E-03D0-4F63-871B-4D7CBF1A90C7}" srcOrd="0" destOrd="0" presId="urn:microsoft.com/office/officeart/2005/8/layout/radial1"/>
    <dgm:cxn modelId="{AB54544C-6ED8-4E56-81B6-CA9519D326E4}" type="presParOf" srcId="{1A8BF0BE-1A3B-42DD-8406-2CC6E39D3973}" destId="{18DF8327-FAB0-4AF2-8F0D-5312769A568B}" srcOrd="2" destOrd="0" presId="urn:microsoft.com/office/officeart/2005/8/layout/radial1"/>
    <dgm:cxn modelId="{488E7DAF-DF91-431C-852E-A8A0A8517EF9}" type="presParOf" srcId="{1A8BF0BE-1A3B-42DD-8406-2CC6E39D3973}" destId="{A79A1A07-8071-44C8-9DFF-6C7F08F00D27}" srcOrd="3" destOrd="0" presId="urn:microsoft.com/office/officeart/2005/8/layout/radial1"/>
    <dgm:cxn modelId="{9C0C6B54-A686-4CE8-A76E-0F407DFAF6B5}" type="presParOf" srcId="{A79A1A07-8071-44C8-9DFF-6C7F08F00D27}" destId="{537E51AE-4FB5-4A74-9B75-534D0E59FC97}" srcOrd="0" destOrd="0" presId="urn:microsoft.com/office/officeart/2005/8/layout/radial1"/>
    <dgm:cxn modelId="{8DB8B9D7-2BEE-40E4-A2A3-2BD48579CFF1}" type="presParOf" srcId="{1A8BF0BE-1A3B-42DD-8406-2CC6E39D3973}" destId="{8DEF1970-2CCC-4992-9276-FC12378EB7A5}" srcOrd="4" destOrd="0" presId="urn:microsoft.com/office/officeart/2005/8/layout/radial1"/>
    <dgm:cxn modelId="{A9BB2C6B-6C48-458A-B806-2CB803920D86}" type="presParOf" srcId="{1A8BF0BE-1A3B-42DD-8406-2CC6E39D3973}" destId="{82358095-6981-4DED-B424-2007688346EC}" srcOrd="5" destOrd="0" presId="urn:microsoft.com/office/officeart/2005/8/layout/radial1"/>
    <dgm:cxn modelId="{8FA59FB2-29DB-4C58-B418-89043269F9C9}" type="presParOf" srcId="{82358095-6981-4DED-B424-2007688346EC}" destId="{6BD69FDF-C7A1-4D9E-8046-BF01B711C7E8}" srcOrd="0" destOrd="0" presId="urn:microsoft.com/office/officeart/2005/8/layout/radial1"/>
    <dgm:cxn modelId="{8931A61A-C9D3-4789-942B-40C2E053BDE0}" type="presParOf" srcId="{1A8BF0BE-1A3B-42DD-8406-2CC6E39D3973}" destId="{56A1B061-E6F0-4147-9BE8-1B047498E094}" srcOrd="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1B34D13-353D-4CB8-8AB2-7C4896851D0D}" type="doc">
      <dgm:prSet loTypeId="urn:microsoft.com/office/officeart/2005/8/layout/bProcess2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d-ID"/>
        </a:p>
      </dgm:t>
    </dgm:pt>
    <dgm:pt modelId="{7719D5BD-A785-4AF1-B0DF-DBC78FD2BF24}">
      <dgm:prSet phldrT="[Text]" custT="1"/>
      <dgm:spPr/>
      <dgm:t>
        <a:bodyPr/>
        <a:lstStyle/>
        <a:p>
          <a:r>
            <a:rPr lang="id-ID" sz="2400" dirty="0" smtClean="0">
              <a:latin typeface="Times New Roman" pitchFamily="18" charset="0"/>
              <a:cs typeface="Times New Roman" pitchFamily="18" charset="0"/>
            </a:rPr>
            <a:t>Common Law</a:t>
          </a:r>
          <a:endParaRPr lang="id-ID" sz="2400" dirty="0">
            <a:latin typeface="Times New Roman" pitchFamily="18" charset="0"/>
            <a:cs typeface="Times New Roman" pitchFamily="18" charset="0"/>
          </a:endParaRPr>
        </a:p>
      </dgm:t>
    </dgm:pt>
    <dgm:pt modelId="{2E8E1486-AB86-41D8-85AC-FC304020ED0B}" type="parTrans" cxnId="{040E5DF4-8CEB-4A5E-BDC0-93508D9152A1}">
      <dgm:prSet/>
      <dgm:spPr/>
      <dgm:t>
        <a:bodyPr/>
        <a:lstStyle/>
        <a:p>
          <a:endParaRPr lang="id-ID"/>
        </a:p>
      </dgm:t>
    </dgm:pt>
    <dgm:pt modelId="{F4739CFA-9016-439F-BEB9-5E81C7F96B53}" type="sibTrans" cxnId="{040E5DF4-8CEB-4A5E-BDC0-93508D9152A1}">
      <dgm:prSet/>
      <dgm:spPr/>
      <dgm:t>
        <a:bodyPr/>
        <a:lstStyle/>
        <a:p>
          <a:endParaRPr lang="id-ID" sz="2000" dirty="0">
            <a:latin typeface="Times New Roman" pitchFamily="18" charset="0"/>
            <a:cs typeface="Times New Roman" pitchFamily="18" charset="0"/>
          </a:endParaRPr>
        </a:p>
      </dgm:t>
    </dgm:pt>
    <dgm:pt modelId="{8F77EBC2-4AD5-4EB3-A434-3C96A6760130}">
      <dgm:prSet phldrT="[Text]" custT="1"/>
      <dgm:spPr/>
      <dgm:t>
        <a:bodyPr/>
        <a:lstStyle/>
        <a:p>
          <a:r>
            <a:rPr lang="id-ID" sz="1600" dirty="0" smtClean="0">
              <a:latin typeface="Times New Roman" pitchFamily="18" charset="0"/>
              <a:cs typeface="Times New Roman" pitchFamily="18" charset="0"/>
            </a:rPr>
            <a:t>Inggris</a:t>
          </a:r>
          <a:endParaRPr lang="id-ID" sz="1600" dirty="0">
            <a:latin typeface="Times New Roman" pitchFamily="18" charset="0"/>
            <a:cs typeface="Times New Roman" pitchFamily="18" charset="0"/>
          </a:endParaRPr>
        </a:p>
      </dgm:t>
    </dgm:pt>
    <dgm:pt modelId="{ABB77C54-5FF4-4738-A3F3-DF7014BDABA2}" type="parTrans" cxnId="{2FABE433-DCA8-4481-866F-4A2DEBD83678}">
      <dgm:prSet/>
      <dgm:spPr/>
      <dgm:t>
        <a:bodyPr/>
        <a:lstStyle/>
        <a:p>
          <a:endParaRPr lang="id-ID"/>
        </a:p>
      </dgm:t>
    </dgm:pt>
    <dgm:pt modelId="{E4FEBE06-88FE-4241-BA8D-884A0D26ED97}" type="sibTrans" cxnId="{2FABE433-DCA8-4481-866F-4A2DEBD83678}">
      <dgm:prSet/>
      <dgm:spPr/>
      <dgm:t>
        <a:bodyPr/>
        <a:lstStyle/>
        <a:p>
          <a:endParaRPr lang="id-ID" sz="2000" dirty="0">
            <a:latin typeface="Times New Roman" pitchFamily="18" charset="0"/>
            <a:cs typeface="Times New Roman" pitchFamily="18" charset="0"/>
          </a:endParaRPr>
        </a:p>
      </dgm:t>
    </dgm:pt>
    <dgm:pt modelId="{AE019C8A-7589-4F17-9408-F1DF11B5569C}">
      <dgm:prSet phldrT="[Text]" custT="1"/>
      <dgm:spPr/>
      <dgm:t>
        <a:bodyPr/>
        <a:lstStyle/>
        <a:p>
          <a:r>
            <a:rPr lang="id-ID" sz="1600" dirty="0" smtClean="0">
              <a:latin typeface="Times New Roman" pitchFamily="18" charset="0"/>
              <a:cs typeface="Times New Roman" pitchFamily="18" charset="0"/>
            </a:rPr>
            <a:t>Tidak Tertulis</a:t>
          </a:r>
          <a:endParaRPr lang="id-ID" sz="1600" dirty="0">
            <a:latin typeface="Times New Roman" pitchFamily="18" charset="0"/>
            <a:cs typeface="Times New Roman" pitchFamily="18" charset="0"/>
          </a:endParaRPr>
        </a:p>
      </dgm:t>
    </dgm:pt>
    <dgm:pt modelId="{6DEC63C3-AC23-435C-8A71-52387B157522}" type="parTrans" cxnId="{6C21BC73-CD65-459E-9B65-BFE755A3EF3F}">
      <dgm:prSet/>
      <dgm:spPr/>
      <dgm:t>
        <a:bodyPr/>
        <a:lstStyle/>
        <a:p>
          <a:endParaRPr lang="id-ID"/>
        </a:p>
      </dgm:t>
    </dgm:pt>
    <dgm:pt modelId="{E21AA3E8-8773-4D0F-9E81-CE902E761143}" type="sibTrans" cxnId="{6C21BC73-CD65-459E-9B65-BFE755A3EF3F}">
      <dgm:prSet/>
      <dgm:spPr/>
      <dgm:t>
        <a:bodyPr/>
        <a:lstStyle/>
        <a:p>
          <a:endParaRPr lang="id-ID" sz="2000" dirty="0">
            <a:latin typeface="Times New Roman" pitchFamily="18" charset="0"/>
            <a:cs typeface="Times New Roman" pitchFamily="18" charset="0"/>
          </a:endParaRPr>
        </a:p>
      </dgm:t>
    </dgm:pt>
    <dgm:pt modelId="{FBEB5EE0-1339-41DC-8F14-1D4384F2DF1F}">
      <dgm:prSet phldrT="[Text]" custT="1"/>
      <dgm:spPr/>
      <dgm:t>
        <a:bodyPr/>
        <a:lstStyle/>
        <a:p>
          <a:r>
            <a:rPr lang="id-ID" sz="1600" dirty="0" smtClean="0">
              <a:latin typeface="Times New Roman" pitchFamily="18" charset="0"/>
              <a:cs typeface="Times New Roman" pitchFamily="18" charset="0"/>
            </a:rPr>
            <a:t>Hukum Yang Diciptakan</a:t>
          </a:r>
          <a:endParaRPr lang="id-ID" sz="1600" dirty="0">
            <a:latin typeface="Times New Roman" pitchFamily="18" charset="0"/>
            <a:cs typeface="Times New Roman" pitchFamily="18" charset="0"/>
          </a:endParaRPr>
        </a:p>
      </dgm:t>
    </dgm:pt>
    <dgm:pt modelId="{C86938CD-AB70-4238-9EB1-0DDA8135BA78}" type="parTrans" cxnId="{B1E420C4-F102-4341-BCD7-3C53B98C2EF4}">
      <dgm:prSet/>
      <dgm:spPr/>
      <dgm:t>
        <a:bodyPr/>
        <a:lstStyle/>
        <a:p>
          <a:endParaRPr lang="id-ID"/>
        </a:p>
      </dgm:t>
    </dgm:pt>
    <dgm:pt modelId="{040D4374-2B9C-454C-9779-06E338C98B63}" type="sibTrans" cxnId="{B1E420C4-F102-4341-BCD7-3C53B98C2EF4}">
      <dgm:prSet/>
      <dgm:spPr/>
      <dgm:t>
        <a:bodyPr/>
        <a:lstStyle/>
        <a:p>
          <a:endParaRPr lang="id-ID" sz="2000" dirty="0">
            <a:latin typeface="Times New Roman" pitchFamily="18" charset="0"/>
            <a:cs typeface="Times New Roman" pitchFamily="18" charset="0"/>
          </a:endParaRPr>
        </a:p>
      </dgm:t>
    </dgm:pt>
    <dgm:pt modelId="{8A44A5D2-D08A-4F5B-B011-8A8A7DB73A25}">
      <dgm:prSet phldrT="[Text]" custT="1"/>
      <dgm:spPr/>
      <dgm:t>
        <a:bodyPr/>
        <a:lstStyle/>
        <a:p>
          <a:r>
            <a:rPr lang="id-ID" sz="1600" dirty="0" smtClean="0">
              <a:latin typeface="Times New Roman" pitchFamily="18" charset="0"/>
              <a:cs typeface="Times New Roman" pitchFamily="18" charset="0"/>
            </a:rPr>
            <a:t>Pengadilan Atau Hakim</a:t>
          </a:r>
          <a:endParaRPr lang="id-ID" sz="1600" dirty="0">
            <a:latin typeface="Times New Roman" pitchFamily="18" charset="0"/>
            <a:cs typeface="Times New Roman" pitchFamily="18" charset="0"/>
          </a:endParaRPr>
        </a:p>
      </dgm:t>
    </dgm:pt>
    <dgm:pt modelId="{9DAB536C-9B23-4426-8D66-2A6AE9EA44F3}" type="parTrans" cxnId="{4CDBE12D-DCF8-460D-8224-135FE40EABF2}">
      <dgm:prSet/>
      <dgm:spPr/>
      <dgm:t>
        <a:bodyPr/>
        <a:lstStyle/>
        <a:p>
          <a:endParaRPr lang="id-ID"/>
        </a:p>
      </dgm:t>
    </dgm:pt>
    <dgm:pt modelId="{146A7B38-2689-4456-8851-C1CE7BB35095}" type="sibTrans" cxnId="{4CDBE12D-DCF8-460D-8224-135FE40EABF2}">
      <dgm:prSet/>
      <dgm:spPr/>
      <dgm:t>
        <a:bodyPr/>
        <a:lstStyle/>
        <a:p>
          <a:endParaRPr lang="id-ID" sz="2000" dirty="0">
            <a:latin typeface="Times New Roman" pitchFamily="18" charset="0"/>
            <a:cs typeface="Times New Roman" pitchFamily="18" charset="0"/>
          </a:endParaRPr>
        </a:p>
      </dgm:t>
    </dgm:pt>
    <dgm:pt modelId="{C6F7EC49-BF2E-4450-9902-CAD5F0890AD6}">
      <dgm:prSet phldrT="[Text]" custT="1"/>
      <dgm:spPr/>
      <dgm:t>
        <a:bodyPr/>
        <a:lstStyle/>
        <a:p>
          <a:r>
            <a:rPr lang="fi-FI" sz="1600" dirty="0" smtClean="0">
              <a:latin typeface="Times New Roman" pitchFamily="18" charset="0"/>
              <a:cs typeface="Times New Roman" pitchFamily="18" charset="0"/>
            </a:rPr>
            <a:t>Wajib Diikuti Oleh Hakim Yang Lain</a:t>
          </a:r>
          <a:endParaRPr lang="id-ID" sz="1600" dirty="0">
            <a:latin typeface="Times New Roman" pitchFamily="18" charset="0"/>
            <a:cs typeface="Times New Roman" pitchFamily="18" charset="0"/>
          </a:endParaRPr>
        </a:p>
      </dgm:t>
    </dgm:pt>
    <dgm:pt modelId="{EAB68025-3285-4B56-B055-01B0F263AD3B}" type="parTrans" cxnId="{9DCA7DF8-6659-4FE2-992F-4E7CBB34915E}">
      <dgm:prSet/>
      <dgm:spPr/>
      <dgm:t>
        <a:bodyPr/>
        <a:lstStyle/>
        <a:p>
          <a:endParaRPr lang="id-ID"/>
        </a:p>
      </dgm:t>
    </dgm:pt>
    <dgm:pt modelId="{4192DC12-9C5E-4AFF-AA6D-DECFE7429638}" type="sibTrans" cxnId="{9DCA7DF8-6659-4FE2-992F-4E7CBB34915E}">
      <dgm:prSet/>
      <dgm:spPr/>
      <dgm:t>
        <a:bodyPr/>
        <a:lstStyle/>
        <a:p>
          <a:endParaRPr lang="id-ID" sz="2000" dirty="0">
            <a:latin typeface="Times New Roman" pitchFamily="18" charset="0"/>
            <a:cs typeface="Times New Roman" pitchFamily="18" charset="0"/>
          </a:endParaRPr>
        </a:p>
      </dgm:t>
    </dgm:pt>
    <dgm:pt modelId="{94AFF6C6-AF8D-4956-9ED3-3D9B330539F3}">
      <dgm:prSet phldrT="[Text]" custT="1"/>
      <dgm:spPr/>
      <dgm:t>
        <a:bodyPr/>
        <a:lstStyle/>
        <a:p>
          <a:r>
            <a:rPr lang="id-ID" sz="2400" dirty="0" smtClean="0">
              <a:latin typeface="Times New Roman" pitchFamily="18" charset="0"/>
              <a:cs typeface="Times New Roman" pitchFamily="18" charset="0"/>
            </a:rPr>
            <a:t>Menjadi Aturan Umum Atau Aturan Kebiasaan</a:t>
          </a:r>
          <a:endParaRPr lang="id-ID" sz="2400" dirty="0">
            <a:latin typeface="Times New Roman" pitchFamily="18" charset="0"/>
            <a:cs typeface="Times New Roman" pitchFamily="18" charset="0"/>
          </a:endParaRPr>
        </a:p>
      </dgm:t>
    </dgm:pt>
    <dgm:pt modelId="{53554E4B-B4E3-49C1-95B5-534DDBBC31BE}" type="parTrans" cxnId="{00006907-85A9-4AD9-A91E-F74DCF5EF449}">
      <dgm:prSet/>
      <dgm:spPr/>
      <dgm:t>
        <a:bodyPr/>
        <a:lstStyle/>
        <a:p>
          <a:endParaRPr lang="id-ID"/>
        </a:p>
      </dgm:t>
    </dgm:pt>
    <dgm:pt modelId="{B261E723-B4C1-4DB7-9F14-6E043A165CB2}" type="sibTrans" cxnId="{00006907-85A9-4AD9-A91E-F74DCF5EF449}">
      <dgm:prSet/>
      <dgm:spPr/>
      <dgm:t>
        <a:bodyPr/>
        <a:lstStyle/>
        <a:p>
          <a:endParaRPr lang="id-ID"/>
        </a:p>
      </dgm:t>
    </dgm:pt>
    <dgm:pt modelId="{A42A1A34-2EC0-4A1E-B2EF-5519BFFA1E19}" type="pres">
      <dgm:prSet presAssocID="{D1B34D13-353D-4CB8-8AB2-7C4896851D0D}" presName="diagram" presStyleCnt="0">
        <dgm:presLayoutVars>
          <dgm:dir/>
          <dgm:resizeHandles/>
        </dgm:presLayoutVars>
      </dgm:prSet>
      <dgm:spPr/>
    </dgm:pt>
    <dgm:pt modelId="{CFB4BDE2-91D1-4CF8-85AA-9E7657EB7523}" type="pres">
      <dgm:prSet presAssocID="{7719D5BD-A785-4AF1-B0DF-DBC78FD2BF24}" presName="first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EBE6BC6B-0DB4-4C6B-A21E-F8E8A9493ABF}" type="pres">
      <dgm:prSet presAssocID="{F4739CFA-9016-439F-BEB9-5E81C7F96B53}" presName="sibTrans" presStyleLbl="sibTrans2D1" presStyleIdx="0" presStyleCnt="6"/>
      <dgm:spPr/>
    </dgm:pt>
    <dgm:pt modelId="{F61C30DE-A955-421E-BEDD-30DAF7F42FAE}" type="pres">
      <dgm:prSet presAssocID="{8F77EBC2-4AD5-4EB3-A434-3C96A6760130}" presName="middleNode" presStyleCnt="0"/>
      <dgm:spPr/>
    </dgm:pt>
    <dgm:pt modelId="{7B441064-46BD-4665-81DF-AADC41146A15}" type="pres">
      <dgm:prSet presAssocID="{8F77EBC2-4AD5-4EB3-A434-3C96A6760130}" presName="padding" presStyleLbl="node1" presStyleIdx="0" presStyleCnt="7"/>
      <dgm:spPr/>
    </dgm:pt>
    <dgm:pt modelId="{3A193BA0-444F-4AA0-9F20-12EBA4927B67}" type="pres">
      <dgm:prSet presAssocID="{8F77EBC2-4AD5-4EB3-A434-3C96A6760130}" presName="shap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D396736C-7320-4BA8-863E-22165FF115B4}" type="pres">
      <dgm:prSet presAssocID="{E4FEBE06-88FE-4241-BA8D-884A0D26ED97}" presName="sibTrans" presStyleLbl="sibTrans2D1" presStyleIdx="1" presStyleCnt="6"/>
      <dgm:spPr/>
    </dgm:pt>
    <dgm:pt modelId="{F42F73CF-0786-4B36-847F-AE573905344E}" type="pres">
      <dgm:prSet presAssocID="{AE019C8A-7589-4F17-9408-F1DF11B5569C}" presName="middleNode" presStyleCnt="0"/>
      <dgm:spPr/>
    </dgm:pt>
    <dgm:pt modelId="{F6F4B70D-C83B-43D4-A5C2-DA1F132B538B}" type="pres">
      <dgm:prSet presAssocID="{AE019C8A-7589-4F17-9408-F1DF11B5569C}" presName="padding" presStyleLbl="node1" presStyleIdx="1" presStyleCnt="7"/>
      <dgm:spPr/>
    </dgm:pt>
    <dgm:pt modelId="{B40A7DDD-9F2C-4234-8FFA-7C0F56DA8058}" type="pres">
      <dgm:prSet presAssocID="{AE019C8A-7589-4F17-9408-F1DF11B5569C}" presName="shap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536FFFEF-C155-42C7-8BDF-249DE6B6A461}" type="pres">
      <dgm:prSet presAssocID="{E21AA3E8-8773-4D0F-9E81-CE902E761143}" presName="sibTrans" presStyleLbl="sibTrans2D1" presStyleIdx="2" presStyleCnt="6"/>
      <dgm:spPr/>
    </dgm:pt>
    <dgm:pt modelId="{8F042C56-BA9B-44C4-B221-134CA4202DA2}" type="pres">
      <dgm:prSet presAssocID="{FBEB5EE0-1339-41DC-8F14-1D4384F2DF1F}" presName="middleNode" presStyleCnt="0"/>
      <dgm:spPr/>
    </dgm:pt>
    <dgm:pt modelId="{87564CCA-A430-4B47-82A4-12480125512D}" type="pres">
      <dgm:prSet presAssocID="{FBEB5EE0-1339-41DC-8F14-1D4384F2DF1F}" presName="padding" presStyleLbl="node1" presStyleIdx="2" presStyleCnt="7"/>
      <dgm:spPr/>
    </dgm:pt>
    <dgm:pt modelId="{D7D9982F-3C82-4579-9908-BB8C685463F3}" type="pres">
      <dgm:prSet presAssocID="{FBEB5EE0-1339-41DC-8F14-1D4384F2DF1F}" presName="shap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195E6E66-A2DB-4CB1-8EEB-52DFC39D4DE0}" type="pres">
      <dgm:prSet presAssocID="{040D4374-2B9C-454C-9779-06E338C98B63}" presName="sibTrans" presStyleLbl="sibTrans2D1" presStyleIdx="3" presStyleCnt="6"/>
      <dgm:spPr/>
    </dgm:pt>
    <dgm:pt modelId="{3BE643B5-2D80-4038-8821-B9FB62971E4A}" type="pres">
      <dgm:prSet presAssocID="{8A44A5D2-D08A-4F5B-B011-8A8A7DB73A25}" presName="middleNode" presStyleCnt="0"/>
      <dgm:spPr/>
    </dgm:pt>
    <dgm:pt modelId="{BA66E585-EF74-4D4A-B825-2A6F4F022FEE}" type="pres">
      <dgm:prSet presAssocID="{8A44A5D2-D08A-4F5B-B011-8A8A7DB73A25}" presName="padding" presStyleLbl="node1" presStyleIdx="3" presStyleCnt="7"/>
      <dgm:spPr/>
    </dgm:pt>
    <dgm:pt modelId="{CD715CC3-5C3F-427F-BE46-20182B3CBDA0}" type="pres">
      <dgm:prSet presAssocID="{8A44A5D2-D08A-4F5B-B011-8A8A7DB73A25}" presName="shap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94A6E5C1-63B4-4A5A-B008-1956E1F37DFE}" type="pres">
      <dgm:prSet presAssocID="{146A7B38-2689-4456-8851-C1CE7BB35095}" presName="sibTrans" presStyleLbl="sibTrans2D1" presStyleIdx="4" presStyleCnt="6"/>
      <dgm:spPr/>
    </dgm:pt>
    <dgm:pt modelId="{2244E920-A833-4446-B5D6-649E05FC193F}" type="pres">
      <dgm:prSet presAssocID="{C6F7EC49-BF2E-4450-9902-CAD5F0890AD6}" presName="middleNode" presStyleCnt="0"/>
      <dgm:spPr/>
    </dgm:pt>
    <dgm:pt modelId="{9E3073E2-CD14-4992-BC92-C87694820CF2}" type="pres">
      <dgm:prSet presAssocID="{C6F7EC49-BF2E-4450-9902-CAD5F0890AD6}" presName="padding" presStyleLbl="node1" presStyleIdx="4" presStyleCnt="7"/>
      <dgm:spPr/>
    </dgm:pt>
    <dgm:pt modelId="{77FF641A-73DB-448A-9E6A-6C01BB87CA86}" type="pres">
      <dgm:prSet presAssocID="{C6F7EC49-BF2E-4450-9902-CAD5F0890AD6}" presName="shap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6677C018-A4F5-44D6-A781-250E4DD29588}" type="pres">
      <dgm:prSet presAssocID="{4192DC12-9C5E-4AFF-AA6D-DECFE7429638}" presName="sibTrans" presStyleLbl="sibTrans2D1" presStyleIdx="5" presStyleCnt="6"/>
      <dgm:spPr/>
    </dgm:pt>
    <dgm:pt modelId="{65AFAAC9-1A87-4E95-B962-47330D34535F}" type="pres">
      <dgm:prSet presAssocID="{94AFF6C6-AF8D-4956-9ED3-3D9B330539F3}" presName="lastNode" presStyleLbl="node1" presStyleIdx="6" presStyleCnt="7">
        <dgm:presLayoutVars>
          <dgm:bulletEnabled val="1"/>
        </dgm:presLayoutVars>
      </dgm:prSet>
      <dgm:spPr/>
    </dgm:pt>
  </dgm:ptLst>
  <dgm:cxnLst>
    <dgm:cxn modelId="{9DCA7DF8-6659-4FE2-992F-4E7CBB34915E}" srcId="{D1B34D13-353D-4CB8-8AB2-7C4896851D0D}" destId="{C6F7EC49-BF2E-4450-9902-CAD5F0890AD6}" srcOrd="5" destOrd="0" parTransId="{EAB68025-3285-4B56-B055-01B0F263AD3B}" sibTransId="{4192DC12-9C5E-4AFF-AA6D-DECFE7429638}"/>
    <dgm:cxn modelId="{C84FCD1C-C977-4D00-96FB-344202FD058D}" type="presOf" srcId="{94AFF6C6-AF8D-4956-9ED3-3D9B330539F3}" destId="{65AFAAC9-1A87-4E95-B962-47330D34535F}" srcOrd="0" destOrd="0" presId="urn:microsoft.com/office/officeart/2005/8/layout/bProcess2"/>
    <dgm:cxn modelId="{C01F264E-FCF1-49B9-B021-CA83A0F0883B}" type="presOf" srcId="{040D4374-2B9C-454C-9779-06E338C98B63}" destId="{195E6E66-A2DB-4CB1-8EEB-52DFC39D4DE0}" srcOrd="0" destOrd="0" presId="urn:microsoft.com/office/officeart/2005/8/layout/bProcess2"/>
    <dgm:cxn modelId="{2FABE433-DCA8-4481-866F-4A2DEBD83678}" srcId="{D1B34D13-353D-4CB8-8AB2-7C4896851D0D}" destId="{8F77EBC2-4AD5-4EB3-A434-3C96A6760130}" srcOrd="1" destOrd="0" parTransId="{ABB77C54-5FF4-4738-A3F3-DF7014BDABA2}" sibTransId="{E4FEBE06-88FE-4241-BA8D-884A0D26ED97}"/>
    <dgm:cxn modelId="{2EE8BF56-8826-4F39-9CD2-340F92DB335F}" type="presOf" srcId="{4192DC12-9C5E-4AFF-AA6D-DECFE7429638}" destId="{6677C018-A4F5-44D6-A781-250E4DD29588}" srcOrd="0" destOrd="0" presId="urn:microsoft.com/office/officeart/2005/8/layout/bProcess2"/>
    <dgm:cxn modelId="{6C21BC73-CD65-459E-9B65-BFE755A3EF3F}" srcId="{D1B34D13-353D-4CB8-8AB2-7C4896851D0D}" destId="{AE019C8A-7589-4F17-9408-F1DF11B5569C}" srcOrd="2" destOrd="0" parTransId="{6DEC63C3-AC23-435C-8A71-52387B157522}" sibTransId="{E21AA3E8-8773-4D0F-9E81-CE902E761143}"/>
    <dgm:cxn modelId="{BB3AC2D2-92E4-4502-AD2F-D455213A2DDF}" type="presOf" srcId="{146A7B38-2689-4456-8851-C1CE7BB35095}" destId="{94A6E5C1-63B4-4A5A-B008-1956E1F37DFE}" srcOrd="0" destOrd="0" presId="urn:microsoft.com/office/officeart/2005/8/layout/bProcess2"/>
    <dgm:cxn modelId="{8D6B81D9-07E1-4546-ADCC-F757CE02CBA4}" type="presOf" srcId="{7719D5BD-A785-4AF1-B0DF-DBC78FD2BF24}" destId="{CFB4BDE2-91D1-4CF8-85AA-9E7657EB7523}" srcOrd="0" destOrd="0" presId="urn:microsoft.com/office/officeart/2005/8/layout/bProcess2"/>
    <dgm:cxn modelId="{739FCAA8-1195-48E1-8104-24F6AE72CE60}" type="presOf" srcId="{8F77EBC2-4AD5-4EB3-A434-3C96A6760130}" destId="{3A193BA0-444F-4AA0-9F20-12EBA4927B67}" srcOrd="0" destOrd="0" presId="urn:microsoft.com/office/officeart/2005/8/layout/bProcess2"/>
    <dgm:cxn modelId="{1B38D561-188B-4879-AD9B-5873FF92B08C}" type="presOf" srcId="{AE019C8A-7589-4F17-9408-F1DF11B5569C}" destId="{B40A7DDD-9F2C-4234-8FFA-7C0F56DA8058}" srcOrd="0" destOrd="0" presId="urn:microsoft.com/office/officeart/2005/8/layout/bProcess2"/>
    <dgm:cxn modelId="{13CB6C54-022A-430F-A5A8-DA638F56F5F7}" type="presOf" srcId="{8A44A5D2-D08A-4F5B-B011-8A8A7DB73A25}" destId="{CD715CC3-5C3F-427F-BE46-20182B3CBDA0}" srcOrd="0" destOrd="0" presId="urn:microsoft.com/office/officeart/2005/8/layout/bProcess2"/>
    <dgm:cxn modelId="{BEC83628-646A-4A72-BE3C-679628F4053F}" type="presOf" srcId="{E4FEBE06-88FE-4241-BA8D-884A0D26ED97}" destId="{D396736C-7320-4BA8-863E-22165FF115B4}" srcOrd="0" destOrd="0" presId="urn:microsoft.com/office/officeart/2005/8/layout/bProcess2"/>
    <dgm:cxn modelId="{FE452687-2E86-4E4E-8953-CA2EB94850E5}" type="presOf" srcId="{D1B34D13-353D-4CB8-8AB2-7C4896851D0D}" destId="{A42A1A34-2EC0-4A1E-B2EF-5519BFFA1E19}" srcOrd="0" destOrd="0" presId="urn:microsoft.com/office/officeart/2005/8/layout/bProcess2"/>
    <dgm:cxn modelId="{971783DF-E852-48CA-B750-A4B8014EF0ED}" type="presOf" srcId="{F4739CFA-9016-439F-BEB9-5E81C7F96B53}" destId="{EBE6BC6B-0DB4-4C6B-A21E-F8E8A9493ABF}" srcOrd="0" destOrd="0" presId="urn:microsoft.com/office/officeart/2005/8/layout/bProcess2"/>
    <dgm:cxn modelId="{00006907-85A9-4AD9-A91E-F74DCF5EF449}" srcId="{D1B34D13-353D-4CB8-8AB2-7C4896851D0D}" destId="{94AFF6C6-AF8D-4956-9ED3-3D9B330539F3}" srcOrd="6" destOrd="0" parTransId="{53554E4B-B4E3-49C1-95B5-534DDBBC31BE}" sibTransId="{B261E723-B4C1-4DB7-9F14-6E043A165CB2}"/>
    <dgm:cxn modelId="{910B45A2-212E-41CC-A0EE-9928E3B1B417}" type="presOf" srcId="{E21AA3E8-8773-4D0F-9E81-CE902E761143}" destId="{536FFFEF-C155-42C7-8BDF-249DE6B6A461}" srcOrd="0" destOrd="0" presId="urn:microsoft.com/office/officeart/2005/8/layout/bProcess2"/>
    <dgm:cxn modelId="{4CDBE12D-DCF8-460D-8224-135FE40EABF2}" srcId="{D1B34D13-353D-4CB8-8AB2-7C4896851D0D}" destId="{8A44A5D2-D08A-4F5B-B011-8A8A7DB73A25}" srcOrd="4" destOrd="0" parTransId="{9DAB536C-9B23-4426-8D66-2A6AE9EA44F3}" sibTransId="{146A7B38-2689-4456-8851-C1CE7BB35095}"/>
    <dgm:cxn modelId="{EDBFBEEA-871A-4697-94FF-89B449C8FDEB}" type="presOf" srcId="{FBEB5EE0-1339-41DC-8F14-1D4384F2DF1F}" destId="{D7D9982F-3C82-4579-9908-BB8C685463F3}" srcOrd="0" destOrd="0" presId="urn:microsoft.com/office/officeart/2005/8/layout/bProcess2"/>
    <dgm:cxn modelId="{66E3D721-EA80-4E94-B031-5317DCB31398}" type="presOf" srcId="{C6F7EC49-BF2E-4450-9902-CAD5F0890AD6}" destId="{77FF641A-73DB-448A-9E6A-6C01BB87CA86}" srcOrd="0" destOrd="0" presId="urn:microsoft.com/office/officeart/2005/8/layout/bProcess2"/>
    <dgm:cxn modelId="{B1E420C4-F102-4341-BCD7-3C53B98C2EF4}" srcId="{D1B34D13-353D-4CB8-8AB2-7C4896851D0D}" destId="{FBEB5EE0-1339-41DC-8F14-1D4384F2DF1F}" srcOrd="3" destOrd="0" parTransId="{C86938CD-AB70-4238-9EB1-0DDA8135BA78}" sibTransId="{040D4374-2B9C-454C-9779-06E338C98B63}"/>
    <dgm:cxn modelId="{040E5DF4-8CEB-4A5E-BDC0-93508D9152A1}" srcId="{D1B34D13-353D-4CB8-8AB2-7C4896851D0D}" destId="{7719D5BD-A785-4AF1-B0DF-DBC78FD2BF24}" srcOrd="0" destOrd="0" parTransId="{2E8E1486-AB86-41D8-85AC-FC304020ED0B}" sibTransId="{F4739CFA-9016-439F-BEB9-5E81C7F96B53}"/>
    <dgm:cxn modelId="{D0CC0747-5D6C-4231-9E51-082B521F5394}" type="presParOf" srcId="{A42A1A34-2EC0-4A1E-B2EF-5519BFFA1E19}" destId="{CFB4BDE2-91D1-4CF8-85AA-9E7657EB7523}" srcOrd="0" destOrd="0" presId="urn:microsoft.com/office/officeart/2005/8/layout/bProcess2"/>
    <dgm:cxn modelId="{8E6F63EF-D3F2-4F06-8EE0-B0C53E3EFDF5}" type="presParOf" srcId="{A42A1A34-2EC0-4A1E-B2EF-5519BFFA1E19}" destId="{EBE6BC6B-0DB4-4C6B-A21E-F8E8A9493ABF}" srcOrd="1" destOrd="0" presId="urn:microsoft.com/office/officeart/2005/8/layout/bProcess2"/>
    <dgm:cxn modelId="{D923A5A0-E2D4-4BC4-9EC5-70CFC03ADE03}" type="presParOf" srcId="{A42A1A34-2EC0-4A1E-B2EF-5519BFFA1E19}" destId="{F61C30DE-A955-421E-BEDD-30DAF7F42FAE}" srcOrd="2" destOrd="0" presId="urn:microsoft.com/office/officeart/2005/8/layout/bProcess2"/>
    <dgm:cxn modelId="{F66E438E-1E69-42BF-96FB-85504EBB1580}" type="presParOf" srcId="{F61C30DE-A955-421E-BEDD-30DAF7F42FAE}" destId="{7B441064-46BD-4665-81DF-AADC41146A15}" srcOrd="0" destOrd="0" presId="urn:microsoft.com/office/officeart/2005/8/layout/bProcess2"/>
    <dgm:cxn modelId="{716A3618-96B3-4280-AA4E-7594238C38EA}" type="presParOf" srcId="{F61C30DE-A955-421E-BEDD-30DAF7F42FAE}" destId="{3A193BA0-444F-4AA0-9F20-12EBA4927B67}" srcOrd="1" destOrd="0" presId="urn:microsoft.com/office/officeart/2005/8/layout/bProcess2"/>
    <dgm:cxn modelId="{0753C857-9ED1-43C4-9021-86B15BFB0B00}" type="presParOf" srcId="{A42A1A34-2EC0-4A1E-B2EF-5519BFFA1E19}" destId="{D396736C-7320-4BA8-863E-22165FF115B4}" srcOrd="3" destOrd="0" presId="urn:microsoft.com/office/officeart/2005/8/layout/bProcess2"/>
    <dgm:cxn modelId="{E82A024A-AEEB-4BDC-B16F-9AD1B748B586}" type="presParOf" srcId="{A42A1A34-2EC0-4A1E-B2EF-5519BFFA1E19}" destId="{F42F73CF-0786-4B36-847F-AE573905344E}" srcOrd="4" destOrd="0" presId="urn:microsoft.com/office/officeart/2005/8/layout/bProcess2"/>
    <dgm:cxn modelId="{89FCDE45-19CB-4689-892F-EAF27935A46E}" type="presParOf" srcId="{F42F73CF-0786-4B36-847F-AE573905344E}" destId="{F6F4B70D-C83B-43D4-A5C2-DA1F132B538B}" srcOrd="0" destOrd="0" presId="urn:microsoft.com/office/officeart/2005/8/layout/bProcess2"/>
    <dgm:cxn modelId="{14849F85-4BAA-4A22-B284-8E82333AD468}" type="presParOf" srcId="{F42F73CF-0786-4B36-847F-AE573905344E}" destId="{B40A7DDD-9F2C-4234-8FFA-7C0F56DA8058}" srcOrd="1" destOrd="0" presId="urn:microsoft.com/office/officeart/2005/8/layout/bProcess2"/>
    <dgm:cxn modelId="{6F89A9BE-63A8-49BB-82A7-C94EF463EFFF}" type="presParOf" srcId="{A42A1A34-2EC0-4A1E-B2EF-5519BFFA1E19}" destId="{536FFFEF-C155-42C7-8BDF-249DE6B6A461}" srcOrd="5" destOrd="0" presId="urn:microsoft.com/office/officeart/2005/8/layout/bProcess2"/>
    <dgm:cxn modelId="{C291FB3F-003C-4395-B95E-7270297EA2A2}" type="presParOf" srcId="{A42A1A34-2EC0-4A1E-B2EF-5519BFFA1E19}" destId="{8F042C56-BA9B-44C4-B221-134CA4202DA2}" srcOrd="6" destOrd="0" presId="urn:microsoft.com/office/officeart/2005/8/layout/bProcess2"/>
    <dgm:cxn modelId="{64DE4301-931E-4905-8091-6D24469D2D90}" type="presParOf" srcId="{8F042C56-BA9B-44C4-B221-134CA4202DA2}" destId="{87564CCA-A430-4B47-82A4-12480125512D}" srcOrd="0" destOrd="0" presId="urn:microsoft.com/office/officeart/2005/8/layout/bProcess2"/>
    <dgm:cxn modelId="{897EE53C-F497-4F59-B8E2-BDFD6BA4326E}" type="presParOf" srcId="{8F042C56-BA9B-44C4-B221-134CA4202DA2}" destId="{D7D9982F-3C82-4579-9908-BB8C685463F3}" srcOrd="1" destOrd="0" presId="urn:microsoft.com/office/officeart/2005/8/layout/bProcess2"/>
    <dgm:cxn modelId="{F4329EA6-F875-4143-8396-74520F7B9C7F}" type="presParOf" srcId="{A42A1A34-2EC0-4A1E-B2EF-5519BFFA1E19}" destId="{195E6E66-A2DB-4CB1-8EEB-52DFC39D4DE0}" srcOrd="7" destOrd="0" presId="urn:microsoft.com/office/officeart/2005/8/layout/bProcess2"/>
    <dgm:cxn modelId="{2CD3A118-4911-4FB5-A11F-D76E9D8CC75E}" type="presParOf" srcId="{A42A1A34-2EC0-4A1E-B2EF-5519BFFA1E19}" destId="{3BE643B5-2D80-4038-8821-B9FB62971E4A}" srcOrd="8" destOrd="0" presId="urn:microsoft.com/office/officeart/2005/8/layout/bProcess2"/>
    <dgm:cxn modelId="{8D279013-F554-4816-8E41-9FE8DB3C5D0E}" type="presParOf" srcId="{3BE643B5-2D80-4038-8821-B9FB62971E4A}" destId="{BA66E585-EF74-4D4A-B825-2A6F4F022FEE}" srcOrd="0" destOrd="0" presId="urn:microsoft.com/office/officeart/2005/8/layout/bProcess2"/>
    <dgm:cxn modelId="{30AE34DC-43BB-4F8F-B9F7-3AFDD0242E4E}" type="presParOf" srcId="{3BE643B5-2D80-4038-8821-B9FB62971E4A}" destId="{CD715CC3-5C3F-427F-BE46-20182B3CBDA0}" srcOrd="1" destOrd="0" presId="urn:microsoft.com/office/officeart/2005/8/layout/bProcess2"/>
    <dgm:cxn modelId="{F6446485-1CBF-450F-B664-B6C776F59D69}" type="presParOf" srcId="{A42A1A34-2EC0-4A1E-B2EF-5519BFFA1E19}" destId="{94A6E5C1-63B4-4A5A-B008-1956E1F37DFE}" srcOrd="9" destOrd="0" presId="urn:microsoft.com/office/officeart/2005/8/layout/bProcess2"/>
    <dgm:cxn modelId="{60978986-1B34-4DCE-9C8D-B5C501DF4FD3}" type="presParOf" srcId="{A42A1A34-2EC0-4A1E-B2EF-5519BFFA1E19}" destId="{2244E920-A833-4446-B5D6-649E05FC193F}" srcOrd="10" destOrd="0" presId="urn:microsoft.com/office/officeart/2005/8/layout/bProcess2"/>
    <dgm:cxn modelId="{37EDC23B-88B9-49FD-AEE9-EDC9AAAC98E2}" type="presParOf" srcId="{2244E920-A833-4446-B5D6-649E05FC193F}" destId="{9E3073E2-CD14-4992-BC92-C87694820CF2}" srcOrd="0" destOrd="0" presId="urn:microsoft.com/office/officeart/2005/8/layout/bProcess2"/>
    <dgm:cxn modelId="{B5956CFB-B275-4B27-8C3F-052F273CCCC1}" type="presParOf" srcId="{2244E920-A833-4446-B5D6-649E05FC193F}" destId="{77FF641A-73DB-448A-9E6A-6C01BB87CA86}" srcOrd="1" destOrd="0" presId="urn:microsoft.com/office/officeart/2005/8/layout/bProcess2"/>
    <dgm:cxn modelId="{E12BF9D9-75DB-4FB8-A21B-3D10EFC3AA4A}" type="presParOf" srcId="{A42A1A34-2EC0-4A1E-B2EF-5519BFFA1E19}" destId="{6677C018-A4F5-44D6-A781-250E4DD29588}" srcOrd="11" destOrd="0" presId="urn:microsoft.com/office/officeart/2005/8/layout/bProcess2"/>
    <dgm:cxn modelId="{EA1CC795-4F90-49A7-A810-72D3C4D34870}" type="presParOf" srcId="{A42A1A34-2EC0-4A1E-B2EF-5519BFFA1E19}" destId="{65AFAAC9-1A87-4E95-B962-47330D34535F}" srcOrd="12" destOrd="0" presId="urn:microsoft.com/office/officeart/2005/8/layout/b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7A3D2A3-DB30-42B5-A4A4-A04F04AF57BF}" type="doc">
      <dgm:prSet loTypeId="urn:microsoft.com/office/officeart/2005/8/layout/radial4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id-ID"/>
        </a:p>
      </dgm:t>
    </dgm:pt>
    <dgm:pt modelId="{807CBC68-4092-4077-9E91-0B4D86300335}">
      <dgm:prSet phldrT="[Text]"/>
      <dgm:spPr/>
      <dgm:t>
        <a:bodyPr/>
        <a:lstStyle/>
        <a:p>
          <a:r>
            <a:rPr lang="id-ID" dirty="0" smtClean="0">
              <a:latin typeface="Times New Roman" pitchFamily="18" charset="0"/>
              <a:cs typeface="Times New Roman" pitchFamily="18" charset="0"/>
            </a:rPr>
            <a:t>Hakim</a:t>
          </a:r>
          <a:endParaRPr lang="id-ID" dirty="0">
            <a:latin typeface="Times New Roman" pitchFamily="18" charset="0"/>
            <a:cs typeface="Times New Roman" pitchFamily="18" charset="0"/>
          </a:endParaRPr>
        </a:p>
      </dgm:t>
    </dgm:pt>
    <dgm:pt modelId="{4947CD2C-D343-48CB-81CB-E893A68E6DA7}" type="parTrans" cxnId="{DB58EB9A-4344-42B0-8A9D-0FDAFDC2B257}">
      <dgm:prSet/>
      <dgm:spPr/>
      <dgm:t>
        <a:bodyPr/>
        <a:lstStyle/>
        <a:p>
          <a:endParaRPr lang="id-ID"/>
        </a:p>
      </dgm:t>
    </dgm:pt>
    <dgm:pt modelId="{F8C1E6C1-7E86-40DC-9822-828E452F8BD1}" type="sibTrans" cxnId="{DB58EB9A-4344-42B0-8A9D-0FDAFDC2B257}">
      <dgm:prSet/>
      <dgm:spPr/>
      <dgm:t>
        <a:bodyPr/>
        <a:lstStyle/>
        <a:p>
          <a:endParaRPr lang="id-ID"/>
        </a:p>
      </dgm:t>
    </dgm:pt>
    <dgm:pt modelId="{49DE5F1F-8904-4BE6-B4BC-DFA4C6DFEF0F}">
      <dgm:prSet phldrT="[Text]"/>
      <dgm:spPr/>
      <dgm:t>
        <a:bodyPr/>
        <a:lstStyle/>
        <a:p>
          <a:r>
            <a:rPr lang="id-ID" dirty="0" smtClean="0">
              <a:latin typeface="Times New Roman" pitchFamily="18" charset="0"/>
              <a:cs typeface="Times New Roman" pitchFamily="18" charset="0"/>
            </a:rPr>
            <a:t>Jugde Made Law</a:t>
          </a:r>
          <a:endParaRPr lang="id-ID" dirty="0">
            <a:latin typeface="Times New Roman" pitchFamily="18" charset="0"/>
            <a:cs typeface="Times New Roman" pitchFamily="18" charset="0"/>
          </a:endParaRPr>
        </a:p>
      </dgm:t>
    </dgm:pt>
    <dgm:pt modelId="{45D5C2A4-47F8-4CE0-9608-47218762F0EC}" type="parTrans" cxnId="{42DE03EE-62B1-4411-B2DF-045DB837AE4F}">
      <dgm:prSet/>
      <dgm:spPr/>
      <dgm:t>
        <a:bodyPr/>
        <a:lstStyle/>
        <a:p>
          <a:endParaRPr lang="id-ID" dirty="0">
            <a:latin typeface="Times New Roman" pitchFamily="18" charset="0"/>
            <a:cs typeface="Times New Roman" pitchFamily="18" charset="0"/>
          </a:endParaRPr>
        </a:p>
      </dgm:t>
    </dgm:pt>
    <dgm:pt modelId="{06F10F38-235F-441D-964A-30D91778D68D}" type="sibTrans" cxnId="{42DE03EE-62B1-4411-B2DF-045DB837AE4F}">
      <dgm:prSet/>
      <dgm:spPr/>
      <dgm:t>
        <a:bodyPr/>
        <a:lstStyle/>
        <a:p>
          <a:endParaRPr lang="id-ID"/>
        </a:p>
      </dgm:t>
    </dgm:pt>
    <dgm:pt modelId="{1DCE9572-9E85-4E52-B093-76BC63EB9CFF}">
      <dgm:prSet phldrT="[Text]"/>
      <dgm:spPr/>
      <dgm:t>
        <a:bodyPr/>
        <a:lstStyle/>
        <a:p>
          <a:r>
            <a:rPr lang="id-ID" dirty="0" smtClean="0">
              <a:latin typeface="Times New Roman" pitchFamily="18" charset="0"/>
              <a:cs typeface="Times New Roman" pitchFamily="18" charset="0"/>
            </a:rPr>
            <a:t>Positive Legislator</a:t>
          </a:r>
          <a:endParaRPr lang="id-ID" dirty="0">
            <a:latin typeface="Times New Roman" pitchFamily="18" charset="0"/>
            <a:cs typeface="Times New Roman" pitchFamily="18" charset="0"/>
          </a:endParaRPr>
        </a:p>
      </dgm:t>
    </dgm:pt>
    <dgm:pt modelId="{FEFA678B-1AC6-4E87-B9EB-106F26BEA27C}" type="parTrans" cxnId="{A80DC910-7096-4862-8958-7FEEBCD4FE54}">
      <dgm:prSet/>
      <dgm:spPr/>
      <dgm:t>
        <a:bodyPr/>
        <a:lstStyle/>
        <a:p>
          <a:endParaRPr lang="id-ID" dirty="0">
            <a:latin typeface="Times New Roman" pitchFamily="18" charset="0"/>
            <a:cs typeface="Times New Roman" pitchFamily="18" charset="0"/>
          </a:endParaRPr>
        </a:p>
      </dgm:t>
    </dgm:pt>
    <dgm:pt modelId="{E4ED0BCF-95EF-429E-BAFD-C2B1BA9EA3C5}" type="sibTrans" cxnId="{A80DC910-7096-4862-8958-7FEEBCD4FE54}">
      <dgm:prSet/>
      <dgm:spPr/>
      <dgm:t>
        <a:bodyPr/>
        <a:lstStyle/>
        <a:p>
          <a:endParaRPr lang="id-ID"/>
        </a:p>
      </dgm:t>
    </dgm:pt>
    <dgm:pt modelId="{8AF1D3C5-8F3E-425A-9536-06C0A4D0DDE3}">
      <dgm:prSet phldrT="[Text]"/>
      <dgm:spPr/>
      <dgm:t>
        <a:bodyPr/>
        <a:lstStyle/>
        <a:p>
          <a:r>
            <a:rPr lang="id-ID" dirty="0" smtClean="0">
              <a:latin typeface="Times New Roman" pitchFamily="18" charset="0"/>
              <a:cs typeface="Times New Roman" pitchFamily="18" charset="0"/>
            </a:rPr>
            <a:t>Prinsip Precedent Atau Prinsip Stare Decisis</a:t>
          </a:r>
          <a:endParaRPr lang="id-ID" dirty="0">
            <a:latin typeface="Times New Roman" pitchFamily="18" charset="0"/>
            <a:cs typeface="Times New Roman" pitchFamily="18" charset="0"/>
          </a:endParaRPr>
        </a:p>
      </dgm:t>
    </dgm:pt>
    <dgm:pt modelId="{519218A4-F1EC-4101-8E5D-81B3BEEEFBE0}" type="parTrans" cxnId="{92BFD1DB-4426-4A4F-86BD-CD368A019B64}">
      <dgm:prSet/>
      <dgm:spPr/>
      <dgm:t>
        <a:bodyPr/>
        <a:lstStyle/>
        <a:p>
          <a:endParaRPr lang="id-ID" dirty="0">
            <a:latin typeface="Times New Roman" pitchFamily="18" charset="0"/>
            <a:cs typeface="Times New Roman" pitchFamily="18" charset="0"/>
          </a:endParaRPr>
        </a:p>
      </dgm:t>
    </dgm:pt>
    <dgm:pt modelId="{9B1CDBE4-5213-4DE3-A730-26A3379BF353}" type="sibTrans" cxnId="{92BFD1DB-4426-4A4F-86BD-CD368A019B64}">
      <dgm:prSet/>
      <dgm:spPr/>
      <dgm:t>
        <a:bodyPr/>
        <a:lstStyle/>
        <a:p>
          <a:endParaRPr lang="id-ID"/>
        </a:p>
      </dgm:t>
    </dgm:pt>
    <dgm:pt modelId="{4443BFCA-AEE0-4BD1-AA9E-1040A27B8A8B}" type="pres">
      <dgm:prSet presAssocID="{E7A3D2A3-DB30-42B5-A4A4-A04F04AF57BF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050984A-373F-4E8D-9E4E-4639EC0D9F40}" type="pres">
      <dgm:prSet presAssocID="{807CBC68-4092-4077-9E91-0B4D86300335}" presName="centerShape" presStyleLbl="node0" presStyleIdx="0" presStyleCnt="1"/>
      <dgm:spPr/>
      <dgm:t>
        <a:bodyPr/>
        <a:lstStyle/>
        <a:p>
          <a:endParaRPr lang="id-ID"/>
        </a:p>
      </dgm:t>
    </dgm:pt>
    <dgm:pt modelId="{32D8859B-10D4-4499-9342-C5D09984C34C}" type="pres">
      <dgm:prSet presAssocID="{45D5C2A4-47F8-4CE0-9608-47218762F0EC}" presName="parTrans" presStyleLbl="bgSibTrans2D1" presStyleIdx="0" presStyleCnt="3"/>
      <dgm:spPr/>
    </dgm:pt>
    <dgm:pt modelId="{426AFA2D-B1BF-4ECD-80D9-3E827BA4B981}" type="pres">
      <dgm:prSet presAssocID="{49DE5F1F-8904-4BE6-B4BC-DFA4C6DFEF0F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BBD83B0B-53D5-4DBE-9C75-94CD20871B69}" type="pres">
      <dgm:prSet presAssocID="{FEFA678B-1AC6-4E87-B9EB-106F26BEA27C}" presName="parTrans" presStyleLbl="bgSibTrans2D1" presStyleIdx="1" presStyleCnt="3"/>
      <dgm:spPr/>
    </dgm:pt>
    <dgm:pt modelId="{1840C037-A7E2-47FD-ADFF-985DB6CF77E9}" type="pres">
      <dgm:prSet presAssocID="{1DCE9572-9E85-4E52-B093-76BC63EB9CFF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71A53129-87D4-4D2B-B1B8-590D07496310}" type="pres">
      <dgm:prSet presAssocID="{519218A4-F1EC-4101-8E5D-81B3BEEEFBE0}" presName="parTrans" presStyleLbl="bgSibTrans2D1" presStyleIdx="2" presStyleCnt="3"/>
      <dgm:spPr/>
    </dgm:pt>
    <dgm:pt modelId="{2DA6CA0F-297E-4436-9AA2-B9BEE71B60EF}" type="pres">
      <dgm:prSet presAssocID="{8AF1D3C5-8F3E-425A-9536-06C0A4D0DDE3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42DE03EE-62B1-4411-B2DF-045DB837AE4F}" srcId="{807CBC68-4092-4077-9E91-0B4D86300335}" destId="{49DE5F1F-8904-4BE6-B4BC-DFA4C6DFEF0F}" srcOrd="0" destOrd="0" parTransId="{45D5C2A4-47F8-4CE0-9608-47218762F0EC}" sibTransId="{06F10F38-235F-441D-964A-30D91778D68D}"/>
    <dgm:cxn modelId="{7D7376CF-F130-4DD9-9D09-96B9A77CCA17}" type="presOf" srcId="{FEFA678B-1AC6-4E87-B9EB-106F26BEA27C}" destId="{BBD83B0B-53D5-4DBE-9C75-94CD20871B69}" srcOrd="0" destOrd="0" presId="urn:microsoft.com/office/officeart/2005/8/layout/radial4"/>
    <dgm:cxn modelId="{A80DC910-7096-4862-8958-7FEEBCD4FE54}" srcId="{807CBC68-4092-4077-9E91-0B4D86300335}" destId="{1DCE9572-9E85-4E52-B093-76BC63EB9CFF}" srcOrd="1" destOrd="0" parTransId="{FEFA678B-1AC6-4E87-B9EB-106F26BEA27C}" sibTransId="{E4ED0BCF-95EF-429E-BAFD-C2B1BA9EA3C5}"/>
    <dgm:cxn modelId="{6745FD0B-E39A-41EE-A7AC-41B4401B2C88}" type="presOf" srcId="{49DE5F1F-8904-4BE6-B4BC-DFA4C6DFEF0F}" destId="{426AFA2D-B1BF-4ECD-80D9-3E827BA4B981}" srcOrd="0" destOrd="0" presId="urn:microsoft.com/office/officeart/2005/8/layout/radial4"/>
    <dgm:cxn modelId="{543C39B9-D63C-43AB-8287-393FD7140A02}" type="presOf" srcId="{1DCE9572-9E85-4E52-B093-76BC63EB9CFF}" destId="{1840C037-A7E2-47FD-ADFF-985DB6CF77E9}" srcOrd="0" destOrd="0" presId="urn:microsoft.com/office/officeart/2005/8/layout/radial4"/>
    <dgm:cxn modelId="{C30174D2-69F7-4279-91B5-B83F246D26A1}" type="presOf" srcId="{519218A4-F1EC-4101-8E5D-81B3BEEEFBE0}" destId="{71A53129-87D4-4D2B-B1B8-590D07496310}" srcOrd="0" destOrd="0" presId="urn:microsoft.com/office/officeart/2005/8/layout/radial4"/>
    <dgm:cxn modelId="{07C43865-D7E5-410D-9822-1CF125DB77E2}" type="presOf" srcId="{807CBC68-4092-4077-9E91-0B4D86300335}" destId="{2050984A-373F-4E8D-9E4E-4639EC0D9F40}" srcOrd="0" destOrd="0" presId="urn:microsoft.com/office/officeart/2005/8/layout/radial4"/>
    <dgm:cxn modelId="{32A99732-77D0-423B-837E-023027139A1F}" type="presOf" srcId="{E7A3D2A3-DB30-42B5-A4A4-A04F04AF57BF}" destId="{4443BFCA-AEE0-4BD1-AA9E-1040A27B8A8B}" srcOrd="0" destOrd="0" presId="urn:microsoft.com/office/officeart/2005/8/layout/radial4"/>
    <dgm:cxn modelId="{876D9B37-F67D-46B5-BFA6-979EDB8E87C7}" type="presOf" srcId="{45D5C2A4-47F8-4CE0-9608-47218762F0EC}" destId="{32D8859B-10D4-4499-9342-C5D09984C34C}" srcOrd="0" destOrd="0" presId="urn:microsoft.com/office/officeart/2005/8/layout/radial4"/>
    <dgm:cxn modelId="{E85FA470-EF17-446E-94FC-0A9A53215D63}" type="presOf" srcId="{8AF1D3C5-8F3E-425A-9536-06C0A4D0DDE3}" destId="{2DA6CA0F-297E-4436-9AA2-B9BEE71B60EF}" srcOrd="0" destOrd="0" presId="urn:microsoft.com/office/officeart/2005/8/layout/radial4"/>
    <dgm:cxn modelId="{DB58EB9A-4344-42B0-8A9D-0FDAFDC2B257}" srcId="{E7A3D2A3-DB30-42B5-A4A4-A04F04AF57BF}" destId="{807CBC68-4092-4077-9E91-0B4D86300335}" srcOrd="0" destOrd="0" parTransId="{4947CD2C-D343-48CB-81CB-E893A68E6DA7}" sibTransId="{F8C1E6C1-7E86-40DC-9822-828E452F8BD1}"/>
    <dgm:cxn modelId="{92BFD1DB-4426-4A4F-86BD-CD368A019B64}" srcId="{807CBC68-4092-4077-9E91-0B4D86300335}" destId="{8AF1D3C5-8F3E-425A-9536-06C0A4D0DDE3}" srcOrd="2" destOrd="0" parTransId="{519218A4-F1EC-4101-8E5D-81B3BEEEFBE0}" sibTransId="{9B1CDBE4-5213-4DE3-A730-26A3379BF353}"/>
    <dgm:cxn modelId="{807F7D4E-6FC9-4AC8-9D53-77629BF065B2}" type="presParOf" srcId="{4443BFCA-AEE0-4BD1-AA9E-1040A27B8A8B}" destId="{2050984A-373F-4E8D-9E4E-4639EC0D9F40}" srcOrd="0" destOrd="0" presId="urn:microsoft.com/office/officeart/2005/8/layout/radial4"/>
    <dgm:cxn modelId="{B52B1FEC-AE73-49DD-A0E2-EB4EC3F2DC0E}" type="presParOf" srcId="{4443BFCA-AEE0-4BD1-AA9E-1040A27B8A8B}" destId="{32D8859B-10D4-4499-9342-C5D09984C34C}" srcOrd="1" destOrd="0" presId="urn:microsoft.com/office/officeart/2005/8/layout/radial4"/>
    <dgm:cxn modelId="{693D8C48-1EC0-4F6A-B706-FEE464921E6E}" type="presParOf" srcId="{4443BFCA-AEE0-4BD1-AA9E-1040A27B8A8B}" destId="{426AFA2D-B1BF-4ECD-80D9-3E827BA4B981}" srcOrd="2" destOrd="0" presId="urn:microsoft.com/office/officeart/2005/8/layout/radial4"/>
    <dgm:cxn modelId="{101D9295-09C7-46DF-8C92-DA216C5A2F35}" type="presParOf" srcId="{4443BFCA-AEE0-4BD1-AA9E-1040A27B8A8B}" destId="{BBD83B0B-53D5-4DBE-9C75-94CD20871B69}" srcOrd="3" destOrd="0" presId="urn:microsoft.com/office/officeart/2005/8/layout/radial4"/>
    <dgm:cxn modelId="{908224BC-7654-4688-B8E3-6D23D8AD983D}" type="presParOf" srcId="{4443BFCA-AEE0-4BD1-AA9E-1040A27B8A8B}" destId="{1840C037-A7E2-47FD-ADFF-985DB6CF77E9}" srcOrd="4" destOrd="0" presId="urn:microsoft.com/office/officeart/2005/8/layout/radial4"/>
    <dgm:cxn modelId="{A7498017-4194-4934-BC6E-25939490A594}" type="presParOf" srcId="{4443BFCA-AEE0-4BD1-AA9E-1040A27B8A8B}" destId="{71A53129-87D4-4D2B-B1B8-590D07496310}" srcOrd="5" destOrd="0" presId="urn:microsoft.com/office/officeart/2005/8/layout/radial4"/>
    <dgm:cxn modelId="{F5EB8A65-98FE-49E6-B960-AB64CD281B0D}" type="presParOf" srcId="{4443BFCA-AEE0-4BD1-AA9E-1040A27B8A8B}" destId="{2DA6CA0F-297E-4436-9AA2-B9BEE71B60EF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6E74F93-567A-4FB4-8BE1-EB8960844DB1}" type="doc">
      <dgm:prSet loTypeId="urn:microsoft.com/office/officeart/2005/8/layout/radial6" loCatId="cycl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d-ID"/>
        </a:p>
      </dgm:t>
    </dgm:pt>
    <dgm:pt modelId="{C537B6DD-F77A-41F4-8072-1C61C327C78F}">
      <dgm:prSet phldrT="[Text]" custT="1"/>
      <dgm:spPr/>
      <dgm:t>
        <a:bodyPr/>
        <a:lstStyle/>
        <a:p>
          <a:r>
            <a:rPr lang="id-ID" sz="5400" dirty="0" smtClean="0">
              <a:latin typeface="Times New Roman" pitchFamily="18" charset="0"/>
              <a:cs typeface="Times New Roman" pitchFamily="18" charset="0"/>
            </a:rPr>
            <a:t>CIRI</a:t>
          </a:r>
          <a:endParaRPr lang="id-ID" sz="5400" dirty="0">
            <a:latin typeface="Times New Roman" pitchFamily="18" charset="0"/>
            <a:cs typeface="Times New Roman" pitchFamily="18" charset="0"/>
          </a:endParaRPr>
        </a:p>
      </dgm:t>
    </dgm:pt>
    <dgm:pt modelId="{64B048C2-EF04-40E9-828D-35ECA7DC6C22}" type="parTrans" cxnId="{08758F8E-3E8F-403E-8B46-122B07300D9D}">
      <dgm:prSet/>
      <dgm:spPr/>
      <dgm:t>
        <a:bodyPr/>
        <a:lstStyle/>
        <a:p>
          <a:endParaRPr lang="id-ID"/>
        </a:p>
      </dgm:t>
    </dgm:pt>
    <dgm:pt modelId="{581F517B-7A99-49E4-A1A4-F80F3E3CC40C}" type="sibTrans" cxnId="{08758F8E-3E8F-403E-8B46-122B07300D9D}">
      <dgm:prSet/>
      <dgm:spPr/>
      <dgm:t>
        <a:bodyPr/>
        <a:lstStyle/>
        <a:p>
          <a:endParaRPr lang="id-ID"/>
        </a:p>
      </dgm:t>
    </dgm:pt>
    <dgm:pt modelId="{7B377CA0-55D6-467E-AB52-840871B26F78}">
      <dgm:prSet phldrT="[Text]" custT="1"/>
      <dgm:spPr/>
      <dgm:t>
        <a:bodyPr/>
        <a:lstStyle/>
        <a:p>
          <a:r>
            <a:rPr lang="id-ID" sz="1800" dirty="0" smtClean="0">
              <a:latin typeface="Times New Roman" pitchFamily="18" charset="0"/>
              <a:cs typeface="Times New Roman" pitchFamily="18" charset="0"/>
            </a:rPr>
            <a:t>Metode berpikir hakim dilakukan secara “induktif”.</a:t>
          </a:r>
          <a:endParaRPr lang="id-ID" sz="1800" dirty="0">
            <a:latin typeface="Times New Roman" pitchFamily="18" charset="0"/>
            <a:cs typeface="Times New Roman" pitchFamily="18" charset="0"/>
          </a:endParaRPr>
        </a:p>
      </dgm:t>
    </dgm:pt>
    <dgm:pt modelId="{64DF2ECC-2188-4BC4-933B-4D6AD8662F07}" type="parTrans" cxnId="{9704D6D3-B7AE-4594-B3F7-5EE3CDC4C570}">
      <dgm:prSet/>
      <dgm:spPr/>
      <dgm:t>
        <a:bodyPr/>
        <a:lstStyle/>
        <a:p>
          <a:endParaRPr lang="id-ID"/>
        </a:p>
      </dgm:t>
    </dgm:pt>
    <dgm:pt modelId="{78803CE5-2B32-4284-A068-A304ECC2E942}" type="sibTrans" cxnId="{9704D6D3-B7AE-4594-B3F7-5EE3CDC4C570}">
      <dgm:prSet/>
      <dgm:spPr/>
      <dgm:t>
        <a:bodyPr/>
        <a:lstStyle/>
        <a:p>
          <a:endParaRPr lang="id-ID" sz="2400">
            <a:latin typeface="Times New Roman" pitchFamily="18" charset="0"/>
            <a:cs typeface="Times New Roman" pitchFamily="18" charset="0"/>
          </a:endParaRPr>
        </a:p>
      </dgm:t>
    </dgm:pt>
    <dgm:pt modelId="{EA0014A0-B4A6-481A-A8F4-423B8C32679F}">
      <dgm:prSet phldrT="[Text]" custT="1"/>
      <dgm:spPr/>
      <dgm:t>
        <a:bodyPr/>
        <a:lstStyle/>
        <a:p>
          <a:r>
            <a:rPr lang="sv-SE" sz="1800" dirty="0" smtClean="0">
              <a:latin typeface="Times New Roman" pitchFamily="18" charset="0"/>
              <a:cs typeface="Times New Roman" pitchFamily="18" charset="0"/>
            </a:rPr>
            <a:t>Sistem peradilan memakai sistem juri</a:t>
          </a:r>
          <a:endParaRPr lang="id-ID" sz="1800" dirty="0">
            <a:latin typeface="Times New Roman" pitchFamily="18" charset="0"/>
            <a:cs typeface="Times New Roman" pitchFamily="18" charset="0"/>
          </a:endParaRPr>
        </a:p>
      </dgm:t>
    </dgm:pt>
    <dgm:pt modelId="{F1AC717A-F199-4409-A9DC-2B5962916683}" type="parTrans" cxnId="{4D0E61D9-62FE-4B45-B55E-8627B57E9415}">
      <dgm:prSet/>
      <dgm:spPr/>
      <dgm:t>
        <a:bodyPr/>
        <a:lstStyle/>
        <a:p>
          <a:endParaRPr lang="id-ID"/>
        </a:p>
      </dgm:t>
    </dgm:pt>
    <dgm:pt modelId="{A534AF93-32E1-42AF-AE5A-AEB3D7040A7E}" type="sibTrans" cxnId="{4D0E61D9-62FE-4B45-B55E-8627B57E9415}">
      <dgm:prSet/>
      <dgm:spPr/>
      <dgm:t>
        <a:bodyPr/>
        <a:lstStyle/>
        <a:p>
          <a:endParaRPr lang="id-ID" sz="2400">
            <a:latin typeface="Times New Roman" pitchFamily="18" charset="0"/>
            <a:cs typeface="Times New Roman" pitchFamily="18" charset="0"/>
          </a:endParaRPr>
        </a:p>
      </dgm:t>
    </dgm:pt>
    <dgm:pt modelId="{7874E80C-F9D5-4684-8A7A-D26B48573EDE}">
      <dgm:prSet phldrT="[Text]" custT="1"/>
      <dgm:spPr/>
      <dgm:t>
        <a:bodyPr/>
        <a:lstStyle/>
        <a:p>
          <a:r>
            <a:rPr lang="id-ID" sz="1800" dirty="0" smtClean="0">
              <a:latin typeface="Times New Roman" pitchFamily="18" charset="0"/>
              <a:cs typeface="Times New Roman" pitchFamily="18" charset="0"/>
            </a:rPr>
            <a:t>Hukum publik dan privat tidak dipisahkan secara jelas.</a:t>
          </a:r>
          <a:endParaRPr lang="id-ID" sz="1800" dirty="0">
            <a:latin typeface="Times New Roman" pitchFamily="18" charset="0"/>
            <a:cs typeface="Times New Roman" pitchFamily="18" charset="0"/>
          </a:endParaRPr>
        </a:p>
      </dgm:t>
    </dgm:pt>
    <dgm:pt modelId="{6AC1F5BB-E2EC-4701-9733-8CDE77341A05}" type="parTrans" cxnId="{86C6D0BF-8EBF-4C2F-B6D4-D83B4FE6A9FF}">
      <dgm:prSet/>
      <dgm:spPr/>
      <dgm:t>
        <a:bodyPr/>
        <a:lstStyle/>
        <a:p>
          <a:endParaRPr lang="id-ID"/>
        </a:p>
      </dgm:t>
    </dgm:pt>
    <dgm:pt modelId="{F58E6A06-7771-4A94-A5E1-5B71FD79A8A0}" type="sibTrans" cxnId="{86C6D0BF-8EBF-4C2F-B6D4-D83B4FE6A9FF}">
      <dgm:prSet/>
      <dgm:spPr/>
      <dgm:t>
        <a:bodyPr/>
        <a:lstStyle/>
        <a:p>
          <a:endParaRPr lang="id-ID" sz="2400">
            <a:latin typeface="Times New Roman" pitchFamily="18" charset="0"/>
            <a:cs typeface="Times New Roman" pitchFamily="18" charset="0"/>
          </a:endParaRPr>
        </a:p>
      </dgm:t>
    </dgm:pt>
    <dgm:pt modelId="{A547D23D-7168-4CC4-A9CC-E1552E614625}" type="pres">
      <dgm:prSet presAssocID="{86E74F93-567A-4FB4-8BE1-EB8960844DB1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1E46D5D0-D451-4D9A-8727-83DC95643D6F}" type="pres">
      <dgm:prSet presAssocID="{C537B6DD-F77A-41F4-8072-1C61C327C78F}" presName="centerShape" presStyleLbl="node0" presStyleIdx="0" presStyleCnt="1"/>
      <dgm:spPr/>
      <dgm:t>
        <a:bodyPr/>
        <a:lstStyle/>
        <a:p>
          <a:endParaRPr lang="id-ID"/>
        </a:p>
      </dgm:t>
    </dgm:pt>
    <dgm:pt modelId="{7D437F33-75B2-4943-8208-B1D1BB3D2D90}" type="pres">
      <dgm:prSet presAssocID="{7B377CA0-55D6-467E-AB52-840871B26F78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B08E4126-EA3C-4E91-9BEA-24B31EA45661}" type="pres">
      <dgm:prSet presAssocID="{7B377CA0-55D6-467E-AB52-840871B26F78}" presName="dummy" presStyleCnt="0"/>
      <dgm:spPr/>
    </dgm:pt>
    <dgm:pt modelId="{164ABC50-2F06-4DE3-BDF5-139FE4E95B77}" type="pres">
      <dgm:prSet presAssocID="{78803CE5-2B32-4284-A068-A304ECC2E942}" presName="sibTrans" presStyleLbl="sibTrans2D1" presStyleIdx="0" presStyleCnt="3"/>
      <dgm:spPr/>
    </dgm:pt>
    <dgm:pt modelId="{482E14DE-A962-44EA-957F-16A4AE6E65FB}" type="pres">
      <dgm:prSet presAssocID="{EA0014A0-B4A6-481A-A8F4-423B8C32679F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39F11B00-6FAE-4C2B-B059-04026D02BD44}" type="pres">
      <dgm:prSet presAssocID="{EA0014A0-B4A6-481A-A8F4-423B8C32679F}" presName="dummy" presStyleCnt="0"/>
      <dgm:spPr/>
    </dgm:pt>
    <dgm:pt modelId="{BC16428E-9F02-46DE-86F9-C0E2259124DC}" type="pres">
      <dgm:prSet presAssocID="{A534AF93-32E1-42AF-AE5A-AEB3D7040A7E}" presName="sibTrans" presStyleLbl="sibTrans2D1" presStyleIdx="1" presStyleCnt="3"/>
      <dgm:spPr/>
    </dgm:pt>
    <dgm:pt modelId="{881FB4E1-99B8-4F44-BF22-F678E046A3AA}" type="pres">
      <dgm:prSet presAssocID="{7874E80C-F9D5-4684-8A7A-D26B48573EDE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10E47A22-93F0-48BA-BA99-554370EE01FB}" type="pres">
      <dgm:prSet presAssocID="{7874E80C-F9D5-4684-8A7A-D26B48573EDE}" presName="dummy" presStyleCnt="0"/>
      <dgm:spPr/>
    </dgm:pt>
    <dgm:pt modelId="{0A0B471C-92FF-4495-A622-06AD33B26C9B}" type="pres">
      <dgm:prSet presAssocID="{F58E6A06-7771-4A94-A5E1-5B71FD79A8A0}" presName="sibTrans" presStyleLbl="sibTrans2D1" presStyleIdx="2" presStyleCnt="3"/>
      <dgm:spPr/>
    </dgm:pt>
  </dgm:ptLst>
  <dgm:cxnLst>
    <dgm:cxn modelId="{59421A25-5A42-495B-A147-AE0273EB1DAB}" type="presOf" srcId="{86E74F93-567A-4FB4-8BE1-EB8960844DB1}" destId="{A547D23D-7168-4CC4-A9CC-E1552E614625}" srcOrd="0" destOrd="0" presId="urn:microsoft.com/office/officeart/2005/8/layout/radial6"/>
    <dgm:cxn modelId="{2CD3BBB2-24CB-40E6-9BE2-BD171C55BAF9}" type="presOf" srcId="{EA0014A0-B4A6-481A-A8F4-423B8C32679F}" destId="{482E14DE-A962-44EA-957F-16A4AE6E65FB}" srcOrd="0" destOrd="0" presId="urn:microsoft.com/office/officeart/2005/8/layout/radial6"/>
    <dgm:cxn modelId="{A69D4D4C-C8E7-47ED-BCA4-BC8B9A2F2ACB}" type="presOf" srcId="{78803CE5-2B32-4284-A068-A304ECC2E942}" destId="{164ABC50-2F06-4DE3-BDF5-139FE4E95B77}" srcOrd="0" destOrd="0" presId="urn:microsoft.com/office/officeart/2005/8/layout/radial6"/>
    <dgm:cxn modelId="{A2550642-F931-48D0-9D73-27A3BE4126FC}" type="presOf" srcId="{F58E6A06-7771-4A94-A5E1-5B71FD79A8A0}" destId="{0A0B471C-92FF-4495-A622-06AD33B26C9B}" srcOrd="0" destOrd="0" presId="urn:microsoft.com/office/officeart/2005/8/layout/radial6"/>
    <dgm:cxn modelId="{A3541C2B-6271-4043-BA03-9EFCFD05E6D2}" type="presOf" srcId="{C537B6DD-F77A-41F4-8072-1C61C327C78F}" destId="{1E46D5D0-D451-4D9A-8727-83DC95643D6F}" srcOrd="0" destOrd="0" presId="urn:microsoft.com/office/officeart/2005/8/layout/radial6"/>
    <dgm:cxn modelId="{B9D69028-3017-4654-99AD-FBDF5DA8A084}" type="presOf" srcId="{7B377CA0-55D6-467E-AB52-840871B26F78}" destId="{7D437F33-75B2-4943-8208-B1D1BB3D2D90}" srcOrd="0" destOrd="0" presId="urn:microsoft.com/office/officeart/2005/8/layout/radial6"/>
    <dgm:cxn modelId="{08758F8E-3E8F-403E-8B46-122B07300D9D}" srcId="{86E74F93-567A-4FB4-8BE1-EB8960844DB1}" destId="{C537B6DD-F77A-41F4-8072-1C61C327C78F}" srcOrd="0" destOrd="0" parTransId="{64B048C2-EF04-40E9-828D-35ECA7DC6C22}" sibTransId="{581F517B-7A99-49E4-A1A4-F80F3E3CC40C}"/>
    <dgm:cxn modelId="{86C6D0BF-8EBF-4C2F-B6D4-D83B4FE6A9FF}" srcId="{C537B6DD-F77A-41F4-8072-1C61C327C78F}" destId="{7874E80C-F9D5-4684-8A7A-D26B48573EDE}" srcOrd="2" destOrd="0" parTransId="{6AC1F5BB-E2EC-4701-9733-8CDE77341A05}" sibTransId="{F58E6A06-7771-4A94-A5E1-5B71FD79A8A0}"/>
    <dgm:cxn modelId="{55D7E76C-AF89-4B83-9478-C6C7A87A2127}" type="presOf" srcId="{A534AF93-32E1-42AF-AE5A-AEB3D7040A7E}" destId="{BC16428E-9F02-46DE-86F9-C0E2259124DC}" srcOrd="0" destOrd="0" presId="urn:microsoft.com/office/officeart/2005/8/layout/radial6"/>
    <dgm:cxn modelId="{5083F3A5-8F99-4D57-9D32-FB8855FB5F67}" type="presOf" srcId="{7874E80C-F9D5-4684-8A7A-D26B48573EDE}" destId="{881FB4E1-99B8-4F44-BF22-F678E046A3AA}" srcOrd="0" destOrd="0" presId="urn:microsoft.com/office/officeart/2005/8/layout/radial6"/>
    <dgm:cxn modelId="{4D0E61D9-62FE-4B45-B55E-8627B57E9415}" srcId="{C537B6DD-F77A-41F4-8072-1C61C327C78F}" destId="{EA0014A0-B4A6-481A-A8F4-423B8C32679F}" srcOrd="1" destOrd="0" parTransId="{F1AC717A-F199-4409-A9DC-2B5962916683}" sibTransId="{A534AF93-32E1-42AF-AE5A-AEB3D7040A7E}"/>
    <dgm:cxn modelId="{9704D6D3-B7AE-4594-B3F7-5EE3CDC4C570}" srcId="{C537B6DD-F77A-41F4-8072-1C61C327C78F}" destId="{7B377CA0-55D6-467E-AB52-840871B26F78}" srcOrd="0" destOrd="0" parTransId="{64DF2ECC-2188-4BC4-933B-4D6AD8662F07}" sibTransId="{78803CE5-2B32-4284-A068-A304ECC2E942}"/>
    <dgm:cxn modelId="{E3BDB88B-7EFB-4BFD-861A-988EBB9A4573}" type="presParOf" srcId="{A547D23D-7168-4CC4-A9CC-E1552E614625}" destId="{1E46D5D0-D451-4D9A-8727-83DC95643D6F}" srcOrd="0" destOrd="0" presId="urn:microsoft.com/office/officeart/2005/8/layout/radial6"/>
    <dgm:cxn modelId="{ED530780-133A-4C9A-836A-B6CBFE828505}" type="presParOf" srcId="{A547D23D-7168-4CC4-A9CC-E1552E614625}" destId="{7D437F33-75B2-4943-8208-B1D1BB3D2D90}" srcOrd="1" destOrd="0" presId="urn:microsoft.com/office/officeart/2005/8/layout/radial6"/>
    <dgm:cxn modelId="{D2883525-0881-4B0A-8597-740665C4BF9A}" type="presParOf" srcId="{A547D23D-7168-4CC4-A9CC-E1552E614625}" destId="{B08E4126-EA3C-4E91-9BEA-24B31EA45661}" srcOrd="2" destOrd="0" presId="urn:microsoft.com/office/officeart/2005/8/layout/radial6"/>
    <dgm:cxn modelId="{AFA29FB2-1D59-4337-83D0-BD90B9783D79}" type="presParOf" srcId="{A547D23D-7168-4CC4-A9CC-E1552E614625}" destId="{164ABC50-2F06-4DE3-BDF5-139FE4E95B77}" srcOrd="3" destOrd="0" presId="urn:microsoft.com/office/officeart/2005/8/layout/radial6"/>
    <dgm:cxn modelId="{A4C51E49-4DDF-4296-9680-6EFEBFA63EE5}" type="presParOf" srcId="{A547D23D-7168-4CC4-A9CC-E1552E614625}" destId="{482E14DE-A962-44EA-957F-16A4AE6E65FB}" srcOrd="4" destOrd="0" presId="urn:microsoft.com/office/officeart/2005/8/layout/radial6"/>
    <dgm:cxn modelId="{DB00F3D8-6820-4A2A-A3FC-F3BFE15C3D6E}" type="presParOf" srcId="{A547D23D-7168-4CC4-A9CC-E1552E614625}" destId="{39F11B00-6FAE-4C2B-B059-04026D02BD44}" srcOrd="5" destOrd="0" presId="urn:microsoft.com/office/officeart/2005/8/layout/radial6"/>
    <dgm:cxn modelId="{E272E06F-DC88-42BC-BC2F-99FDA1A00839}" type="presParOf" srcId="{A547D23D-7168-4CC4-A9CC-E1552E614625}" destId="{BC16428E-9F02-46DE-86F9-C0E2259124DC}" srcOrd="6" destOrd="0" presId="urn:microsoft.com/office/officeart/2005/8/layout/radial6"/>
    <dgm:cxn modelId="{492B8C6F-A926-4199-AAEC-D50E788FD1AA}" type="presParOf" srcId="{A547D23D-7168-4CC4-A9CC-E1552E614625}" destId="{881FB4E1-99B8-4F44-BF22-F678E046A3AA}" srcOrd="7" destOrd="0" presId="urn:microsoft.com/office/officeart/2005/8/layout/radial6"/>
    <dgm:cxn modelId="{6F73FBE1-04E2-4C8C-8604-3C08CA73315B}" type="presParOf" srcId="{A547D23D-7168-4CC4-A9CC-E1552E614625}" destId="{10E47A22-93F0-48BA-BA99-554370EE01FB}" srcOrd="8" destOrd="0" presId="urn:microsoft.com/office/officeart/2005/8/layout/radial6"/>
    <dgm:cxn modelId="{4049C233-DD5F-4119-82D8-AAD141A60766}" type="presParOf" srcId="{A547D23D-7168-4CC4-A9CC-E1552E614625}" destId="{0A0B471C-92FF-4495-A622-06AD33B26C9B}" srcOrd="9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381B870-5E05-48D1-AAAE-E021BE893F7F}">
      <dsp:nvSpPr>
        <dsp:cNvPr id="0" name=""/>
        <dsp:cNvSpPr/>
      </dsp:nvSpPr>
      <dsp:spPr>
        <a:xfrm>
          <a:off x="3827883" y="2459754"/>
          <a:ext cx="2066083" cy="20660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700" b="1" kern="1200" dirty="0" smtClean="0">
              <a:latin typeface="Times New Roman" pitchFamily="18" charset="0"/>
              <a:cs typeface="Times New Roman" pitchFamily="18" charset="0"/>
            </a:rPr>
            <a:t>Law As Tradition</a:t>
          </a:r>
          <a:endParaRPr lang="id-ID" sz="27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3827883" y="2459754"/>
        <a:ext cx="2066083" cy="2066083"/>
      </dsp:txXfrm>
    </dsp:sp>
    <dsp:sp modelId="{8970B590-3CC6-49F9-BFE4-70F6405E2951}">
      <dsp:nvSpPr>
        <dsp:cNvPr id="0" name=""/>
        <dsp:cNvSpPr/>
      </dsp:nvSpPr>
      <dsp:spPr>
        <a:xfrm rot="12900000">
          <a:off x="2499934" y="2099206"/>
          <a:ext cx="1582418" cy="588833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D28FCE-FC59-4127-82E2-9DDFB7EDEBC4}">
      <dsp:nvSpPr>
        <dsp:cNvPr id="0" name=""/>
        <dsp:cNvSpPr/>
      </dsp:nvSpPr>
      <dsp:spPr>
        <a:xfrm>
          <a:off x="1661633" y="1154692"/>
          <a:ext cx="1962778" cy="157022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b="1" kern="1200" dirty="0" smtClean="0">
              <a:latin typeface="Times New Roman" pitchFamily="18" charset="0"/>
              <a:cs typeface="Times New Roman" pitchFamily="18" charset="0"/>
            </a:rPr>
            <a:t>Pastness</a:t>
          </a:r>
          <a:endParaRPr lang="id-ID" sz="2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1661633" y="1154692"/>
        <a:ext cx="1962778" cy="1570223"/>
      </dsp:txXfrm>
    </dsp:sp>
    <dsp:sp modelId="{52F4C221-2629-46E5-BBB6-33D626A6828D}">
      <dsp:nvSpPr>
        <dsp:cNvPr id="0" name=""/>
        <dsp:cNvSpPr/>
      </dsp:nvSpPr>
      <dsp:spPr>
        <a:xfrm rot="16200000">
          <a:off x="4069715" y="1282029"/>
          <a:ext cx="1582418" cy="588833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3DC77F-B3E7-4F68-BAE3-303624491B19}">
      <dsp:nvSpPr>
        <dsp:cNvPr id="0" name=""/>
        <dsp:cNvSpPr/>
      </dsp:nvSpPr>
      <dsp:spPr>
        <a:xfrm>
          <a:off x="3879535" y="125"/>
          <a:ext cx="1962778" cy="1570223"/>
        </a:xfrm>
        <a:prstGeom prst="roundRect">
          <a:avLst>
            <a:gd name="adj" fmla="val 10000"/>
          </a:avLst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b="1" kern="1200" dirty="0" smtClean="0">
              <a:latin typeface="Times New Roman" pitchFamily="18" charset="0"/>
              <a:cs typeface="Times New Roman" pitchFamily="18" charset="0"/>
            </a:rPr>
            <a:t>Autoritative Presence</a:t>
          </a:r>
          <a:endParaRPr lang="id-ID" sz="2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3879535" y="125"/>
        <a:ext cx="1962778" cy="1570223"/>
      </dsp:txXfrm>
    </dsp:sp>
    <dsp:sp modelId="{5E0D61DB-99BE-4F6F-BCA1-78A26063AD10}">
      <dsp:nvSpPr>
        <dsp:cNvPr id="0" name=""/>
        <dsp:cNvSpPr/>
      </dsp:nvSpPr>
      <dsp:spPr>
        <a:xfrm rot="19500000">
          <a:off x="5639497" y="2099206"/>
          <a:ext cx="1582418" cy="588833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CD82B5-8573-47DE-81AD-F593EF0D68C1}">
      <dsp:nvSpPr>
        <dsp:cNvPr id="0" name=""/>
        <dsp:cNvSpPr/>
      </dsp:nvSpPr>
      <dsp:spPr>
        <a:xfrm>
          <a:off x="6097437" y="1154692"/>
          <a:ext cx="1962778" cy="1570223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b="1" kern="1200" dirty="0" smtClean="0">
              <a:latin typeface="Times New Roman" pitchFamily="18" charset="0"/>
              <a:cs typeface="Times New Roman" pitchFamily="18" charset="0"/>
            </a:rPr>
            <a:t>Transmission</a:t>
          </a:r>
          <a:endParaRPr lang="id-ID" sz="2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6097437" y="1154692"/>
        <a:ext cx="1962778" cy="1570223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A1B2766-B7B7-4D19-927A-98809FF9ADFA}">
      <dsp:nvSpPr>
        <dsp:cNvPr id="0" name=""/>
        <dsp:cNvSpPr/>
      </dsp:nvSpPr>
      <dsp:spPr>
        <a:xfrm>
          <a:off x="2764455" y="792780"/>
          <a:ext cx="5272438" cy="5272438"/>
        </a:xfrm>
        <a:prstGeom prst="blockArc">
          <a:avLst>
            <a:gd name="adj1" fmla="val 10800000"/>
            <a:gd name="adj2" fmla="val 16200000"/>
            <a:gd name="adj3" fmla="val 4643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1805EC-8A8E-4FB4-908C-48C585FCD78D}">
      <dsp:nvSpPr>
        <dsp:cNvPr id="0" name=""/>
        <dsp:cNvSpPr/>
      </dsp:nvSpPr>
      <dsp:spPr>
        <a:xfrm>
          <a:off x="2764455" y="792780"/>
          <a:ext cx="5272438" cy="5272438"/>
        </a:xfrm>
        <a:prstGeom prst="blockArc">
          <a:avLst>
            <a:gd name="adj1" fmla="val 5400000"/>
            <a:gd name="adj2" fmla="val 10800000"/>
            <a:gd name="adj3" fmla="val 4643"/>
          </a:avLst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D4AA8A-42EB-41A1-98C8-64B265EBB50A}">
      <dsp:nvSpPr>
        <dsp:cNvPr id="0" name=""/>
        <dsp:cNvSpPr/>
      </dsp:nvSpPr>
      <dsp:spPr>
        <a:xfrm>
          <a:off x="2764455" y="792780"/>
          <a:ext cx="5272438" cy="5272438"/>
        </a:xfrm>
        <a:prstGeom prst="blockArc">
          <a:avLst>
            <a:gd name="adj1" fmla="val 0"/>
            <a:gd name="adj2" fmla="val 5400000"/>
            <a:gd name="adj3" fmla="val 4643"/>
          </a:avLst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BD010A-4AEE-4C41-BFBF-399169E9871D}">
      <dsp:nvSpPr>
        <dsp:cNvPr id="0" name=""/>
        <dsp:cNvSpPr/>
      </dsp:nvSpPr>
      <dsp:spPr>
        <a:xfrm>
          <a:off x="2764455" y="792780"/>
          <a:ext cx="5272438" cy="5272438"/>
        </a:xfrm>
        <a:prstGeom prst="blockArc">
          <a:avLst>
            <a:gd name="adj1" fmla="val 16200000"/>
            <a:gd name="adj2" fmla="val 0"/>
            <a:gd name="adj3" fmla="val 4643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9E88FE-0B51-4634-B6F0-9A0E739FE073}">
      <dsp:nvSpPr>
        <dsp:cNvPr id="0" name=""/>
        <dsp:cNvSpPr/>
      </dsp:nvSpPr>
      <dsp:spPr>
        <a:xfrm>
          <a:off x="4186314" y="2214639"/>
          <a:ext cx="2428721" cy="242872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4000" kern="1200" dirty="0" smtClean="0">
              <a:latin typeface="Times New Roman" pitchFamily="18" charset="0"/>
              <a:cs typeface="Times New Roman" pitchFamily="18" charset="0"/>
            </a:rPr>
            <a:t>Hukum</a:t>
          </a:r>
          <a:endParaRPr lang="id-ID" sz="4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186314" y="2214639"/>
        <a:ext cx="2428721" cy="2428721"/>
      </dsp:txXfrm>
    </dsp:sp>
    <dsp:sp modelId="{637FCA1C-33C1-498B-B857-98F156AB0387}">
      <dsp:nvSpPr>
        <dsp:cNvPr id="0" name=""/>
        <dsp:cNvSpPr/>
      </dsp:nvSpPr>
      <dsp:spPr>
        <a:xfrm>
          <a:off x="4550622" y="3931"/>
          <a:ext cx="1700105" cy="170010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kern="1200" dirty="0" smtClean="0">
              <a:latin typeface="Times New Roman" pitchFamily="18" charset="0"/>
              <a:cs typeface="Times New Roman" pitchFamily="18" charset="0"/>
            </a:rPr>
            <a:t>Latar Belakang Kesejarahan</a:t>
          </a:r>
          <a:endParaRPr lang="id-ID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550622" y="3931"/>
        <a:ext cx="1700105" cy="1700105"/>
      </dsp:txXfrm>
    </dsp:sp>
    <dsp:sp modelId="{6669BFE3-B922-4CEF-B2FE-EE111A5CB01B}">
      <dsp:nvSpPr>
        <dsp:cNvPr id="0" name=""/>
        <dsp:cNvSpPr/>
      </dsp:nvSpPr>
      <dsp:spPr>
        <a:xfrm>
          <a:off x="7125638" y="2578947"/>
          <a:ext cx="1700105" cy="1700105"/>
        </a:xfrm>
        <a:prstGeom prst="ellipse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kern="1200" dirty="0" smtClean="0">
              <a:latin typeface="Times New Roman" pitchFamily="18" charset="0"/>
              <a:cs typeface="Times New Roman" pitchFamily="18" charset="0"/>
            </a:rPr>
            <a:t>Karakter/Perilaku</a:t>
          </a:r>
          <a:endParaRPr lang="id-ID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7125638" y="2578947"/>
        <a:ext cx="1700105" cy="1700105"/>
      </dsp:txXfrm>
    </dsp:sp>
    <dsp:sp modelId="{89C90028-149A-4C58-B5E9-53EA26BD98C5}">
      <dsp:nvSpPr>
        <dsp:cNvPr id="0" name=""/>
        <dsp:cNvSpPr/>
      </dsp:nvSpPr>
      <dsp:spPr>
        <a:xfrm>
          <a:off x="4550622" y="5153963"/>
          <a:ext cx="1700105" cy="1700105"/>
        </a:xfrm>
        <a:prstGeom prst="ellipse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kern="1200" dirty="0" smtClean="0">
              <a:latin typeface="Times New Roman" pitchFamily="18" charset="0"/>
              <a:cs typeface="Times New Roman" pitchFamily="18" charset="0"/>
            </a:rPr>
            <a:t>Rasa Hukum</a:t>
          </a:r>
          <a:endParaRPr lang="id-ID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550622" y="5153963"/>
        <a:ext cx="1700105" cy="1700105"/>
      </dsp:txXfrm>
    </dsp:sp>
    <dsp:sp modelId="{9005A5AE-D6A1-41AB-82D8-20B4B893F959}">
      <dsp:nvSpPr>
        <dsp:cNvPr id="0" name=""/>
        <dsp:cNvSpPr/>
      </dsp:nvSpPr>
      <dsp:spPr>
        <a:xfrm>
          <a:off x="1975606" y="2578947"/>
          <a:ext cx="1700105" cy="1700105"/>
        </a:xfrm>
        <a:prstGeom prst="ellipse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kern="1200" dirty="0" smtClean="0">
              <a:latin typeface="Times New Roman" pitchFamily="18" charset="0"/>
              <a:cs typeface="Times New Roman" pitchFamily="18" charset="0"/>
            </a:rPr>
            <a:t>Cara Pandang</a:t>
          </a:r>
          <a:endParaRPr lang="id-ID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975606" y="2578947"/>
        <a:ext cx="1700105" cy="1700105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6B90F85-5A40-4B87-8873-CD1A2FADDDED}">
      <dsp:nvSpPr>
        <dsp:cNvPr id="0" name=""/>
        <dsp:cNvSpPr/>
      </dsp:nvSpPr>
      <dsp:spPr>
        <a:xfrm>
          <a:off x="182403" y="1333503"/>
          <a:ext cx="1730774" cy="251634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dirty="0" smtClean="0">
              <a:latin typeface="Times New Roman" pitchFamily="18" charset="0"/>
              <a:cs typeface="Times New Roman" pitchFamily="18" charset="0"/>
            </a:rPr>
            <a:t>Eropa Kontinental</a:t>
          </a:r>
          <a:endParaRPr lang="id-ID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82403" y="1333503"/>
        <a:ext cx="1730774" cy="2516340"/>
      </dsp:txXfrm>
    </dsp:sp>
    <dsp:sp modelId="{AC0E92B2-9D2B-4493-BE72-A5EE6A67EDAF}">
      <dsp:nvSpPr>
        <dsp:cNvPr id="0" name=""/>
        <dsp:cNvSpPr/>
      </dsp:nvSpPr>
      <dsp:spPr>
        <a:xfrm rot="10800000">
          <a:off x="607431" y="3940762"/>
          <a:ext cx="880719" cy="321058"/>
        </a:xfrm>
        <a:prstGeom prst="triangl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4E4601-1F0D-4817-A281-5E27EA4F852E}">
      <dsp:nvSpPr>
        <dsp:cNvPr id="0" name=""/>
        <dsp:cNvSpPr/>
      </dsp:nvSpPr>
      <dsp:spPr>
        <a:xfrm>
          <a:off x="470577" y="4338092"/>
          <a:ext cx="1154426" cy="167839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050" kern="1200" dirty="0" smtClean="0">
              <a:latin typeface="Times New Roman" pitchFamily="18" charset="0"/>
              <a:cs typeface="Times New Roman" pitchFamily="18" charset="0"/>
            </a:rPr>
            <a:t>Ius Civile</a:t>
          </a:r>
          <a:endParaRPr lang="id-ID" sz="105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70577" y="4338092"/>
        <a:ext cx="1154426" cy="1678398"/>
      </dsp:txXfrm>
    </dsp:sp>
    <dsp:sp modelId="{E28281DE-12E3-4931-96DE-A7AD14C4CF8A}">
      <dsp:nvSpPr>
        <dsp:cNvPr id="0" name=""/>
        <dsp:cNvSpPr/>
      </dsp:nvSpPr>
      <dsp:spPr>
        <a:xfrm rot="5400000">
          <a:off x="1744948" y="5016763"/>
          <a:ext cx="880719" cy="321058"/>
        </a:xfrm>
        <a:prstGeom prst="triangl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443A87-4868-4AB8-9AD4-10B6CA88EAA1}">
      <dsp:nvSpPr>
        <dsp:cNvPr id="0" name=""/>
        <dsp:cNvSpPr/>
      </dsp:nvSpPr>
      <dsp:spPr>
        <a:xfrm>
          <a:off x="2730963" y="4338092"/>
          <a:ext cx="1154426" cy="1678398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050" kern="1200" dirty="0" smtClean="0">
              <a:latin typeface="Times New Roman" pitchFamily="18" charset="0"/>
              <a:cs typeface="Times New Roman" pitchFamily="18" charset="0"/>
            </a:rPr>
            <a:t>Masyarakat Romawi</a:t>
          </a:r>
          <a:endParaRPr lang="id-ID" sz="105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730963" y="4338092"/>
        <a:ext cx="1154426" cy="1678398"/>
      </dsp:txXfrm>
    </dsp:sp>
    <dsp:sp modelId="{D94A0589-5C70-4DA5-8A7A-59BF8317D683}">
      <dsp:nvSpPr>
        <dsp:cNvPr id="0" name=""/>
        <dsp:cNvSpPr/>
      </dsp:nvSpPr>
      <dsp:spPr>
        <a:xfrm>
          <a:off x="2867817" y="3926115"/>
          <a:ext cx="880719" cy="321058"/>
        </a:xfrm>
        <a:prstGeom prst="triangl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6525E2-F286-4B79-AAA0-3A3533CA79FC}">
      <dsp:nvSpPr>
        <dsp:cNvPr id="0" name=""/>
        <dsp:cNvSpPr/>
      </dsp:nvSpPr>
      <dsp:spPr>
        <a:xfrm>
          <a:off x="2730963" y="2171444"/>
          <a:ext cx="1154426" cy="1678398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050" kern="1200" dirty="0" smtClean="0">
              <a:latin typeface="Times New Roman" pitchFamily="18" charset="0"/>
              <a:cs typeface="Times New Roman" pitchFamily="18" charset="0"/>
            </a:rPr>
            <a:t>Kaisar Justinian</a:t>
          </a:r>
          <a:endParaRPr lang="id-ID" sz="105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730963" y="2171444"/>
        <a:ext cx="1154426" cy="1678398"/>
      </dsp:txXfrm>
    </dsp:sp>
    <dsp:sp modelId="{AFCE1B6E-E894-47A0-AC72-D3E90C5CE550}">
      <dsp:nvSpPr>
        <dsp:cNvPr id="0" name=""/>
        <dsp:cNvSpPr/>
      </dsp:nvSpPr>
      <dsp:spPr>
        <a:xfrm>
          <a:off x="2867817" y="1759466"/>
          <a:ext cx="880719" cy="321058"/>
        </a:xfrm>
        <a:prstGeom prst="triangl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EC3D12-B7A5-4CD9-8E3E-89ECBF0F0D8D}">
      <dsp:nvSpPr>
        <dsp:cNvPr id="0" name=""/>
        <dsp:cNvSpPr/>
      </dsp:nvSpPr>
      <dsp:spPr>
        <a:xfrm>
          <a:off x="2730963" y="4796"/>
          <a:ext cx="1154426" cy="1678398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050" kern="1200" dirty="0" smtClean="0">
              <a:latin typeface="Times New Roman" pitchFamily="18" charset="0"/>
              <a:cs typeface="Times New Roman" pitchFamily="18" charset="0"/>
            </a:rPr>
            <a:t>Kodifikasi Corpus Iuris Civilis</a:t>
          </a:r>
          <a:endParaRPr lang="id-ID" sz="105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730963" y="4796"/>
        <a:ext cx="1154426" cy="1678398"/>
      </dsp:txXfrm>
    </dsp:sp>
    <dsp:sp modelId="{837F7E32-A3C2-457B-B770-F5ACFC4691F7}">
      <dsp:nvSpPr>
        <dsp:cNvPr id="0" name=""/>
        <dsp:cNvSpPr/>
      </dsp:nvSpPr>
      <dsp:spPr>
        <a:xfrm rot="5400000">
          <a:off x="3921390" y="683466"/>
          <a:ext cx="880719" cy="321058"/>
        </a:xfrm>
        <a:prstGeom prst="triangl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F17DCD-0EBE-4619-A951-6AA572FF7DFB}">
      <dsp:nvSpPr>
        <dsp:cNvPr id="0" name=""/>
        <dsp:cNvSpPr/>
      </dsp:nvSpPr>
      <dsp:spPr>
        <a:xfrm>
          <a:off x="4823461" y="4796"/>
          <a:ext cx="1154426" cy="1678398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50" kern="1200" dirty="0" smtClean="0">
              <a:latin typeface="Times New Roman" pitchFamily="18" charset="0"/>
              <a:cs typeface="Times New Roman" pitchFamily="18" charset="0"/>
            </a:rPr>
            <a:t>Dasar Penyusunan Kodifikasi Kitab Hukum Di Berbagai Negara</a:t>
          </a:r>
          <a:endParaRPr lang="id-ID" sz="105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823461" y="4796"/>
        <a:ext cx="1154426" cy="1678398"/>
      </dsp:txXfrm>
    </dsp:sp>
    <dsp:sp modelId="{5BBC9654-FA05-43FA-92F6-3597E00FED52}">
      <dsp:nvSpPr>
        <dsp:cNvPr id="0" name=""/>
        <dsp:cNvSpPr/>
      </dsp:nvSpPr>
      <dsp:spPr>
        <a:xfrm rot="10800000">
          <a:off x="4960315" y="1774114"/>
          <a:ext cx="880719" cy="321058"/>
        </a:xfrm>
        <a:prstGeom prst="triangl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F2B405-B7B9-415D-95BF-F557B05E8F05}">
      <dsp:nvSpPr>
        <dsp:cNvPr id="0" name=""/>
        <dsp:cNvSpPr/>
      </dsp:nvSpPr>
      <dsp:spPr>
        <a:xfrm>
          <a:off x="4823461" y="2171444"/>
          <a:ext cx="1154426" cy="167839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050" kern="1200" dirty="0" smtClean="0">
              <a:latin typeface="Times New Roman" pitchFamily="18" charset="0"/>
              <a:cs typeface="Times New Roman" pitchFamily="18" charset="0"/>
            </a:rPr>
            <a:t>Sumber Hukum Pertama</a:t>
          </a:r>
          <a:endParaRPr lang="id-ID" sz="105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823461" y="2171444"/>
        <a:ext cx="1154426" cy="1678398"/>
      </dsp:txXfrm>
    </dsp:sp>
    <dsp:sp modelId="{1C757E5A-AC0B-4771-A9E9-1E6EDBE79C78}">
      <dsp:nvSpPr>
        <dsp:cNvPr id="0" name=""/>
        <dsp:cNvSpPr/>
      </dsp:nvSpPr>
      <dsp:spPr>
        <a:xfrm rot="10800000">
          <a:off x="4960315" y="3940762"/>
          <a:ext cx="880719" cy="321058"/>
        </a:xfrm>
        <a:prstGeom prst="triangl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976769-06AB-4F8C-BD93-C47148EE8167}">
      <dsp:nvSpPr>
        <dsp:cNvPr id="0" name=""/>
        <dsp:cNvSpPr/>
      </dsp:nvSpPr>
      <dsp:spPr>
        <a:xfrm>
          <a:off x="4823461" y="4338092"/>
          <a:ext cx="1154426" cy="1678398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050" kern="1200" dirty="0" smtClean="0">
              <a:latin typeface="Times New Roman" pitchFamily="18" charset="0"/>
              <a:cs typeface="Times New Roman" pitchFamily="18" charset="0"/>
            </a:rPr>
            <a:t>Peraturan Perundang-undangan</a:t>
          </a:r>
          <a:endParaRPr lang="id-ID" sz="105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823461" y="4338092"/>
        <a:ext cx="1154426" cy="1678398"/>
      </dsp:txXfrm>
    </dsp:sp>
    <dsp:sp modelId="{E18873DD-4F59-4BBD-BCFD-53D9C5F8A494}">
      <dsp:nvSpPr>
        <dsp:cNvPr id="0" name=""/>
        <dsp:cNvSpPr/>
      </dsp:nvSpPr>
      <dsp:spPr>
        <a:xfrm rot="5400000">
          <a:off x="6013888" y="5016763"/>
          <a:ext cx="880719" cy="321058"/>
        </a:xfrm>
        <a:prstGeom prst="triangl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F62AE6-FDF1-4DE8-A17A-0AB0E0673A70}">
      <dsp:nvSpPr>
        <dsp:cNvPr id="0" name=""/>
        <dsp:cNvSpPr/>
      </dsp:nvSpPr>
      <dsp:spPr>
        <a:xfrm>
          <a:off x="6915959" y="4338092"/>
          <a:ext cx="1154426" cy="1678398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050" kern="1200" dirty="0" smtClean="0">
              <a:latin typeface="Times New Roman" pitchFamily="18" charset="0"/>
              <a:cs typeface="Times New Roman" pitchFamily="18" charset="0"/>
            </a:rPr>
            <a:t>Mengikatnya Hukum</a:t>
          </a:r>
          <a:endParaRPr lang="id-ID" sz="105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915959" y="4338092"/>
        <a:ext cx="1154426" cy="1678398"/>
      </dsp:txXfrm>
    </dsp:sp>
    <dsp:sp modelId="{1A364679-B2AE-48A6-904E-1E09A87EA28E}">
      <dsp:nvSpPr>
        <dsp:cNvPr id="0" name=""/>
        <dsp:cNvSpPr/>
      </dsp:nvSpPr>
      <dsp:spPr>
        <a:xfrm>
          <a:off x="7052813" y="3926115"/>
          <a:ext cx="880719" cy="321058"/>
        </a:xfrm>
        <a:prstGeom prst="triangl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A0F418-26F4-449E-BD0B-34AFCBB5F170}">
      <dsp:nvSpPr>
        <dsp:cNvPr id="0" name=""/>
        <dsp:cNvSpPr/>
      </dsp:nvSpPr>
      <dsp:spPr>
        <a:xfrm>
          <a:off x="6915959" y="2171444"/>
          <a:ext cx="1154426" cy="1678398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050" kern="1200" dirty="0" smtClean="0">
              <a:latin typeface="Times New Roman" pitchFamily="18" charset="0"/>
              <a:cs typeface="Times New Roman" pitchFamily="18" charset="0"/>
            </a:rPr>
            <a:t>Hukumnya Disusun Dalam Undang-undang Yang Terkodifikasi Secara Sistematis</a:t>
          </a:r>
          <a:endParaRPr lang="id-ID" sz="105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915959" y="2171444"/>
        <a:ext cx="1154426" cy="1678398"/>
      </dsp:txXfrm>
    </dsp:sp>
    <dsp:sp modelId="{8E5AAE98-C99E-42C3-85CE-EDEAAEF6607A}">
      <dsp:nvSpPr>
        <dsp:cNvPr id="0" name=""/>
        <dsp:cNvSpPr/>
      </dsp:nvSpPr>
      <dsp:spPr>
        <a:xfrm>
          <a:off x="7052813" y="1759466"/>
          <a:ext cx="880719" cy="321058"/>
        </a:xfrm>
        <a:prstGeom prst="triangl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50B712-71E9-4417-B027-AE706317D542}">
      <dsp:nvSpPr>
        <dsp:cNvPr id="0" name=""/>
        <dsp:cNvSpPr/>
      </dsp:nvSpPr>
      <dsp:spPr>
        <a:xfrm>
          <a:off x="6915959" y="4796"/>
          <a:ext cx="1154426" cy="1678398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050" kern="1200" dirty="0" smtClean="0">
              <a:latin typeface="Times New Roman" pitchFamily="18" charset="0"/>
              <a:cs typeface="Times New Roman" pitchFamily="18" charset="0"/>
            </a:rPr>
            <a:t>Menekankan Pentingnya Hukum Yang Tertulis</a:t>
          </a:r>
          <a:endParaRPr lang="id-ID" sz="105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915959" y="4796"/>
        <a:ext cx="1154426" cy="1678398"/>
      </dsp:txXfrm>
    </dsp:sp>
    <dsp:sp modelId="{39D69AD5-7C81-43DD-99EF-72371F264686}">
      <dsp:nvSpPr>
        <dsp:cNvPr id="0" name=""/>
        <dsp:cNvSpPr/>
      </dsp:nvSpPr>
      <dsp:spPr>
        <a:xfrm rot="5400000">
          <a:off x="8190330" y="683466"/>
          <a:ext cx="880719" cy="321058"/>
        </a:xfrm>
        <a:prstGeom prst="triangl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8986E4-0403-4609-9EA3-5800C540AC0F}">
      <dsp:nvSpPr>
        <dsp:cNvPr id="0" name=""/>
        <dsp:cNvSpPr/>
      </dsp:nvSpPr>
      <dsp:spPr>
        <a:xfrm>
          <a:off x="9176345" y="4796"/>
          <a:ext cx="1154426" cy="167839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050" kern="1200" dirty="0" smtClean="0">
              <a:latin typeface="Times New Roman" pitchFamily="18" charset="0"/>
              <a:cs typeface="Times New Roman" pitchFamily="18" charset="0"/>
            </a:rPr>
            <a:t>Pengembanan Hukum</a:t>
          </a:r>
          <a:endParaRPr lang="id-ID" sz="1050" kern="1200" dirty="0">
            <a:latin typeface="Times New Roman" pitchFamily="18" charset="0"/>
            <a:cs typeface="Times New Roman" pitchFamily="18" charset="0"/>
          </a:endParaRPr>
        </a:p>
      </dsp:txBody>
      <dsp:txXfrm>
        <a:off x="9176345" y="4796"/>
        <a:ext cx="1154426" cy="1678398"/>
      </dsp:txXfrm>
    </dsp:sp>
    <dsp:sp modelId="{4BAE91F4-EA0B-4215-8B74-93062307A64C}">
      <dsp:nvSpPr>
        <dsp:cNvPr id="0" name=""/>
        <dsp:cNvSpPr/>
      </dsp:nvSpPr>
      <dsp:spPr>
        <a:xfrm rot="10800000">
          <a:off x="9313199" y="1774114"/>
          <a:ext cx="880719" cy="321058"/>
        </a:xfrm>
        <a:prstGeom prst="triangl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D74223-503D-4821-AC68-0536992438DF}">
      <dsp:nvSpPr>
        <dsp:cNvPr id="0" name=""/>
        <dsp:cNvSpPr/>
      </dsp:nvSpPr>
      <dsp:spPr>
        <a:xfrm>
          <a:off x="8888171" y="2171444"/>
          <a:ext cx="1730774" cy="251634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dirty="0" smtClean="0">
              <a:latin typeface="Times New Roman" pitchFamily="18" charset="0"/>
              <a:cs typeface="Times New Roman" pitchFamily="18" charset="0"/>
            </a:rPr>
            <a:t>Proses Legislasi</a:t>
          </a:r>
          <a:endParaRPr lang="id-ID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8888171" y="2171444"/>
        <a:ext cx="1730774" cy="251634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177BB67-3904-4C6C-BE86-76E31E7B9252}">
      <dsp:nvSpPr>
        <dsp:cNvPr id="0" name=""/>
        <dsp:cNvSpPr/>
      </dsp:nvSpPr>
      <dsp:spPr>
        <a:xfrm>
          <a:off x="9371707" y="3824787"/>
          <a:ext cx="91440" cy="65711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57115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CD7E33-51DB-4EC6-AE4D-9F07CC114A04}">
      <dsp:nvSpPr>
        <dsp:cNvPr id="0" name=""/>
        <dsp:cNvSpPr/>
      </dsp:nvSpPr>
      <dsp:spPr>
        <a:xfrm>
          <a:off x="5965530" y="1732938"/>
          <a:ext cx="3451896" cy="6571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7805"/>
              </a:lnTo>
              <a:lnTo>
                <a:pt x="3451896" y="447805"/>
              </a:lnTo>
              <a:lnTo>
                <a:pt x="3451896" y="657115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7B3C85-D7F5-429A-859D-1651CB7D1F3F}">
      <dsp:nvSpPr>
        <dsp:cNvPr id="0" name=""/>
        <dsp:cNvSpPr/>
      </dsp:nvSpPr>
      <dsp:spPr>
        <a:xfrm>
          <a:off x="6610190" y="3846638"/>
          <a:ext cx="91440" cy="635264"/>
        </a:xfrm>
        <a:custGeom>
          <a:avLst/>
          <a:gdLst/>
          <a:ahLst/>
          <a:cxnLst/>
          <a:rect l="0" t="0" r="0" b="0"/>
          <a:pathLst>
            <a:path>
              <a:moveTo>
                <a:pt x="54509" y="0"/>
              </a:moveTo>
              <a:lnTo>
                <a:pt x="54509" y="425954"/>
              </a:lnTo>
              <a:lnTo>
                <a:pt x="45720" y="425954"/>
              </a:lnTo>
              <a:lnTo>
                <a:pt x="45720" y="63526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30A3BD-2516-4EF3-BFA4-978EED59A047}">
      <dsp:nvSpPr>
        <dsp:cNvPr id="0" name=""/>
        <dsp:cNvSpPr/>
      </dsp:nvSpPr>
      <dsp:spPr>
        <a:xfrm>
          <a:off x="5965530" y="1732938"/>
          <a:ext cx="699168" cy="6789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9656"/>
              </a:lnTo>
              <a:lnTo>
                <a:pt x="699168" y="469656"/>
              </a:lnTo>
              <a:lnTo>
                <a:pt x="699168" y="678966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34F0EA-7264-41D8-9373-1B8634842FBF}">
      <dsp:nvSpPr>
        <dsp:cNvPr id="0" name=""/>
        <dsp:cNvSpPr/>
      </dsp:nvSpPr>
      <dsp:spPr>
        <a:xfrm>
          <a:off x="2513634" y="3824787"/>
          <a:ext cx="1380758" cy="6571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7805"/>
              </a:lnTo>
              <a:lnTo>
                <a:pt x="1380758" y="447805"/>
              </a:lnTo>
              <a:lnTo>
                <a:pt x="1380758" y="657115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CA6125-5528-4605-8429-9623567FB0D9}">
      <dsp:nvSpPr>
        <dsp:cNvPr id="0" name=""/>
        <dsp:cNvSpPr/>
      </dsp:nvSpPr>
      <dsp:spPr>
        <a:xfrm>
          <a:off x="1132875" y="3824787"/>
          <a:ext cx="1380758" cy="657115"/>
        </a:xfrm>
        <a:custGeom>
          <a:avLst/>
          <a:gdLst/>
          <a:ahLst/>
          <a:cxnLst/>
          <a:rect l="0" t="0" r="0" b="0"/>
          <a:pathLst>
            <a:path>
              <a:moveTo>
                <a:pt x="1380758" y="0"/>
              </a:moveTo>
              <a:lnTo>
                <a:pt x="1380758" y="447805"/>
              </a:lnTo>
              <a:lnTo>
                <a:pt x="0" y="447805"/>
              </a:lnTo>
              <a:lnTo>
                <a:pt x="0" y="657115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D877CC-4805-4D94-BEB6-30FB78AAD322}">
      <dsp:nvSpPr>
        <dsp:cNvPr id="0" name=""/>
        <dsp:cNvSpPr/>
      </dsp:nvSpPr>
      <dsp:spPr>
        <a:xfrm>
          <a:off x="2513634" y="1732938"/>
          <a:ext cx="3451896" cy="657115"/>
        </a:xfrm>
        <a:custGeom>
          <a:avLst/>
          <a:gdLst/>
          <a:ahLst/>
          <a:cxnLst/>
          <a:rect l="0" t="0" r="0" b="0"/>
          <a:pathLst>
            <a:path>
              <a:moveTo>
                <a:pt x="3451896" y="0"/>
              </a:moveTo>
              <a:lnTo>
                <a:pt x="3451896" y="447805"/>
              </a:lnTo>
              <a:lnTo>
                <a:pt x="0" y="447805"/>
              </a:lnTo>
              <a:lnTo>
                <a:pt x="0" y="657115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41BB00-E0E3-42D0-ADA3-3BCF7F373EC3}">
      <dsp:nvSpPr>
        <dsp:cNvPr id="0" name=""/>
        <dsp:cNvSpPr/>
      </dsp:nvSpPr>
      <dsp:spPr>
        <a:xfrm>
          <a:off x="4835819" y="298204"/>
          <a:ext cx="2259423" cy="14347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DC3DC1-6875-457C-B8E2-DDDF8B3EA82D}">
      <dsp:nvSpPr>
        <dsp:cNvPr id="0" name=""/>
        <dsp:cNvSpPr/>
      </dsp:nvSpPr>
      <dsp:spPr>
        <a:xfrm>
          <a:off x="5086866" y="536699"/>
          <a:ext cx="2259423" cy="14347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kern="1200" dirty="0" smtClean="0">
              <a:latin typeface="Times New Roman" pitchFamily="18" charset="0"/>
              <a:cs typeface="Times New Roman" pitchFamily="18" charset="0"/>
            </a:rPr>
            <a:t>Hakim</a:t>
          </a:r>
          <a:endParaRPr lang="id-ID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086866" y="536699"/>
        <a:ext cx="2259423" cy="1434733"/>
      </dsp:txXfrm>
    </dsp:sp>
    <dsp:sp modelId="{EEE323EB-1E77-44B8-994B-3B5AD065A7AB}">
      <dsp:nvSpPr>
        <dsp:cNvPr id="0" name=""/>
        <dsp:cNvSpPr/>
      </dsp:nvSpPr>
      <dsp:spPr>
        <a:xfrm>
          <a:off x="1383922" y="2390053"/>
          <a:ext cx="2259423" cy="143473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8A253C-AADD-474C-8B4D-E93F39A7235E}">
      <dsp:nvSpPr>
        <dsp:cNvPr id="0" name=""/>
        <dsp:cNvSpPr/>
      </dsp:nvSpPr>
      <dsp:spPr>
        <a:xfrm>
          <a:off x="1634969" y="2628548"/>
          <a:ext cx="2259423" cy="14347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Times New Roman" pitchFamily="18" charset="0"/>
              <a:cs typeface="Times New Roman" pitchFamily="18" charset="0"/>
            </a:rPr>
            <a:t>The Speaker Of The Law</a:t>
          </a:r>
          <a:endParaRPr lang="id-ID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634969" y="2628548"/>
        <a:ext cx="2259423" cy="1434733"/>
      </dsp:txXfrm>
    </dsp:sp>
    <dsp:sp modelId="{029BEEFF-F810-463C-9FE7-0F863FA82498}">
      <dsp:nvSpPr>
        <dsp:cNvPr id="0" name=""/>
        <dsp:cNvSpPr/>
      </dsp:nvSpPr>
      <dsp:spPr>
        <a:xfrm>
          <a:off x="3164" y="4481903"/>
          <a:ext cx="2259423" cy="143473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A158E3-2E82-47E2-BD47-42AE8703ADD7}">
      <dsp:nvSpPr>
        <dsp:cNvPr id="0" name=""/>
        <dsp:cNvSpPr/>
      </dsp:nvSpPr>
      <dsp:spPr>
        <a:xfrm>
          <a:off x="254211" y="4720397"/>
          <a:ext cx="2259423" cy="14347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kern="1200" dirty="0" smtClean="0">
              <a:latin typeface="Times New Roman" pitchFamily="18" charset="0"/>
              <a:cs typeface="Times New Roman" pitchFamily="18" charset="0"/>
            </a:rPr>
            <a:t>Hanya Menafsirkan Sesuai Dengan Penafsiran Parlemen</a:t>
          </a:r>
          <a:endParaRPr lang="id-ID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54211" y="4720397"/>
        <a:ext cx="2259423" cy="1434733"/>
      </dsp:txXfrm>
    </dsp:sp>
    <dsp:sp modelId="{FE325DB0-603E-4AC1-9228-A21A4ACC460E}">
      <dsp:nvSpPr>
        <dsp:cNvPr id="0" name=""/>
        <dsp:cNvSpPr/>
      </dsp:nvSpPr>
      <dsp:spPr>
        <a:xfrm>
          <a:off x="2764681" y="4481903"/>
          <a:ext cx="2259423" cy="143473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EEB75D-A6B1-49D2-8C53-5DE134C0FA2A}">
      <dsp:nvSpPr>
        <dsp:cNvPr id="0" name=""/>
        <dsp:cNvSpPr/>
      </dsp:nvSpPr>
      <dsp:spPr>
        <a:xfrm>
          <a:off x="3015728" y="4720397"/>
          <a:ext cx="2259423" cy="14347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kern="1200" dirty="0" smtClean="0">
              <a:latin typeface="Times New Roman" pitchFamily="18" charset="0"/>
              <a:cs typeface="Times New Roman" pitchFamily="18" charset="0"/>
            </a:rPr>
            <a:t>Diskresi Hakim Yang Sangat Terbatas</a:t>
          </a:r>
          <a:endParaRPr lang="id-ID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015728" y="4720397"/>
        <a:ext cx="2259423" cy="1434733"/>
      </dsp:txXfrm>
    </dsp:sp>
    <dsp:sp modelId="{E7EC2B5D-2379-40FE-B27D-6B48CF629488}">
      <dsp:nvSpPr>
        <dsp:cNvPr id="0" name=""/>
        <dsp:cNvSpPr/>
      </dsp:nvSpPr>
      <dsp:spPr>
        <a:xfrm>
          <a:off x="5534987" y="2411904"/>
          <a:ext cx="2259423" cy="143473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F0B8A4-D956-488E-8D0B-283FFA29A0C9}">
      <dsp:nvSpPr>
        <dsp:cNvPr id="0" name=""/>
        <dsp:cNvSpPr/>
      </dsp:nvSpPr>
      <dsp:spPr>
        <a:xfrm>
          <a:off x="5786034" y="2650399"/>
          <a:ext cx="2259423" cy="14347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kern="1200" dirty="0" smtClean="0">
              <a:latin typeface="Times New Roman" pitchFamily="18" charset="0"/>
              <a:cs typeface="Times New Roman" pitchFamily="18" charset="0"/>
            </a:rPr>
            <a:t>Negative Legislator</a:t>
          </a:r>
          <a:endParaRPr lang="id-ID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786034" y="2650399"/>
        <a:ext cx="2259423" cy="1434733"/>
      </dsp:txXfrm>
    </dsp:sp>
    <dsp:sp modelId="{B94478A6-D371-48CF-BACC-BA525FE64026}">
      <dsp:nvSpPr>
        <dsp:cNvPr id="0" name=""/>
        <dsp:cNvSpPr/>
      </dsp:nvSpPr>
      <dsp:spPr>
        <a:xfrm>
          <a:off x="5526198" y="4481903"/>
          <a:ext cx="2259423" cy="143473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6CB2EC-BBEB-4E4C-AFCB-B5849F37EA2E}">
      <dsp:nvSpPr>
        <dsp:cNvPr id="0" name=""/>
        <dsp:cNvSpPr/>
      </dsp:nvSpPr>
      <dsp:spPr>
        <a:xfrm>
          <a:off x="5777245" y="4720397"/>
          <a:ext cx="2259423" cy="14347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kern="1200" dirty="0" smtClean="0">
              <a:latin typeface="Times New Roman" pitchFamily="18" charset="0"/>
              <a:cs typeface="Times New Roman" pitchFamily="18" charset="0"/>
            </a:rPr>
            <a:t>Tidak Diberikan Kewenangan Untuk Membentuk Hukum</a:t>
          </a:r>
          <a:endParaRPr lang="id-ID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777245" y="4720397"/>
        <a:ext cx="2259423" cy="1434733"/>
      </dsp:txXfrm>
    </dsp:sp>
    <dsp:sp modelId="{D0C07805-B501-4F3C-AE04-985A6A935EE9}">
      <dsp:nvSpPr>
        <dsp:cNvPr id="0" name=""/>
        <dsp:cNvSpPr/>
      </dsp:nvSpPr>
      <dsp:spPr>
        <a:xfrm>
          <a:off x="8287715" y="2390053"/>
          <a:ext cx="2259423" cy="143473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7C21ED-E1EC-47D0-B36C-E6DF84928FFF}">
      <dsp:nvSpPr>
        <dsp:cNvPr id="0" name=""/>
        <dsp:cNvSpPr/>
      </dsp:nvSpPr>
      <dsp:spPr>
        <a:xfrm>
          <a:off x="8538762" y="2628548"/>
          <a:ext cx="2259423" cy="14347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kern="1200" dirty="0" smtClean="0">
              <a:latin typeface="Times New Roman" pitchFamily="18" charset="0"/>
              <a:cs typeface="Times New Roman" pitchFamily="18" charset="0"/>
            </a:rPr>
            <a:t>Tidak dikenal prinsip precedent atau stare decisis</a:t>
          </a:r>
          <a:endParaRPr lang="id-ID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8538762" y="2628548"/>
        <a:ext cx="2259423" cy="1434733"/>
      </dsp:txXfrm>
    </dsp:sp>
    <dsp:sp modelId="{187C71ED-5A11-487C-9890-3ED03CB0B90E}">
      <dsp:nvSpPr>
        <dsp:cNvPr id="0" name=""/>
        <dsp:cNvSpPr/>
      </dsp:nvSpPr>
      <dsp:spPr>
        <a:xfrm>
          <a:off x="8287715" y="4481903"/>
          <a:ext cx="2259423" cy="143473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F61DD1-3A21-44A3-8F44-903C25C005EB}">
      <dsp:nvSpPr>
        <dsp:cNvPr id="0" name=""/>
        <dsp:cNvSpPr/>
      </dsp:nvSpPr>
      <dsp:spPr>
        <a:xfrm>
          <a:off x="8538762" y="4720397"/>
          <a:ext cx="2259423" cy="14347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kern="1200" dirty="0" smtClean="0">
              <a:latin typeface="Times New Roman" pitchFamily="18" charset="0"/>
              <a:cs typeface="Times New Roman" pitchFamily="18" charset="0"/>
            </a:rPr>
            <a:t>Tidak mempunyai kewajiban untuk mengikuti putusan hakim sebelumnya</a:t>
          </a:r>
          <a:endParaRPr lang="id-ID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8538762" y="4720397"/>
        <a:ext cx="2259423" cy="1434733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EB3F338-6770-468D-9D34-C63A76CDA20E}">
      <dsp:nvSpPr>
        <dsp:cNvPr id="0" name=""/>
        <dsp:cNvSpPr/>
      </dsp:nvSpPr>
      <dsp:spPr>
        <a:xfrm>
          <a:off x="4292609" y="2912155"/>
          <a:ext cx="2216130" cy="22161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4800" kern="1200" dirty="0" smtClean="0">
              <a:latin typeface="Times New Roman" pitchFamily="18" charset="0"/>
              <a:cs typeface="Times New Roman" pitchFamily="18" charset="0"/>
            </a:rPr>
            <a:t>CIRI</a:t>
          </a:r>
          <a:endParaRPr lang="id-ID" sz="4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292609" y="2912155"/>
        <a:ext cx="2216130" cy="2216130"/>
      </dsp:txXfrm>
    </dsp:sp>
    <dsp:sp modelId="{03A73A72-1793-4709-A18F-70390EA3D4DD}">
      <dsp:nvSpPr>
        <dsp:cNvPr id="0" name=""/>
        <dsp:cNvSpPr/>
      </dsp:nvSpPr>
      <dsp:spPr>
        <a:xfrm rot="16200000">
          <a:off x="5065650" y="2558665"/>
          <a:ext cx="670049" cy="36930"/>
        </a:xfrm>
        <a:custGeom>
          <a:avLst/>
          <a:gdLst/>
          <a:ahLst/>
          <a:cxnLst/>
          <a:rect l="0" t="0" r="0" b="0"/>
          <a:pathLst>
            <a:path>
              <a:moveTo>
                <a:pt x="0" y="18465"/>
              </a:moveTo>
              <a:lnTo>
                <a:pt x="670049" y="18465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600" kern="1200">
            <a:latin typeface="Times New Roman" pitchFamily="18" charset="0"/>
            <a:cs typeface="Times New Roman" pitchFamily="18" charset="0"/>
          </a:endParaRPr>
        </a:p>
      </dsp:txBody>
      <dsp:txXfrm rot="16200000">
        <a:off x="5383923" y="2560379"/>
        <a:ext cx="33502" cy="33502"/>
      </dsp:txXfrm>
    </dsp:sp>
    <dsp:sp modelId="{18DF8327-FAB0-4AF2-8F0D-5312769A568B}">
      <dsp:nvSpPr>
        <dsp:cNvPr id="0" name=""/>
        <dsp:cNvSpPr/>
      </dsp:nvSpPr>
      <dsp:spPr>
        <a:xfrm>
          <a:off x="4292609" y="25975"/>
          <a:ext cx="2216130" cy="221613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 dirty="0" smtClean="0">
              <a:latin typeface="Times New Roman" pitchFamily="18" charset="0"/>
              <a:cs typeface="Times New Roman" pitchFamily="18" charset="0"/>
            </a:rPr>
            <a:t>Metode berpikir hakim dilakukan secara “deduktif”</a:t>
          </a:r>
          <a:endParaRPr lang="id-ID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292609" y="25975"/>
        <a:ext cx="2216130" cy="2216130"/>
      </dsp:txXfrm>
    </dsp:sp>
    <dsp:sp modelId="{A79A1A07-8071-44C8-9DFF-6C7F08F00D27}">
      <dsp:nvSpPr>
        <dsp:cNvPr id="0" name=""/>
        <dsp:cNvSpPr/>
      </dsp:nvSpPr>
      <dsp:spPr>
        <a:xfrm rot="1800000">
          <a:off x="6315402" y="4723300"/>
          <a:ext cx="670049" cy="36930"/>
        </a:xfrm>
        <a:custGeom>
          <a:avLst/>
          <a:gdLst/>
          <a:ahLst/>
          <a:cxnLst/>
          <a:rect l="0" t="0" r="0" b="0"/>
          <a:pathLst>
            <a:path>
              <a:moveTo>
                <a:pt x="0" y="18465"/>
              </a:moveTo>
              <a:lnTo>
                <a:pt x="670049" y="18465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600" kern="1200">
            <a:latin typeface="Times New Roman" pitchFamily="18" charset="0"/>
            <a:cs typeface="Times New Roman" pitchFamily="18" charset="0"/>
          </a:endParaRPr>
        </a:p>
      </dsp:txBody>
      <dsp:txXfrm rot="1800000">
        <a:off x="6633676" y="4725014"/>
        <a:ext cx="33502" cy="33502"/>
      </dsp:txXfrm>
    </dsp:sp>
    <dsp:sp modelId="{8DEF1970-2CCC-4992-9276-FC12378EB7A5}">
      <dsp:nvSpPr>
        <dsp:cNvPr id="0" name=""/>
        <dsp:cNvSpPr/>
      </dsp:nvSpPr>
      <dsp:spPr>
        <a:xfrm>
          <a:off x="6792115" y="4355246"/>
          <a:ext cx="2216130" cy="2216130"/>
        </a:xfrm>
        <a:prstGeom prst="ellipse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 dirty="0" smtClean="0">
              <a:latin typeface="Times New Roman" pitchFamily="18" charset="0"/>
              <a:cs typeface="Times New Roman" pitchFamily="18" charset="0"/>
            </a:rPr>
            <a:t>Sistem peradilan tidak mengenal sistem juri</a:t>
          </a:r>
          <a:endParaRPr lang="id-ID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792115" y="4355246"/>
        <a:ext cx="2216130" cy="2216130"/>
      </dsp:txXfrm>
    </dsp:sp>
    <dsp:sp modelId="{82358095-6981-4DED-B424-2007688346EC}">
      <dsp:nvSpPr>
        <dsp:cNvPr id="0" name=""/>
        <dsp:cNvSpPr/>
      </dsp:nvSpPr>
      <dsp:spPr>
        <a:xfrm rot="9000000">
          <a:off x="3815897" y="4723300"/>
          <a:ext cx="670049" cy="36930"/>
        </a:xfrm>
        <a:custGeom>
          <a:avLst/>
          <a:gdLst/>
          <a:ahLst/>
          <a:cxnLst/>
          <a:rect l="0" t="0" r="0" b="0"/>
          <a:pathLst>
            <a:path>
              <a:moveTo>
                <a:pt x="0" y="18465"/>
              </a:moveTo>
              <a:lnTo>
                <a:pt x="670049" y="18465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600" kern="1200">
            <a:latin typeface="Times New Roman" pitchFamily="18" charset="0"/>
            <a:cs typeface="Times New Roman" pitchFamily="18" charset="0"/>
          </a:endParaRPr>
        </a:p>
      </dsp:txBody>
      <dsp:txXfrm rot="9000000">
        <a:off x="4134171" y="4725014"/>
        <a:ext cx="33502" cy="33502"/>
      </dsp:txXfrm>
    </dsp:sp>
    <dsp:sp modelId="{56A1B061-E6F0-4147-9BE8-1B047498E094}">
      <dsp:nvSpPr>
        <dsp:cNvPr id="0" name=""/>
        <dsp:cNvSpPr/>
      </dsp:nvSpPr>
      <dsp:spPr>
        <a:xfrm>
          <a:off x="1793104" y="4355246"/>
          <a:ext cx="2216130" cy="2216130"/>
        </a:xfrm>
        <a:prstGeom prst="ellipse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 dirty="0" smtClean="0">
              <a:latin typeface="Times New Roman" pitchFamily="18" charset="0"/>
              <a:cs typeface="Times New Roman" pitchFamily="18" charset="0"/>
            </a:rPr>
            <a:t>Hukum publik dan hukum privat dipisahkan secara tegas</a:t>
          </a:r>
          <a:endParaRPr lang="id-ID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793104" y="4355246"/>
        <a:ext cx="2216130" cy="221613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FB4BDE2-91D1-4CF8-85AA-9E7657EB7523}">
      <dsp:nvSpPr>
        <dsp:cNvPr id="0" name=""/>
        <dsp:cNvSpPr/>
      </dsp:nvSpPr>
      <dsp:spPr>
        <a:xfrm>
          <a:off x="5414" y="1062234"/>
          <a:ext cx="2014268" cy="2014268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dirty="0" smtClean="0">
              <a:latin typeface="Times New Roman" pitchFamily="18" charset="0"/>
              <a:cs typeface="Times New Roman" pitchFamily="18" charset="0"/>
            </a:rPr>
            <a:t>Common Law</a:t>
          </a:r>
          <a:endParaRPr lang="id-ID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414" y="1062234"/>
        <a:ext cx="2014268" cy="2014268"/>
      </dsp:txXfrm>
    </dsp:sp>
    <dsp:sp modelId="{EBE6BC6B-0DB4-4C6B-A21E-F8E8A9493ABF}">
      <dsp:nvSpPr>
        <dsp:cNvPr id="0" name=""/>
        <dsp:cNvSpPr/>
      </dsp:nvSpPr>
      <dsp:spPr>
        <a:xfrm rot="10800000">
          <a:off x="660052" y="3336595"/>
          <a:ext cx="704994" cy="551395"/>
        </a:xfrm>
        <a:prstGeom prst="triangl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193BA0-444F-4AA0-9F20-12EBA4927B67}">
      <dsp:nvSpPr>
        <dsp:cNvPr id="0" name=""/>
        <dsp:cNvSpPr/>
      </dsp:nvSpPr>
      <dsp:spPr>
        <a:xfrm>
          <a:off x="340790" y="4116872"/>
          <a:ext cx="1343517" cy="134351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kern="1200" dirty="0" smtClean="0">
              <a:latin typeface="Times New Roman" pitchFamily="18" charset="0"/>
              <a:cs typeface="Times New Roman" pitchFamily="18" charset="0"/>
            </a:rPr>
            <a:t>Inggris</a:t>
          </a:r>
          <a:endParaRPr lang="id-ID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40790" y="4116872"/>
        <a:ext cx="1343517" cy="1343517"/>
      </dsp:txXfrm>
    </dsp:sp>
    <dsp:sp modelId="{D396736C-7320-4BA8-863E-22165FF115B4}">
      <dsp:nvSpPr>
        <dsp:cNvPr id="0" name=""/>
        <dsp:cNvSpPr/>
      </dsp:nvSpPr>
      <dsp:spPr>
        <a:xfrm rot="5400000">
          <a:off x="2186359" y="4512933"/>
          <a:ext cx="704994" cy="551395"/>
        </a:xfrm>
        <a:prstGeom prst="triangl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0A7DDD-9F2C-4234-8FFA-7C0F56DA8058}">
      <dsp:nvSpPr>
        <dsp:cNvPr id="0" name=""/>
        <dsp:cNvSpPr/>
      </dsp:nvSpPr>
      <dsp:spPr>
        <a:xfrm>
          <a:off x="3362193" y="4116872"/>
          <a:ext cx="1343517" cy="134351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kern="1200" dirty="0" smtClean="0">
              <a:latin typeface="Times New Roman" pitchFamily="18" charset="0"/>
              <a:cs typeface="Times New Roman" pitchFamily="18" charset="0"/>
            </a:rPr>
            <a:t>Tidak Tertulis</a:t>
          </a:r>
          <a:endParaRPr lang="id-ID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362193" y="4116872"/>
        <a:ext cx="1343517" cy="1343517"/>
      </dsp:txXfrm>
    </dsp:sp>
    <dsp:sp modelId="{536FFFEF-C155-42C7-8BDF-249DE6B6A461}">
      <dsp:nvSpPr>
        <dsp:cNvPr id="0" name=""/>
        <dsp:cNvSpPr/>
      </dsp:nvSpPr>
      <dsp:spPr>
        <a:xfrm>
          <a:off x="3681454" y="3137696"/>
          <a:ext cx="704994" cy="551395"/>
        </a:xfrm>
        <a:prstGeom prst="triangl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D9982F-3C82-4579-9908-BB8C685463F3}">
      <dsp:nvSpPr>
        <dsp:cNvPr id="0" name=""/>
        <dsp:cNvSpPr/>
      </dsp:nvSpPr>
      <dsp:spPr>
        <a:xfrm>
          <a:off x="3362193" y="1397610"/>
          <a:ext cx="1343517" cy="1343517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kern="1200" dirty="0" smtClean="0">
              <a:latin typeface="Times New Roman" pitchFamily="18" charset="0"/>
              <a:cs typeface="Times New Roman" pitchFamily="18" charset="0"/>
            </a:rPr>
            <a:t>Hukum Yang Diciptakan</a:t>
          </a:r>
          <a:endParaRPr lang="id-ID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362193" y="1397610"/>
        <a:ext cx="1343517" cy="1343517"/>
      </dsp:txXfrm>
    </dsp:sp>
    <dsp:sp modelId="{195E6E66-A2DB-4CB1-8EEB-52DFC39D4DE0}">
      <dsp:nvSpPr>
        <dsp:cNvPr id="0" name=""/>
        <dsp:cNvSpPr/>
      </dsp:nvSpPr>
      <dsp:spPr>
        <a:xfrm rot="5400000">
          <a:off x="5207762" y="1793670"/>
          <a:ext cx="704994" cy="551395"/>
        </a:xfrm>
        <a:prstGeom prst="triangl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715CC3-5C3F-427F-BE46-20182B3CBDA0}">
      <dsp:nvSpPr>
        <dsp:cNvPr id="0" name=""/>
        <dsp:cNvSpPr/>
      </dsp:nvSpPr>
      <dsp:spPr>
        <a:xfrm>
          <a:off x="6383596" y="1397610"/>
          <a:ext cx="1343517" cy="1343517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kern="1200" dirty="0" smtClean="0">
              <a:latin typeface="Times New Roman" pitchFamily="18" charset="0"/>
              <a:cs typeface="Times New Roman" pitchFamily="18" charset="0"/>
            </a:rPr>
            <a:t>Pengadilan Atau Hakim</a:t>
          </a:r>
          <a:endParaRPr lang="id-ID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383596" y="1397610"/>
        <a:ext cx="1343517" cy="1343517"/>
      </dsp:txXfrm>
    </dsp:sp>
    <dsp:sp modelId="{94A6E5C1-63B4-4A5A-B008-1956E1F37DFE}">
      <dsp:nvSpPr>
        <dsp:cNvPr id="0" name=""/>
        <dsp:cNvSpPr/>
      </dsp:nvSpPr>
      <dsp:spPr>
        <a:xfrm rot="10800000">
          <a:off x="6702857" y="3168907"/>
          <a:ext cx="704994" cy="551395"/>
        </a:xfrm>
        <a:prstGeom prst="triangl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FF641A-73DB-448A-9E6A-6C01BB87CA86}">
      <dsp:nvSpPr>
        <dsp:cNvPr id="0" name=""/>
        <dsp:cNvSpPr/>
      </dsp:nvSpPr>
      <dsp:spPr>
        <a:xfrm>
          <a:off x="6383596" y="4116872"/>
          <a:ext cx="1343517" cy="134351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600" kern="1200" dirty="0" smtClean="0">
              <a:latin typeface="Times New Roman" pitchFamily="18" charset="0"/>
              <a:cs typeface="Times New Roman" pitchFamily="18" charset="0"/>
            </a:rPr>
            <a:t>Wajib Diikuti Oleh Hakim Yang Lain</a:t>
          </a:r>
          <a:endParaRPr lang="id-ID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383596" y="4116872"/>
        <a:ext cx="1343517" cy="1343517"/>
      </dsp:txXfrm>
    </dsp:sp>
    <dsp:sp modelId="{6677C018-A4F5-44D6-A781-250E4DD29588}">
      <dsp:nvSpPr>
        <dsp:cNvPr id="0" name=""/>
        <dsp:cNvSpPr/>
      </dsp:nvSpPr>
      <dsp:spPr>
        <a:xfrm rot="5400000">
          <a:off x="8061477" y="4512933"/>
          <a:ext cx="704994" cy="551395"/>
        </a:xfrm>
        <a:prstGeom prst="triangl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AFAAC9-1A87-4E95-B962-47330D34535F}">
      <dsp:nvSpPr>
        <dsp:cNvPr id="0" name=""/>
        <dsp:cNvSpPr/>
      </dsp:nvSpPr>
      <dsp:spPr>
        <a:xfrm>
          <a:off x="9069623" y="3781497"/>
          <a:ext cx="2014268" cy="201426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dirty="0" smtClean="0">
              <a:latin typeface="Times New Roman" pitchFamily="18" charset="0"/>
              <a:cs typeface="Times New Roman" pitchFamily="18" charset="0"/>
            </a:rPr>
            <a:t>Menjadi Aturan Umum Atau Aturan Kebiasaan</a:t>
          </a:r>
          <a:endParaRPr lang="id-ID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9069623" y="3781497"/>
        <a:ext cx="2014268" cy="2014268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050984A-373F-4E8D-9E4E-4639EC0D9F40}">
      <dsp:nvSpPr>
        <dsp:cNvPr id="0" name=""/>
        <dsp:cNvSpPr/>
      </dsp:nvSpPr>
      <dsp:spPr>
        <a:xfrm>
          <a:off x="3842889" y="3072537"/>
          <a:ext cx="2575821" cy="2575821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5000" kern="1200" dirty="0" smtClean="0">
              <a:latin typeface="Times New Roman" pitchFamily="18" charset="0"/>
              <a:cs typeface="Times New Roman" pitchFamily="18" charset="0"/>
            </a:rPr>
            <a:t>Hakim</a:t>
          </a:r>
          <a:endParaRPr lang="id-ID" sz="5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842889" y="3072537"/>
        <a:ext cx="2575821" cy="2575821"/>
      </dsp:txXfrm>
    </dsp:sp>
    <dsp:sp modelId="{32D8859B-10D4-4499-9342-C5D09984C34C}">
      <dsp:nvSpPr>
        <dsp:cNvPr id="0" name=""/>
        <dsp:cNvSpPr/>
      </dsp:nvSpPr>
      <dsp:spPr>
        <a:xfrm rot="12900000">
          <a:off x="2182838" y="2621540"/>
          <a:ext cx="1977501" cy="734109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6AFA2D-B1BF-4ECD-80D9-3E827BA4B981}">
      <dsp:nvSpPr>
        <dsp:cNvPr id="0" name=""/>
        <dsp:cNvSpPr/>
      </dsp:nvSpPr>
      <dsp:spPr>
        <a:xfrm>
          <a:off x="1138136" y="1442658"/>
          <a:ext cx="2447030" cy="195762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3200" kern="1200" dirty="0" smtClean="0">
              <a:latin typeface="Times New Roman" pitchFamily="18" charset="0"/>
              <a:cs typeface="Times New Roman" pitchFamily="18" charset="0"/>
            </a:rPr>
            <a:t>Jugde Made Law</a:t>
          </a:r>
          <a:endParaRPr lang="id-ID" sz="3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138136" y="1442658"/>
        <a:ext cx="2447030" cy="1957624"/>
      </dsp:txXfrm>
    </dsp:sp>
    <dsp:sp modelId="{BBD83B0B-53D5-4DBE-9C75-94CD20871B69}">
      <dsp:nvSpPr>
        <dsp:cNvPr id="0" name=""/>
        <dsp:cNvSpPr/>
      </dsp:nvSpPr>
      <dsp:spPr>
        <a:xfrm rot="16200000">
          <a:off x="4142049" y="1601639"/>
          <a:ext cx="1977501" cy="734109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40C037-A7E2-47FD-ADFF-985DB6CF77E9}">
      <dsp:nvSpPr>
        <dsp:cNvPr id="0" name=""/>
        <dsp:cNvSpPr/>
      </dsp:nvSpPr>
      <dsp:spPr>
        <a:xfrm>
          <a:off x="3907284" y="1131"/>
          <a:ext cx="2447030" cy="1957624"/>
        </a:xfrm>
        <a:prstGeom prst="roundRect">
          <a:avLst>
            <a:gd name="adj" fmla="val 10000"/>
          </a:avLst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3200" kern="1200" dirty="0" smtClean="0">
              <a:latin typeface="Times New Roman" pitchFamily="18" charset="0"/>
              <a:cs typeface="Times New Roman" pitchFamily="18" charset="0"/>
            </a:rPr>
            <a:t>Positive Legislator</a:t>
          </a:r>
          <a:endParaRPr lang="id-ID" sz="3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907284" y="1131"/>
        <a:ext cx="2447030" cy="1957624"/>
      </dsp:txXfrm>
    </dsp:sp>
    <dsp:sp modelId="{71A53129-87D4-4D2B-B1B8-590D07496310}">
      <dsp:nvSpPr>
        <dsp:cNvPr id="0" name=""/>
        <dsp:cNvSpPr/>
      </dsp:nvSpPr>
      <dsp:spPr>
        <a:xfrm rot="19500000">
          <a:off x="6101259" y="2621540"/>
          <a:ext cx="1977501" cy="734109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A6CA0F-297E-4436-9AA2-B9BEE71B60EF}">
      <dsp:nvSpPr>
        <dsp:cNvPr id="0" name=""/>
        <dsp:cNvSpPr/>
      </dsp:nvSpPr>
      <dsp:spPr>
        <a:xfrm>
          <a:off x="6676432" y="1442658"/>
          <a:ext cx="2447030" cy="1957624"/>
        </a:xfrm>
        <a:prstGeom prst="roundRect">
          <a:avLst>
            <a:gd name="adj" fmla="val 1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3200" kern="1200" dirty="0" smtClean="0">
              <a:latin typeface="Times New Roman" pitchFamily="18" charset="0"/>
              <a:cs typeface="Times New Roman" pitchFamily="18" charset="0"/>
            </a:rPr>
            <a:t>Prinsip Precedent Atau Prinsip Stare Decisis</a:t>
          </a:r>
          <a:endParaRPr lang="id-ID" sz="3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676432" y="1442658"/>
        <a:ext cx="2447030" cy="1957624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A0B471C-92FF-4495-A622-06AD33B26C9B}">
      <dsp:nvSpPr>
        <dsp:cNvPr id="0" name=""/>
        <dsp:cNvSpPr/>
      </dsp:nvSpPr>
      <dsp:spPr>
        <a:xfrm>
          <a:off x="2882324" y="755097"/>
          <a:ext cx="5036701" cy="5036701"/>
        </a:xfrm>
        <a:prstGeom prst="blockArc">
          <a:avLst>
            <a:gd name="adj1" fmla="val 9000000"/>
            <a:gd name="adj2" fmla="val 16200000"/>
            <a:gd name="adj3" fmla="val 4644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16428E-9F02-46DE-86F9-C0E2259124DC}">
      <dsp:nvSpPr>
        <dsp:cNvPr id="0" name=""/>
        <dsp:cNvSpPr/>
      </dsp:nvSpPr>
      <dsp:spPr>
        <a:xfrm>
          <a:off x="2882324" y="755097"/>
          <a:ext cx="5036701" cy="5036701"/>
        </a:xfrm>
        <a:prstGeom prst="blockArc">
          <a:avLst>
            <a:gd name="adj1" fmla="val 1800000"/>
            <a:gd name="adj2" fmla="val 9000000"/>
            <a:gd name="adj3" fmla="val 4644"/>
          </a:avLst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4ABC50-2F06-4DE3-BDF5-139FE4E95B77}">
      <dsp:nvSpPr>
        <dsp:cNvPr id="0" name=""/>
        <dsp:cNvSpPr/>
      </dsp:nvSpPr>
      <dsp:spPr>
        <a:xfrm>
          <a:off x="2882324" y="755097"/>
          <a:ext cx="5036701" cy="5036701"/>
        </a:xfrm>
        <a:prstGeom prst="blockArc">
          <a:avLst>
            <a:gd name="adj1" fmla="val 16200000"/>
            <a:gd name="adj2" fmla="val 1800000"/>
            <a:gd name="adj3" fmla="val 4644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46D5D0-D451-4D9A-8727-83DC95643D6F}">
      <dsp:nvSpPr>
        <dsp:cNvPr id="0" name=""/>
        <dsp:cNvSpPr/>
      </dsp:nvSpPr>
      <dsp:spPr>
        <a:xfrm>
          <a:off x="4240373" y="2113147"/>
          <a:ext cx="2320602" cy="232060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5400" kern="1200" dirty="0" smtClean="0">
              <a:latin typeface="Times New Roman" pitchFamily="18" charset="0"/>
              <a:cs typeface="Times New Roman" pitchFamily="18" charset="0"/>
            </a:rPr>
            <a:t>CIRI</a:t>
          </a:r>
          <a:endParaRPr lang="id-ID" sz="5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240373" y="2113147"/>
        <a:ext cx="2320602" cy="2320602"/>
      </dsp:txXfrm>
    </dsp:sp>
    <dsp:sp modelId="{7D437F33-75B2-4943-8208-B1D1BB3D2D90}">
      <dsp:nvSpPr>
        <dsp:cNvPr id="0" name=""/>
        <dsp:cNvSpPr/>
      </dsp:nvSpPr>
      <dsp:spPr>
        <a:xfrm>
          <a:off x="4588464" y="1366"/>
          <a:ext cx="1624421" cy="162442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 dirty="0" smtClean="0">
              <a:latin typeface="Times New Roman" pitchFamily="18" charset="0"/>
              <a:cs typeface="Times New Roman" pitchFamily="18" charset="0"/>
            </a:rPr>
            <a:t>Metode berpikir hakim dilakukan secara “induktif”.</a:t>
          </a:r>
          <a:endParaRPr lang="id-ID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588464" y="1366"/>
        <a:ext cx="1624421" cy="1624421"/>
      </dsp:txXfrm>
    </dsp:sp>
    <dsp:sp modelId="{482E14DE-A962-44EA-957F-16A4AE6E65FB}">
      <dsp:nvSpPr>
        <dsp:cNvPr id="0" name=""/>
        <dsp:cNvSpPr/>
      </dsp:nvSpPr>
      <dsp:spPr>
        <a:xfrm>
          <a:off x="6718775" y="3691173"/>
          <a:ext cx="1624421" cy="1624421"/>
        </a:xfrm>
        <a:prstGeom prst="ellipse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800" kern="1200" dirty="0" smtClean="0">
              <a:latin typeface="Times New Roman" pitchFamily="18" charset="0"/>
              <a:cs typeface="Times New Roman" pitchFamily="18" charset="0"/>
            </a:rPr>
            <a:t>Sistem peradilan memakai sistem juri</a:t>
          </a:r>
          <a:endParaRPr lang="id-ID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718775" y="3691173"/>
        <a:ext cx="1624421" cy="1624421"/>
      </dsp:txXfrm>
    </dsp:sp>
    <dsp:sp modelId="{881FB4E1-99B8-4F44-BF22-F678E046A3AA}">
      <dsp:nvSpPr>
        <dsp:cNvPr id="0" name=""/>
        <dsp:cNvSpPr/>
      </dsp:nvSpPr>
      <dsp:spPr>
        <a:xfrm>
          <a:off x="2458153" y="3691173"/>
          <a:ext cx="1624421" cy="1624421"/>
        </a:xfrm>
        <a:prstGeom prst="ellipse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 dirty="0" smtClean="0">
              <a:latin typeface="Times New Roman" pitchFamily="18" charset="0"/>
              <a:cs typeface="Times New Roman" pitchFamily="18" charset="0"/>
            </a:rPr>
            <a:t>Hukum publik dan privat tidak dipisahkan secara jelas.</a:t>
          </a:r>
          <a:endParaRPr lang="id-ID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458153" y="3691173"/>
        <a:ext cx="1624421" cy="16244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bProcess2">
  <dgm:title val=""/>
  <dgm:desc val=""/>
  <dgm:catLst>
    <dgm:cat type="process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/>
    </dgm:varLst>
    <dgm:choose name="Name0">
      <dgm:if name="Name1" func="var" arg="dir" op="equ" val="norm">
        <dgm:alg type="snake">
          <dgm:param type="grDir" val="tL"/>
          <dgm:param type="flowDir" val="col"/>
          <dgm:param type="contDir" val="revDir"/>
        </dgm:alg>
      </dgm:if>
      <dgm:else name="Name2">
        <dgm:alg type="snake">
          <dgm:param type="grDir" val="tR"/>
          <dgm:param type="flowDir" val="col"/>
          <dgm:param type="contDir" val="revDi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firstNode" refType="w"/>
      <dgm:constr type="w" for="ch" forName="lastNode" refType="w" refFor="ch" refForName="firstNode" op="equ"/>
      <dgm:constr type="w" for="ch" forName="middleNode" refType="w" refFor="ch" refForName="firstNode" op="equ"/>
      <dgm:constr type="h" for="ch" ptType="sibTrans" refType="w" refFor="ch" refForName="middleNode" op="equ" fact="0.35"/>
      <dgm:constr type="sp" refType="w" refFor="ch" refForName="middleNode" fact="0.5"/>
      <dgm:constr type="connDist" for="des" ptType="sibTrans" op="equ"/>
      <dgm:constr type="primFontSz" for="ch" forName="firstNode" val="65"/>
      <dgm:constr type="primFontSz" for="ch" forName="lastNode" refType="primFontSz" refFor="ch" refForName="firstNode" op="equ"/>
      <dgm:constr type="primFontSz" for="des" forName="shape" val="65"/>
      <dgm:constr type="primFontSz" for="des" forName="shape" refType="primFontSz" refFor="ch" refForName="firstNode" op="lte"/>
      <dgm:constr type="primFontSz" for="des" forName="shape" refType="primFontSz" refFor="ch" refForName="lastNode" op="lte"/>
    </dgm:constrLst>
    <dgm:ruleLst/>
    <dgm:forEach name="Name3" axis="ch" ptType="node">
      <dgm:choose name="Name4">
        <dgm:if name="Name5" axis="self" ptType="node" func="pos" op="equ" val="1">
          <dgm:layoutNode name="fir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if name="Name6" axis="self" ptType="node" func="revPos" op="equ" val="1">
          <dgm:layoutNode name="la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else name="Name7">
          <dgm:layoutNode name="middleNod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  <dgm:constr type="w" for="ch" forName="padding" refType="w"/>
              <dgm:constr type="h" for="ch" forName="padding" refType="h"/>
              <dgm:constr type="w" for="ch" forName="shape" refType="w" fact="0.667"/>
              <dgm:constr type="h" for="ch" forName="shape" refType="h" fact="0.667"/>
              <dgm:constr type="ctrX" for="ch" forName="shape" refType="w" fact="0.5"/>
              <dgm:constr type="ctrY" for="ch" forName="shape" refType="h" fact="0.5"/>
            </dgm:constrLst>
            <dgm:ruleLst/>
            <dgm:layoutNode name="padding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shape">
              <dgm:varLst>
                <dgm:bulletEnabled val="1"/>
              </dgm:varLst>
              <dgm:alg type="tx">
                <dgm:param type="txAnchorVertCh" val="mid"/>
              </dgm:alg>
              <dgm:shape xmlns:r="http://schemas.openxmlformats.org/officeDocument/2006/relationships" type="ellipse" r:blip="">
                <dgm:adjLst/>
              </dgm:shape>
              <dgm:presOf axis="desOrSelf" ptType="node"/>
              <dgm:constrLst>
                <dgm:constr type="h" refType="w"/>
                <dgm:constr type="tMarg" refType="primFontSz" fact="0.1"/>
                <dgm:constr type="bMarg" refType="primFontSz" fact="0.1"/>
                <dgm:constr type="lMarg" refType="primFontSz" fact="0.1"/>
                <dgm:constr type="r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  <dgm:forEach name="Name8" axis="followSib" ptType="sibTrans" cnt="1">
        <dgm:layoutNode name="sibTrans">
          <dgm:choose name="Name9">
            <dgm:if name="Name10" func="var" arg="dir" op="equ" val="norm">
              <dgm:choose name="Name11">
                <dgm:if name="Name12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3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4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if>
            <dgm:else name="Name15">
              <dgm:choose name="Name16">
                <dgm:if name="Name17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8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9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else>
          </dgm:choose>
          <dgm:shape xmlns:r="http://schemas.openxmlformats.org/officeDocument/2006/relationships" rot="90" type="triangle" r:blip="">
            <dgm:adjLst/>
          </dgm:shape>
          <dgm:presOf axis="self"/>
          <dgm:constrLst>
            <dgm:constr type="w" refType="h"/>
            <dgm:constr type="connDist"/>
            <dgm:constr type="begPad" refType="connDist" fact="0.25"/>
            <dgm:constr type="endPad" refType="connDist" fact="0.22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bProcess2">
  <dgm:title val=""/>
  <dgm:desc val=""/>
  <dgm:catLst>
    <dgm:cat type="process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/>
    </dgm:varLst>
    <dgm:choose name="Name0">
      <dgm:if name="Name1" func="var" arg="dir" op="equ" val="norm">
        <dgm:alg type="snake">
          <dgm:param type="grDir" val="tL"/>
          <dgm:param type="flowDir" val="col"/>
          <dgm:param type="contDir" val="revDir"/>
        </dgm:alg>
      </dgm:if>
      <dgm:else name="Name2">
        <dgm:alg type="snake">
          <dgm:param type="grDir" val="tR"/>
          <dgm:param type="flowDir" val="col"/>
          <dgm:param type="contDir" val="revDi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firstNode" refType="w"/>
      <dgm:constr type="w" for="ch" forName="lastNode" refType="w" refFor="ch" refForName="firstNode" op="equ"/>
      <dgm:constr type="w" for="ch" forName="middleNode" refType="w" refFor="ch" refForName="firstNode" op="equ"/>
      <dgm:constr type="h" for="ch" ptType="sibTrans" refType="w" refFor="ch" refForName="middleNode" op="equ" fact="0.35"/>
      <dgm:constr type="sp" refType="w" refFor="ch" refForName="middleNode" fact="0.5"/>
      <dgm:constr type="connDist" for="des" ptType="sibTrans" op="equ"/>
      <dgm:constr type="primFontSz" for="ch" forName="firstNode" val="65"/>
      <dgm:constr type="primFontSz" for="ch" forName="lastNode" refType="primFontSz" refFor="ch" refForName="firstNode" op="equ"/>
      <dgm:constr type="primFontSz" for="des" forName="shape" val="65"/>
      <dgm:constr type="primFontSz" for="des" forName="shape" refType="primFontSz" refFor="ch" refForName="firstNode" op="lte"/>
      <dgm:constr type="primFontSz" for="des" forName="shape" refType="primFontSz" refFor="ch" refForName="lastNode" op="lte"/>
    </dgm:constrLst>
    <dgm:ruleLst/>
    <dgm:forEach name="Name3" axis="ch" ptType="node">
      <dgm:choose name="Name4">
        <dgm:if name="Name5" axis="self" ptType="node" func="pos" op="equ" val="1">
          <dgm:layoutNode name="fir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if name="Name6" axis="self" ptType="node" func="revPos" op="equ" val="1">
          <dgm:layoutNode name="la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else name="Name7">
          <dgm:layoutNode name="middleNod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  <dgm:constr type="w" for="ch" forName="padding" refType="w"/>
              <dgm:constr type="h" for="ch" forName="padding" refType="h"/>
              <dgm:constr type="w" for="ch" forName="shape" refType="w" fact="0.667"/>
              <dgm:constr type="h" for="ch" forName="shape" refType="h" fact="0.667"/>
              <dgm:constr type="ctrX" for="ch" forName="shape" refType="w" fact="0.5"/>
              <dgm:constr type="ctrY" for="ch" forName="shape" refType="h" fact="0.5"/>
            </dgm:constrLst>
            <dgm:ruleLst/>
            <dgm:layoutNode name="padding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shape">
              <dgm:varLst>
                <dgm:bulletEnabled val="1"/>
              </dgm:varLst>
              <dgm:alg type="tx">
                <dgm:param type="txAnchorVertCh" val="mid"/>
              </dgm:alg>
              <dgm:shape xmlns:r="http://schemas.openxmlformats.org/officeDocument/2006/relationships" type="ellipse" r:blip="">
                <dgm:adjLst/>
              </dgm:shape>
              <dgm:presOf axis="desOrSelf" ptType="node"/>
              <dgm:constrLst>
                <dgm:constr type="h" refType="w"/>
                <dgm:constr type="tMarg" refType="primFontSz" fact="0.1"/>
                <dgm:constr type="bMarg" refType="primFontSz" fact="0.1"/>
                <dgm:constr type="lMarg" refType="primFontSz" fact="0.1"/>
                <dgm:constr type="r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  <dgm:forEach name="Name8" axis="followSib" ptType="sibTrans" cnt="1">
        <dgm:layoutNode name="sibTrans">
          <dgm:choose name="Name9">
            <dgm:if name="Name10" func="var" arg="dir" op="equ" val="norm">
              <dgm:choose name="Name11">
                <dgm:if name="Name12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3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4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if>
            <dgm:else name="Name15">
              <dgm:choose name="Name16">
                <dgm:if name="Name17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8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9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else>
          </dgm:choose>
          <dgm:shape xmlns:r="http://schemas.openxmlformats.org/officeDocument/2006/relationships" rot="90" type="triangle" r:blip="">
            <dgm:adjLst/>
          </dgm:shape>
          <dgm:presOf axis="self"/>
          <dgm:constrLst>
            <dgm:constr type="w" refType="h"/>
            <dgm:constr type="connDist"/>
            <dgm:constr type="begPad" refType="connDist" fact="0.25"/>
            <dgm:constr type="endPad" refType="connDist" fact="0.22"/>
          </dgm:constrLst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101" y="2130426"/>
            <a:ext cx="9181148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0203" y="3886200"/>
            <a:ext cx="7560945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9B6E0-FE5A-488C-88FA-E9B213DA64A9}" type="datetimeFigureOut">
              <a:rPr lang="id-ID" smtClean="0"/>
              <a:t>12/09/2021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8D830-7CEA-46AE-9657-C024683B81C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9B6E0-FE5A-488C-88FA-E9B213DA64A9}" type="datetimeFigureOut">
              <a:rPr lang="id-ID" smtClean="0"/>
              <a:t>12/09/2021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8D830-7CEA-46AE-9657-C024683B81C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50532" y="274639"/>
            <a:ext cx="2870983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7579" y="274639"/>
            <a:ext cx="843293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9B6E0-FE5A-488C-88FA-E9B213DA64A9}" type="datetimeFigureOut">
              <a:rPr lang="id-ID" smtClean="0"/>
              <a:t>12/09/2021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8D830-7CEA-46AE-9657-C024683B81C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9B6E0-FE5A-488C-88FA-E9B213DA64A9}" type="datetimeFigureOut">
              <a:rPr lang="id-ID" smtClean="0"/>
              <a:t>12/09/2021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8D830-7CEA-46AE-9657-C024683B81C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3232" y="4406901"/>
            <a:ext cx="918114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232" y="2906713"/>
            <a:ext cx="918114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9B6E0-FE5A-488C-88FA-E9B213DA64A9}" type="datetimeFigureOut">
              <a:rPr lang="id-ID" smtClean="0"/>
              <a:t>12/09/2021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8D830-7CEA-46AE-9657-C024683B81C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7580" y="1600201"/>
            <a:ext cx="565195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9559" y="1600201"/>
            <a:ext cx="565195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9B6E0-FE5A-488C-88FA-E9B213DA64A9}" type="datetimeFigureOut">
              <a:rPr lang="id-ID" smtClean="0"/>
              <a:t>12/09/2021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8D830-7CEA-46AE-9657-C024683B81C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068" y="274638"/>
            <a:ext cx="9721215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0068" y="1535113"/>
            <a:ext cx="477247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0068" y="2174875"/>
            <a:ext cx="477247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6936" y="1535113"/>
            <a:ext cx="477434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6936" y="2174875"/>
            <a:ext cx="477434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9B6E0-FE5A-488C-88FA-E9B213DA64A9}" type="datetimeFigureOut">
              <a:rPr lang="id-ID" smtClean="0"/>
              <a:t>12/09/2021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8D830-7CEA-46AE-9657-C024683B81C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9B6E0-FE5A-488C-88FA-E9B213DA64A9}" type="datetimeFigureOut">
              <a:rPr lang="id-ID" smtClean="0"/>
              <a:t>12/09/2021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8D830-7CEA-46AE-9657-C024683B81C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9B6E0-FE5A-488C-88FA-E9B213DA64A9}" type="datetimeFigureOut">
              <a:rPr lang="id-ID" smtClean="0"/>
              <a:t>12/09/2021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8D830-7CEA-46AE-9657-C024683B81C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068" y="273050"/>
            <a:ext cx="355357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3028" y="273051"/>
            <a:ext cx="603825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0068" y="1435101"/>
            <a:ext cx="355357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9B6E0-FE5A-488C-88FA-E9B213DA64A9}" type="datetimeFigureOut">
              <a:rPr lang="id-ID" smtClean="0"/>
              <a:t>12/09/2021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8D830-7CEA-46AE-9657-C024683B81C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7140" y="4800600"/>
            <a:ext cx="648081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17140" y="612775"/>
            <a:ext cx="648081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17140" y="5367338"/>
            <a:ext cx="648081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9B6E0-FE5A-488C-88FA-E9B213DA64A9}" type="datetimeFigureOut">
              <a:rPr lang="id-ID" smtClean="0"/>
              <a:t>12/09/2021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8D830-7CEA-46AE-9657-C024683B81C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0068" y="274638"/>
            <a:ext cx="972121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0068" y="1600201"/>
            <a:ext cx="9721215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068" y="6356351"/>
            <a:ext cx="25203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59B6E0-FE5A-488C-88FA-E9B213DA64A9}" type="datetimeFigureOut">
              <a:rPr lang="id-ID" smtClean="0"/>
              <a:t>12/09/2021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90461" y="6356351"/>
            <a:ext cx="34204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40968" y="6356351"/>
            <a:ext cx="25203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C8D830-7CEA-46AE-9657-C024683B81C9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d-ID" sz="4800" b="1" dirty="0" smtClean="0">
                <a:latin typeface="Times New Roman" pitchFamily="18" charset="0"/>
                <a:cs typeface="Times New Roman" pitchFamily="18" charset="0"/>
              </a:rPr>
              <a:t>TRADISI HUKUM</a:t>
            </a:r>
            <a:endParaRPr lang="id-ID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404664"/>
          <a:ext cx="10801350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39750" y="1600200"/>
          <a:ext cx="972185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1080135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068" y="274638"/>
            <a:ext cx="9721215" cy="562074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TRADISI HUKUM EROPA KONTINENTAL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836712"/>
          <a:ext cx="10801350" cy="6021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0" y="404664"/>
          <a:ext cx="10801350" cy="6453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8" name="Straight Arrow Connector 7"/>
          <p:cNvCxnSpPr/>
          <p:nvPr/>
        </p:nvCxnSpPr>
        <p:spPr>
          <a:xfrm>
            <a:off x="7344891" y="1484784"/>
            <a:ext cx="144016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056859" y="764704"/>
            <a:ext cx="26049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dirty="0"/>
              <a:t>dalam perkembangannya </a:t>
            </a:r>
          </a:p>
        </p:txBody>
      </p:sp>
      <p:sp>
        <p:nvSpPr>
          <p:cNvPr id="10" name="Rectangle 9"/>
          <p:cNvSpPr/>
          <p:nvPr/>
        </p:nvSpPr>
        <p:spPr>
          <a:xfrm>
            <a:off x="8857059" y="1196752"/>
            <a:ext cx="1944291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i="1" dirty="0"/>
              <a:t>jurisprudence constante 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10801350" cy="6597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b="1" dirty="0" smtClean="0"/>
              <a:t>Tradisi </a:t>
            </a:r>
            <a:r>
              <a:rPr lang="id-ID" b="1" dirty="0"/>
              <a:t>Hukum Anglo Saxon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Rounded Rectangle 3"/>
          <p:cNvSpPr/>
          <p:nvPr/>
        </p:nvSpPr>
        <p:spPr>
          <a:xfrm>
            <a:off x="1008187" y="1916832"/>
            <a:ext cx="2664296" cy="12961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b="1" dirty="0" smtClean="0">
                <a:latin typeface="Times New Roman" pitchFamily="18" charset="0"/>
                <a:cs typeface="Times New Roman" pitchFamily="18" charset="0"/>
              </a:rPr>
              <a:t>Anglo Saxon</a:t>
            </a:r>
            <a:endParaRPr lang="id-ID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Equal 4"/>
          <p:cNvSpPr/>
          <p:nvPr/>
        </p:nvSpPr>
        <p:spPr>
          <a:xfrm>
            <a:off x="3528467" y="3645024"/>
            <a:ext cx="2664296" cy="108012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048747" y="4797152"/>
            <a:ext cx="3312368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b="1" dirty="0" smtClean="0">
                <a:latin typeface="Times New Roman" pitchFamily="18" charset="0"/>
                <a:cs typeface="Times New Roman" pitchFamily="18" charset="0"/>
              </a:rPr>
              <a:t>Common Law</a:t>
            </a:r>
            <a:endParaRPr lang="id-ID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-1" y="0"/>
          <a:ext cx="11089307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476672"/>
          <a:ext cx="10261600" cy="56494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199</Words>
  <Application>Microsoft Office PowerPoint</Application>
  <PresentationFormat>Custom</PresentationFormat>
  <Paragraphs>56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TRADISI HUKUM</vt:lpstr>
      <vt:lpstr>Slide 2</vt:lpstr>
      <vt:lpstr>Slide 3</vt:lpstr>
      <vt:lpstr>TRADISI HUKUM EROPA KONTINENTAL</vt:lpstr>
      <vt:lpstr>Slide 5</vt:lpstr>
      <vt:lpstr>Slide 6</vt:lpstr>
      <vt:lpstr>Tradisi Hukum Anglo Saxon 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TRADISI HUKUM</dc:title>
  <dc:creator>lia</dc:creator>
  <cp:lastModifiedBy>lia</cp:lastModifiedBy>
  <cp:revision>1</cp:revision>
  <dcterms:created xsi:type="dcterms:W3CDTF">2021-09-12T11:17:35Z</dcterms:created>
  <dcterms:modified xsi:type="dcterms:W3CDTF">2021-09-12T12:26:22Z</dcterms:modified>
</cp:coreProperties>
</file>