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1"/>
  </p:sldMasterIdLst>
  <p:notesMasterIdLst>
    <p:notesMasterId r:id="rId11"/>
  </p:notesMasterIdLst>
  <p:sldIdLst>
    <p:sldId id="258" r:id="rId2"/>
    <p:sldId id="259" r:id="rId3"/>
    <p:sldId id="260" r:id="rId4"/>
    <p:sldId id="261" r:id="rId5"/>
    <p:sldId id="262" r:id="rId6"/>
    <p:sldId id="266" r:id="rId7"/>
    <p:sldId id="268" r:id="rId8"/>
    <p:sldId id="293" r:id="rId9"/>
    <p:sldId id="292"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72" y="62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1341258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58d3b44f0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58d3b44f0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90467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5"/>
        <p:cNvGrpSpPr/>
        <p:nvPr/>
      </p:nvGrpSpPr>
      <p:grpSpPr>
        <a:xfrm>
          <a:off x="0" y="0"/>
          <a:ext cx="0" cy="0"/>
          <a:chOff x="0" y="0"/>
          <a:chExt cx="0" cy="0"/>
        </a:xfrm>
      </p:grpSpPr>
      <p:sp>
        <p:nvSpPr>
          <p:cNvPr id="566" name="Google Shape;566;g5465e7bc0b_1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7" name="Google Shape;567;g5465e7bc0b_1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04686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1"/>
        <p:cNvGrpSpPr/>
        <p:nvPr/>
      </p:nvGrpSpPr>
      <p:grpSpPr>
        <a:xfrm>
          <a:off x="0" y="0"/>
          <a:ext cx="0" cy="0"/>
          <a:chOff x="0" y="0"/>
          <a:chExt cx="0" cy="0"/>
        </a:xfrm>
      </p:grpSpPr>
      <p:sp>
        <p:nvSpPr>
          <p:cNvPr id="572" name="Google Shape;572;g512487f305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3" name="Google Shape;573;g512487f305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32460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0"/>
        <p:cNvGrpSpPr/>
        <p:nvPr/>
      </p:nvGrpSpPr>
      <p:grpSpPr>
        <a:xfrm>
          <a:off x="0" y="0"/>
          <a:ext cx="0" cy="0"/>
          <a:chOff x="0" y="0"/>
          <a:chExt cx="0" cy="0"/>
        </a:xfrm>
      </p:grpSpPr>
      <p:sp>
        <p:nvSpPr>
          <p:cNvPr id="631" name="Google Shape;631;g58d3b44f08_1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2" name="Google Shape;632;g58d3b44f08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08797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3"/>
        <p:cNvGrpSpPr/>
        <p:nvPr/>
      </p:nvGrpSpPr>
      <p:grpSpPr>
        <a:xfrm>
          <a:off x="0" y="0"/>
          <a:ext cx="0" cy="0"/>
          <a:chOff x="0" y="0"/>
          <a:chExt cx="0" cy="0"/>
        </a:xfrm>
      </p:grpSpPr>
      <p:sp>
        <p:nvSpPr>
          <p:cNvPr id="764" name="Google Shape;764;g58d3b44f08_1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5" name="Google Shape;765;g58d3b44f08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28323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7"/>
        <p:cNvGrpSpPr/>
        <p:nvPr/>
      </p:nvGrpSpPr>
      <p:grpSpPr>
        <a:xfrm>
          <a:off x="0" y="0"/>
          <a:ext cx="0" cy="0"/>
          <a:chOff x="0" y="0"/>
          <a:chExt cx="0" cy="0"/>
        </a:xfrm>
      </p:grpSpPr>
      <p:sp>
        <p:nvSpPr>
          <p:cNvPr id="1028" name="Google Shape;1028;g569cdd4839_0_7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9" name="Google Shape;1029;g569cdd4839_0_7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6057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7"/>
        <p:cNvGrpSpPr/>
        <p:nvPr/>
      </p:nvGrpSpPr>
      <p:grpSpPr>
        <a:xfrm>
          <a:off x="0" y="0"/>
          <a:ext cx="0" cy="0"/>
          <a:chOff x="0" y="0"/>
          <a:chExt cx="0" cy="0"/>
        </a:xfrm>
      </p:grpSpPr>
      <p:sp>
        <p:nvSpPr>
          <p:cNvPr id="1128" name="Google Shape;1128;g58d3b44f08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9" name="Google Shape;1129;g58d3b44f08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61244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37"/>
        <p:cNvGrpSpPr/>
        <p:nvPr/>
      </p:nvGrpSpPr>
      <p:grpSpPr>
        <a:xfrm>
          <a:off x="0" y="0"/>
          <a:ext cx="0" cy="0"/>
          <a:chOff x="0" y="0"/>
          <a:chExt cx="0" cy="0"/>
        </a:xfrm>
      </p:grpSpPr>
      <p:sp>
        <p:nvSpPr>
          <p:cNvPr id="10638" name="Google Shape;10638;g50c4f343e3_4_3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39" name="Google Shape;10639;g50c4f343e3_4_3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83948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
  <p:cSld name="CUSTOM_17_2">
    <p:bg>
      <p:bgPr>
        <a:solidFill>
          <a:srgbClr val="A5DDDA">
            <a:alpha val="71900"/>
          </a:srgbClr>
        </a:solidFill>
        <a:effectLst/>
      </p:bgPr>
    </p:bg>
    <p:spTree>
      <p:nvGrpSpPr>
        <p:cNvPr id="1" name="Shape 34"/>
        <p:cNvGrpSpPr/>
        <p:nvPr/>
      </p:nvGrpSpPr>
      <p:grpSpPr>
        <a:xfrm>
          <a:off x="0" y="0"/>
          <a:ext cx="0" cy="0"/>
          <a:chOff x="0" y="0"/>
          <a:chExt cx="0" cy="0"/>
        </a:xfrm>
      </p:grpSpPr>
      <p:sp>
        <p:nvSpPr>
          <p:cNvPr id="35" name="Google Shape;35;p4"/>
          <p:cNvSpPr/>
          <p:nvPr/>
        </p:nvSpPr>
        <p:spPr>
          <a:xfrm>
            <a:off x="382675" y="397650"/>
            <a:ext cx="1157700" cy="36783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 name="Google Shape;36;p4"/>
          <p:cNvSpPr/>
          <p:nvPr/>
        </p:nvSpPr>
        <p:spPr>
          <a:xfrm>
            <a:off x="100" y="4427567"/>
            <a:ext cx="9144000" cy="7170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4"/>
          <p:cNvSpPr txBox="1">
            <a:spLocks noGrp="1"/>
          </p:cNvSpPr>
          <p:nvPr>
            <p:ph type="ctrTitle"/>
          </p:nvPr>
        </p:nvSpPr>
        <p:spPr>
          <a:xfrm>
            <a:off x="532475" y="2283175"/>
            <a:ext cx="5118600" cy="9462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7C3E"/>
              </a:buClr>
              <a:buSzPts val="5000"/>
              <a:buNone/>
              <a:defRPr sz="5000" b="0">
                <a:solidFill>
                  <a:srgbClr val="FF7C3E"/>
                </a:solidFill>
              </a:defRPr>
            </a:lvl1pPr>
            <a:lvl2pPr lvl="1" rtl="0">
              <a:spcBef>
                <a:spcPts val="0"/>
              </a:spcBef>
              <a:spcAft>
                <a:spcPts val="0"/>
              </a:spcAft>
              <a:buClr>
                <a:srgbClr val="FF7C3E"/>
              </a:buClr>
              <a:buSzPts val="4800"/>
              <a:buNone/>
              <a:defRPr sz="4800">
                <a:solidFill>
                  <a:srgbClr val="FF7C3E"/>
                </a:solidFill>
              </a:defRPr>
            </a:lvl2pPr>
            <a:lvl3pPr lvl="2" rtl="0">
              <a:spcBef>
                <a:spcPts val="0"/>
              </a:spcBef>
              <a:spcAft>
                <a:spcPts val="0"/>
              </a:spcAft>
              <a:buClr>
                <a:srgbClr val="FF7C3E"/>
              </a:buClr>
              <a:buSzPts val="4800"/>
              <a:buNone/>
              <a:defRPr sz="4800">
                <a:solidFill>
                  <a:srgbClr val="FF7C3E"/>
                </a:solidFill>
              </a:defRPr>
            </a:lvl3pPr>
            <a:lvl4pPr lvl="3" rtl="0">
              <a:spcBef>
                <a:spcPts val="0"/>
              </a:spcBef>
              <a:spcAft>
                <a:spcPts val="0"/>
              </a:spcAft>
              <a:buClr>
                <a:srgbClr val="FF7C3E"/>
              </a:buClr>
              <a:buSzPts val="4800"/>
              <a:buNone/>
              <a:defRPr sz="4800">
                <a:solidFill>
                  <a:srgbClr val="FF7C3E"/>
                </a:solidFill>
              </a:defRPr>
            </a:lvl4pPr>
            <a:lvl5pPr lvl="4" rtl="0">
              <a:spcBef>
                <a:spcPts val="0"/>
              </a:spcBef>
              <a:spcAft>
                <a:spcPts val="0"/>
              </a:spcAft>
              <a:buClr>
                <a:srgbClr val="FF7C3E"/>
              </a:buClr>
              <a:buSzPts val="4800"/>
              <a:buNone/>
              <a:defRPr sz="4800">
                <a:solidFill>
                  <a:srgbClr val="FF7C3E"/>
                </a:solidFill>
              </a:defRPr>
            </a:lvl5pPr>
            <a:lvl6pPr lvl="5" rtl="0">
              <a:spcBef>
                <a:spcPts val="0"/>
              </a:spcBef>
              <a:spcAft>
                <a:spcPts val="0"/>
              </a:spcAft>
              <a:buClr>
                <a:srgbClr val="FF7C3E"/>
              </a:buClr>
              <a:buSzPts val="4800"/>
              <a:buNone/>
              <a:defRPr sz="4800">
                <a:solidFill>
                  <a:srgbClr val="FF7C3E"/>
                </a:solidFill>
              </a:defRPr>
            </a:lvl6pPr>
            <a:lvl7pPr lvl="6" rtl="0">
              <a:spcBef>
                <a:spcPts val="0"/>
              </a:spcBef>
              <a:spcAft>
                <a:spcPts val="0"/>
              </a:spcAft>
              <a:buClr>
                <a:srgbClr val="FF7C3E"/>
              </a:buClr>
              <a:buSzPts val="4800"/>
              <a:buNone/>
              <a:defRPr sz="4800">
                <a:solidFill>
                  <a:srgbClr val="FF7C3E"/>
                </a:solidFill>
              </a:defRPr>
            </a:lvl7pPr>
            <a:lvl8pPr lvl="7" rtl="0">
              <a:spcBef>
                <a:spcPts val="0"/>
              </a:spcBef>
              <a:spcAft>
                <a:spcPts val="0"/>
              </a:spcAft>
              <a:buClr>
                <a:srgbClr val="FF7C3E"/>
              </a:buClr>
              <a:buSzPts val="4800"/>
              <a:buNone/>
              <a:defRPr sz="4800">
                <a:solidFill>
                  <a:srgbClr val="FF7C3E"/>
                </a:solidFill>
              </a:defRPr>
            </a:lvl8pPr>
            <a:lvl9pPr lvl="8" rtl="0">
              <a:spcBef>
                <a:spcPts val="0"/>
              </a:spcBef>
              <a:spcAft>
                <a:spcPts val="0"/>
              </a:spcAft>
              <a:buClr>
                <a:srgbClr val="FF7C3E"/>
              </a:buClr>
              <a:buSzPts val="4800"/>
              <a:buNone/>
              <a:defRPr sz="4800">
                <a:solidFill>
                  <a:srgbClr val="FF7C3E"/>
                </a:solidFill>
              </a:defRPr>
            </a:lvl9pPr>
          </a:lstStyle>
          <a:p>
            <a:endParaRPr/>
          </a:p>
        </p:txBody>
      </p:sp>
      <p:sp>
        <p:nvSpPr>
          <p:cNvPr id="38" name="Google Shape;38;p4"/>
          <p:cNvSpPr txBox="1">
            <a:spLocks noGrp="1"/>
          </p:cNvSpPr>
          <p:nvPr>
            <p:ph type="title" idx="2" hasCustomPrompt="1"/>
          </p:nvPr>
        </p:nvSpPr>
        <p:spPr>
          <a:xfrm>
            <a:off x="532470" y="1528325"/>
            <a:ext cx="2667000" cy="577800"/>
          </a:xfrm>
          <a:prstGeom prst="rect">
            <a:avLst/>
          </a:prstGeom>
        </p:spPr>
        <p:txBody>
          <a:bodyPr spcFirstLastPara="1" wrap="square" lIns="91425" tIns="91425" rIns="91425" bIns="91425" anchor="ctr" anchorCtr="0">
            <a:noAutofit/>
          </a:bodyPr>
          <a:lstStyle>
            <a:lvl1pPr lvl="0" rtl="0">
              <a:spcBef>
                <a:spcPts val="0"/>
              </a:spcBef>
              <a:spcAft>
                <a:spcPts val="0"/>
              </a:spcAft>
              <a:buClr>
                <a:srgbClr val="FF7C3E"/>
              </a:buClr>
              <a:buSzPts val="7200"/>
              <a:buNone/>
              <a:defRPr sz="7200" b="0">
                <a:solidFill>
                  <a:srgbClr val="FF7C3E"/>
                </a:solidFill>
              </a:defRPr>
            </a:lvl1pPr>
            <a:lvl2pPr lvl="1"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2pPr>
            <a:lvl3pPr lvl="2"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3pPr>
            <a:lvl4pPr lvl="3"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4pPr>
            <a:lvl5pPr lvl="4"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5pPr>
            <a:lvl6pPr lvl="5"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6pPr>
            <a:lvl7pPr lvl="6"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7pPr>
            <a:lvl8pPr lvl="7"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8pPr>
            <a:lvl9pPr lvl="8" rtl="0">
              <a:spcBef>
                <a:spcPts val="0"/>
              </a:spcBef>
              <a:spcAft>
                <a:spcPts val="0"/>
              </a:spcAft>
              <a:buClr>
                <a:srgbClr val="FF7C3E"/>
              </a:buClr>
              <a:buSzPts val="3600"/>
              <a:buFont typeface="Fira Sans Extra Condensed"/>
              <a:buNone/>
              <a:defRPr sz="3600" b="0">
                <a:solidFill>
                  <a:srgbClr val="FF7C3E"/>
                </a:solidFill>
                <a:latin typeface="Fira Sans Extra Condensed"/>
                <a:ea typeface="Fira Sans Extra Condensed"/>
                <a:cs typeface="Fira Sans Extra Condensed"/>
                <a:sym typeface="Fira Sans Extra Condensed"/>
              </a:defRPr>
            </a:lvl9pPr>
          </a:lstStyle>
          <a:p>
            <a:r>
              <a:t>xx%</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TEXT">
  <p:cSld name="CUSTOM_17_1">
    <p:bg>
      <p:bgPr>
        <a:solidFill>
          <a:srgbClr val="A5DDDA">
            <a:alpha val="71900"/>
          </a:srgbClr>
        </a:solidFill>
        <a:effectLst/>
      </p:bgPr>
    </p:bg>
    <p:spTree>
      <p:nvGrpSpPr>
        <p:cNvPr id="1" name="Shape 39"/>
        <p:cNvGrpSpPr/>
        <p:nvPr/>
      </p:nvGrpSpPr>
      <p:grpSpPr>
        <a:xfrm>
          <a:off x="0" y="0"/>
          <a:ext cx="0" cy="0"/>
          <a:chOff x="0" y="0"/>
          <a:chExt cx="0" cy="0"/>
        </a:xfrm>
      </p:grpSpPr>
      <p:sp>
        <p:nvSpPr>
          <p:cNvPr id="40" name="Google Shape;40;p5"/>
          <p:cNvSpPr txBox="1">
            <a:spLocks noGrp="1"/>
          </p:cNvSpPr>
          <p:nvPr>
            <p:ph type="sldNum" idx="12"/>
          </p:nvPr>
        </p:nvSpPr>
        <p:spPr>
          <a:xfrm>
            <a:off x="8556784" y="3136707"/>
            <a:ext cx="548700" cy="393600"/>
          </a:xfrm>
          <a:prstGeom prst="rect">
            <a:avLst/>
          </a:prstGeom>
          <a:noFill/>
          <a:ln>
            <a:noFill/>
          </a:ln>
        </p:spPr>
        <p:txBody>
          <a:bodyPr spcFirstLastPara="1" wrap="square" lIns="91425" tIns="91425" rIns="91425" bIns="91425" anchor="ctr" anchorCtr="0">
            <a:noAutofit/>
          </a:bodyPr>
          <a:lstStyle>
            <a:lvl1pPr lvl="0" algn="ctr" rtl="0">
              <a:buNone/>
              <a:defRPr>
                <a:solidFill>
                  <a:srgbClr val="F4F2F2"/>
                </a:solidFill>
                <a:latin typeface="Barlow Semi Condensed"/>
                <a:ea typeface="Barlow Semi Condensed"/>
                <a:cs typeface="Barlow Semi Condensed"/>
                <a:sym typeface="Barlow Semi Condensed"/>
              </a:defRPr>
            </a:lvl1pPr>
            <a:lvl2pPr lvl="1" algn="ctr" rtl="0">
              <a:buNone/>
              <a:defRPr>
                <a:solidFill>
                  <a:srgbClr val="F4F2F2"/>
                </a:solidFill>
                <a:latin typeface="Barlow Semi Condensed"/>
                <a:ea typeface="Barlow Semi Condensed"/>
                <a:cs typeface="Barlow Semi Condensed"/>
                <a:sym typeface="Barlow Semi Condensed"/>
              </a:defRPr>
            </a:lvl2pPr>
            <a:lvl3pPr lvl="2" algn="ctr" rtl="0">
              <a:buNone/>
              <a:defRPr>
                <a:solidFill>
                  <a:srgbClr val="F4F2F2"/>
                </a:solidFill>
                <a:latin typeface="Barlow Semi Condensed"/>
                <a:ea typeface="Barlow Semi Condensed"/>
                <a:cs typeface="Barlow Semi Condensed"/>
                <a:sym typeface="Barlow Semi Condensed"/>
              </a:defRPr>
            </a:lvl3pPr>
            <a:lvl4pPr lvl="3" algn="ctr" rtl="0">
              <a:buNone/>
              <a:defRPr>
                <a:solidFill>
                  <a:srgbClr val="F4F2F2"/>
                </a:solidFill>
                <a:latin typeface="Barlow Semi Condensed"/>
                <a:ea typeface="Barlow Semi Condensed"/>
                <a:cs typeface="Barlow Semi Condensed"/>
                <a:sym typeface="Barlow Semi Condensed"/>
              </a:defRPr>
            </a:lvl4pPr>
            <a:lvl5pPr lvl="4" algn="ctr" rtl="0">
              <a:buNone/>
              <a:defRPr>
                <a:solidFill>
                  <a:srgbClr val="F4F2F2"/>
                </a:solidFill>
                <a:latin typeface="Barlow Semi Condensed"/>
                <a:ea typeface="Barlow Semi Condensed"/>
                <a:cs typeface="Barlow Semi Condensed"/>
                <a:sym typeface="Barlow Semi Condensed"/>
              </a:defRPr>
            </a:lvl5pPr>
            <a:lvl6pPr lvl="5" algn="ctr" rtl="0">
              <a:buNone/>
              <a:defRPr>
                <a:solidFill>
                  <a:srgbClr val="F4F2F2"/>
                </a:solidFill>
                <a:latin typeface="Barlow Semi Condensed"/>
                <a:ea typeface="Barlow Semi Condensed"/>
                <a:cs typeface="Barlow Semi Condensed"/>
                <a:sym typeface="Barlow Semi Condensed"/>
              </a:defRPr>
            </a:lvl6pPr>
            <a:lvl7pPr lvl="6" algn="ctr" rtl="0">
              <a:buNone/>
              <a:defRPr>
                <a:solidFill>
                  <a:srgbClr val="F4F2F2"/>
                </a:solidFill>
                <a:latin typeface="Barlow Semi Condensed"/>
                <a:ea typeface="Barlow Semi Condensed"/>
                <a:cs typeface="Barlow Semi Condensed"/>
                <a:sym typeface="Barlow Semi Condensed"/>
              </a:defRPr>
            </a:lvl7pPr>
            <a:lvl8pPr lvl="7" algn="ctr" rtl="0">
              <a:buNone/>
              <a:defRPr>
                <a:solidFill>
                  <a:srgbClr val="F4F2F2"/>
                </a:solidFill>
                <a:latin typeface="Barlow Semi Condensed"/>
                <a:ea typeface="Barlow Semi Condensed"/>
                <a:cs typeface="Barlow Semi Condensed"/>
                <a:sym typeface="Barlow Semi Condensed"/>
              </a:defRPr>
            </a:lvl8pPr>
            <a:lvl9pPr lvl="8" algn="ctr" rtl="0">
              <a:buNone/>
              <a:defRPr>
                <a:solidFill>
                  <a:srgbClr val="F4F2F2"/>
                </a:solidFill>
                <a:latin typeface="Barlow Semi Condensed"/>
                <a:ea typeface="Barlow Semi Condensed"/>
                <a:cs typeface="Barlow Semi Condensed"/>
                <a:sym typeface="Barlow Semi Condensed"/>
              </a:defRPr>
            </a:lvl9pPr>
          </a:lstStyle>
          <a:p>
            <a:pPr marL="0" lvl="0" indent="0" algn="ctr" rtl="0">
              <a:spcBef>
                <a:spcPts val="0"/>
              </a:spcBef>
              <a:spcAft>
                <a:spcPts val="0"/>
              </a:spcAft>
              <a:buNone/>
            </a:pPr>
            <a:fld id="{00000000-1234-1234-1234-123412341234}" type="slidenum">
              <a:rPr lang="es"/>
              <a:t>‹#›</a:t>
            </a:fld>
            <a:endParaRPr dirty="0"/>
          </a:p>
        </p:txBody>
      </p:sp>
      <p:sp>
        <p:nvSpPr>
          <p:cNvPr id="41" name="Google Shape;41;p5"/>
          <p:cNvSpPr/>
          <p:nvPr/>
        </p:nvSpPr>
        <p:spPr>
          <a:xfrm>
            <a:off x="382675" y="397650"/>
            <a:ext cx="8378700" cy="43482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cxnSp>
        <p:nvCxnSpPr>
          <p:cNvPr id="42" name="Google Shape;42;p5"/>
          <p:cNvCxnSpPr/>
          <p:nvPr/>
        </p:nvCxnSpPr>
        <p:spPr>
          <a:xfrm>
            <a:off x="3834150" y="2653325"/>
            <a:ext cx="1475700" cy="0"/>
          </a:xfrm>
          <a:prstGeom prst="straightConnector1">
            <a:avLst/>
          </a:prstGeom>
          <a:noFill/>
          <a:ln w="28575" cap="flat" cmpd="sng">
            <a:solidFill>
              <a:srgbClr val="FF7C3E"/>
            </a:solidFill>
            <a:prstDash val="solid"/>
            <a:round/>
            <a:headEnd type="none" w="med" len="med"/>
            <a:tailEnd type="none" w="med" len="med"/>
          </a:ln>
        </p:spPr>
      </p:cxnSp>
      <p:sp>
        <p:nvSpPr>
          <p:cNvPr id="43" name="Google Shape;43;p5"/>
          <p:cNvSpPr txBox="1">
            <a:spLocks noGrp="1"/>
          </p:cNvSpPr>
          <p:nvPr>
            <p:ph type="ctrTitle"/>
          </p:nvPr>
        </p:nvSpPr>
        <p:spPr>
          <a:xfrm>
            <a:off x="382650" y="776000"/>
            <a:ext cx="8378700" cy="17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500"/>
              <a:buNone/>
              <a:defRPr sz="5500"/>
            </a:lvl1pPr>
            <a:lvl2pPr lvl="1"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2pPr>
            <a:lvl3pPr lvl="2"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3pPr>
            <a:lvl4pPr lvl="3"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4pPr>
            <a:lvl5pPr lvl="4"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5pPr>
            <a:lvl6pPr lvl="5"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6pPr>
            <a:lvl7pPr lvl="6"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7pPr>
            <a:lvl8pPr lvl="7"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8pPr>
            <a:lvl9pPr lvl="8" algn="ctr" rtl="0">
              <a:spcBef>
                <a:spcPts val="0"/>
              </a:spcBef>
              <a:spcAft>
                <a:spcPts val="0"/>
              </a:spcAft>
              <a:buClr>
                <a:srgbClr val="F4783C"/>
              </a:buClr>
              <a:buSzPts val="5200"/>
              <a:buFont typeface="Barlow"/>
              <a:buNone/>
              <a:defRPr sz="5200" b="1">
                <a:solidFill>
                  <a:srgbClr val="F4783C"/>
                </a:solidFill>
                <a:latin typeface="Barlow"/>
                <a:ea typeface="Barlow"/>
                <a:cs typeface="Barlow"/>
                <a:sym typeface="Barlow"/>
              </a:defRPr>
            </a:lvl9pPr>
          </a:lstStyle>
          <a:p>
            <a:endParaRPr/>
          </a:p>
        </p:txBody>
      </p:sp>
      <p:sp>
        <p:nvSpPr>
          <p:cNvPr id="44" name="Google Shape;44;p5"/>
          <p:cNvSpPr txBox="1">
            <a:spLocks noGrp="1"/>
          </p:cNvSpPr>
          <p:nvPr>
            <p:ph type="subTitle" idx="1"/>
          </p:nvPr>
        </p:nvSpPr>
        <p:spPr>
          <a:xfrm>
            <a:off x="2395947" y="2813304"/>
            <a:ext cx="4352100" cy="717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Font typeface="Barlow Semi Condensed"/>
              <a:buNone/>
              <a:defRPr sz="1400">
                <a:latin typeface="Barlow Semi Condensed"/>
                <a:ea typeface="Barlow Semi Condensed"/>
                <a:cs typeface="Barlow Semi Condensed"/>
                <a:sym typeface="Barlow Semi Condensed"/>
              </a:defRPr>
            </a:lvl1pPr>
            <a:lvl2pPr lvl="1" algn="ctr" rtl="0">
              <a:lnSpc>
                <a:spcPct val="100000"/>
              </a:lnSpc>
              <a:spcBef>
                <a:spcPts val="0"/>
              </a:spcBef>
              <a:spcAft>
                <a:spcPts val="0"/>
              </a:spcAft>
              <a:buClr>
                <a:srgbClr val="F4783C"/>
              </a:buClr>
              <a:buSzPts val="2800"/>
              <a:buNone/>
              <a:defRPr sz="2800">
                <a:solidFill>
                  <a:srgbClr val="F4783C"/>
                </a:solidFill>
              </a:defRPr>
            </a:lvl2pPr>
            <a:lvl3pPr lvl="2" algn="ctr" rtl="0">
              <a:lnSpc>
                <a:spcPct val="100000"/>
              </a:lnSpc>
              <a:spcBef>
                <a:spcPts val="0"/>
              </a:spcBef>
              <a:spcAft>
                <a:spcPts val="0"/>
              </a:spcAft>
              <a:buClr>
                <a:srgbClr val="F4783C"/>
              </a:buClr>
              <a:buSzPts val="2800"/>
              <a:buNone/>
              <a:defRPr sz="2800">
                <a:solidFill>
                  <a:srgbClr val="F4783C"/>
                </a:solidFill>
              </a:defRPr>
            </a:lvl3pPr>
            <a:lvl4pPr lvl="3" algn="ctr" rtl="0">
              <a:lnSpc>
                <a:spcPct val="100000"/>
              </a:lnSpc>
              <a:spcBef>
                <a:spcPts val="0"/>
              </a:spcBef>
              <a:spcAft>
                <a:spcPts val="0"/>
              </a:spcAft>
              <a:buClr>
                <a:srgbClr val="F4783C"/>
              </a:buClr>
              <a:buSzPts val="2800"/>
              <a:buNone/>
              <a:defRPr sz="2800">
                <a:solidFill>
                  <a:srgbClr val="F4783C"/>
                </a:solidFill>
              </a:defRPr>
            </a:lvl4pPr>
            <a:lvl5pPr lvl="4" algn="ctr" rtl="0">
              <a:lnSpc>
                <a:spcPct val="100000"/>
              </a:lnSpc>
              <a:spcBef>
                <a:spcPts val="0"/>
              </a:spcBef>
              <a:spcAft>
                <a:spcPts val="0"/>
              </a:spcAft>
              <a:buClr>
                <a:srgbClr val="F4783C"/>
              </a:buClr>
              <a:buSzPts val="2800"/>
              <a:buNone/>
              <a:defRPr sz="2800">
                <a:solidFill>
                  <a:srgbClr val="F4783C"/>
                </a:solidFill>
              </a:defRPr>
            </a:lvl5pPr>
            <a:lvl6pPr lvl="5" algn="ctr" rtl="0">
              <a:lnSpc>
                <a:spcPct val="100000"/>
              </a:lnSpc>
              <a:spcBef>
                <a:spcPts val="0"/>
              </a:spcBef>
              <a:spcAft>
                <a:spcPts val="0"/>
              </a:spcAft>
              <a:buClr>
                <a:srgbClr val="F4783C"/>
              </a:buClr>
              <a:buSzPts val="2800"/>
              <a:buNone/>
              <a:defRPr sz="2800">
                <a:solidFill>
                  <a:srgbClr val="F4783C"/>
                </a:solidFill>
              </a:defRPr>
            </a:lvl6pPr>
            <a:lvl7pPr lvl="6" algn="ctr" rtl="0">
              <a:lnSpc>
                <a:spcPct val="100000"/>
              </a:lnSpc>
              <a:spcBef>
                <a:spcPts val="0"/>
              </a:spcBef>
              <a:spcAft>
                <a:spcPts val="0"/>
              </a:spcAft>
              <a:buClr>
                <a:srgbClr val="F4783C"/>
              </a:buClr>
              <a:buSzPts val="2800"/>
              <a:buNone/>
              <a:defRPr sz="2800">
                <a:solidFill>
                  <a:srgbClr val="F4783C"/>
                </a:solidFill>
              </a:defRPr>
            </a:lvl7pPr>
            <a:lvl8pPr lvl="7" algn="ctr" rtl="0">
              <a:lnSpc>
                <a:spcPct val="100000"/>
              </a:lnSpc>
              <a:spcBef>
                <a:spcPts val="0"/>
              </a:spcBef>
              <a:spcAft>
                <a:spcPts val="0"/>
              </a:spcAft>
              <a:buClr>
                <a:srgbClr val="F4783C"/>
              </a:buClr>
              <a:buSzPts val="2800"/>
              <a:buNone/>
              <a:defRPr sz="2800">
                <a:solidFill>
                  <a:srgbClr val="F4783C"/>
                </a:solidFill>
              </a:defRPr>
            </a:lvl8pPr>
            <a:lvl9pPr lvl="8" algn="ctr" rtl="0">
              <a:lnSpc>
                <a:spcPct val="100000"/>
              </a:lnSpc>
              <a:spcBef>
                <a:spcPts val="0"/>
              </a:spcBef>
              <a:spcAft>
                <a:spcPts val="0"/>
              </a:spcAft>
              <a:buClr>
                <a:srgbClr val="F4783C"/>
              </a:buClr>
              <a:buSzPts val="2800"/>
              <a:buNone/>
              <a:defRPr sz="2800">
                <a:solidFill>
                  <a:srgbClr val="F4783C"/>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HREE COLUMNS">
  <p:cSld name="CUSTOM_17_1_1">
    <p:bg>
      <p:bgPr>
        <a:solidFill>
          <a:srgbClr val="A5DDDA">
            <a:alpha val="71900"/>
          </a:srgbClr>
        </a:solidFill>
        <a:effectLst/>
      </p:bgPr>
    </p:bg>
    <p:spTree>
      <p:nvGrpSpPr>
        <p:cNvPr id="1" name="Shape 45"/>
        <p:cNvGrpSpPr/>
        <p:nvPr/>
      </p:nvGrpSpPr>
      <p:grpSpPr>
        <a:xfrm>
          <a:off x="0" y="0"/>
          <a:ext cx="0" cy="0"/>
          <a:chOff x="0" y="0"/>
          <a:chExt cx="0" cy="0"/>
        </a:xfrm>
      </p:grpSpPr>
      <p:sp>
        <p:nvSpPr>
          <p:cNvPr id="46" name="Google Shape;46;p6"/>
          <p:cNvSpPr/>
          <p:nvPr/>
        </p:nvSpPr>
        <p:spPr>
          <a:xfrm>
            <a:off x="382675" y="397650"/>
            <a:ext cx="8396700" cy="5910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 name="Google Shape;47;p6"/>
          <p:cNvSpPr txBox="1">
            <a:spLocks noGrp="1"/>
          </p:cNvSpPr>
          <p:nvPr>
            <p:ph type="ctrTitle"/>
          </p:nvPr>
        </p:nvSpPr>
        <p:spPr>
          <a:xfrm>
            <a:off x="3742025" y="397650"/>
            <a:ext cx="4728300" cy="591000"/>
          </a:xfrm>
          <a:prstGeom prst="rect">
            <a:avLst/>
          </a:prstGeom>
        </p:spPr>
        <p:txBody>
          <a:bodyPr spcFirstLastPara="1" wrap="square" lIns="91425" tIns="91425" rIns="91425" bIns="91425" anchor="ctr" anchorCtr="0">
            <a:noAutofit/>
          </a:bodyPr>
          <a:lstStyle>
            <a:lvl1pPr lvl="0" algn="r" rtl="0">
              <a:spcBef>
                <a:spcPts val="0"/>
              </a:spcBef>
              <a:spcAft>
                <a:spcPts val="0"/>
              </a:spcAft>
              <a:buClr>
                <a:srgbClr val="FF7C3E"/>
              </a:buClr>
              <a:buSzPts val="2400"/>
              <a:buNone/>
              <a:defRPr sz="2400" b="0">
                <a:solidFill>
                  <a:srgbClr val="FF7C3E"/>
                </a:solidFill>
              </a:defRPr>
            </a:lvl1pPr>
            <a:lvl2pPr lvl="1" rtl="0">
              <a:spcBef>
                <a:spcPts val="0"/>
              </a:spcBef>
              <a:spcAft>
                <a:spcPts val="0"/>
              </a:spcAft>
              <a:buClr>
                <a:srgbClr val="FF7C3E"/>
              </a:buClr>
              <a:buSzPts val="4800"/>
              <a:buNone/>
              <a:defRPr sz="4800">
                <a:solidFill>
                  <a:srgbClr val="FF7C3E"/>
                </a:solidFill>
              </a:defRPr>
            </a:lvl2pPr>
            <a:lvl3pPr lvl="2" rtl="0">
              <a:spcBef>
                <a:spcPts val="0"/>
              </a:spcBef>
              <a:spcAft>
                <a:spcPts val="0"/>
              </a:spcAft>
              <a:buClr>
                <a:srgbClr val="FF7C3E"/>
              </a:buClr>
              <a:buSzPts val="4800"/>
              <a:buNone/>
              <a:defRPr sz="4800">
                <a:solidFill>
                  <a:srgbClr val="FF7C3E"/>
                </a:solidFill>
              </a:defRPr>
            </a:lvl3pPr>
            <a:lvl4pPr lvl="3" rtl="0">
              <a:spcBef>
                <a:spcPts val="0"/>
              </a:spcBef>
              <a:spcAft>
                <a:spcPts val="0"/>
              </a:spcAft>
              <a:buClr>
                <a:srgbClr val="FF7C3E"/>
              </a:buClr>
              <a:buSzPts val="4800"/>
              <a:buNone/>
              <a:defRPr sz="4800">
                <a:solidFill>
                  <a:srgbClr val="FF7C3E"/>
                </a:solidFill>
              </a:defRPr>
            </a:lvl4pPr>
            <a:lvl5pPr lvl="4" rtl="0">
              <a:spcBef>
                <a:spcPts val="0"/>
              </a:spcBef>
              <a:spcAft>
                <a:spcPts val="0"/>
              </a:spcAft>
              <a:buClr>
                <a:srgbClr val="FF7C3E"/>
              </a:buClr>
              <a:buSzPts val="4800"/>
              <a:buNone/>
              <a:defRPr sz="4800">
                <a:solidFill>
                  <a:srgbClr val="FF7C3E"/>
                </a:solidFill>
              </a:defRPr>
            </a:lvl5pPr>
            <a:lvl6pPr lvl="5" rtl="0">
              <a:spcBef>
                <a:spcPts val="0"/>
              </a:spcBef>
              <a:spcAft>
                <a:spcPts val="0"/>
              </a:spcAft>
              <a:buClr>
                <a:srgbClr val="FF7C3E"/>
              </a:buClr>
              <a:buSzPts val="4800"/>
              <a:buNone/>
              <a:defRPr sz="4800">
                <a:solidFill>
                  <a:srgbClr val="FF7C3E"/>
                </a:solidFill>
              </a:defRPr>
            </a:lvl6pPr>
            <a:lvl7pPr lvl="6" rtl="0">
              <a:spcBef>
                <a:spcPts val="0"/>
              </a:spcBef>
              <a:spcAft>
                <a:spcPts val="0"/>
              </a:spcAft>
              <a:buClr>
                <a:srgbClr val="FF7C3E"/>
              </a:buClr>
              <a:buSzPts val="4800"/>
              <a:buNone/>
              <a:defRPr sz="4800">
                <a:solidFill>
                  <a:srgbClr val="FF7C3E"/>
                </a:solidFill>
              </a:defRPr>
            </a:lvl7pPr>
            <a:lvl8pPr lvl="7" rtl="0">
              <a:spcBef>
                <a:spcPts val="0"/>
              </a:spcBef>
              <a:spcAft>
                <a:spcPts val="0"/>
              </a:spcAft>
              <a:buClr>
                <a:srgbClr val="FF7C3E"/>
              </a:buClr>
              <a:buSzPts val="4800"/>
              <a:buNone/>
              <a:defRPr sz="4800">
                <a:solidFill>
                  <a:srgbClr val="FF7C3E"/>
                </a:solidFill>
              </a:defRPr>
            </a:lvl8pPr>
            <a:lvl9pPr lvl="8" rtl="0">
              <a:spcBef>
                <a:spcPts val="0"/>
              </a:spcBef>
              <a:spcAft>
                <a:spcPts val="0"/>
              </a:spcAft>
              <a:buClr>
                <a:srgbClr val="FF7C3E"/>
              </a:buClr>
              <a:buSzPts val="4800"/>
              <a:buNone/>
              <a:defRPr sz="4800">
                <a:solidFill>
                  <a:srgbClr val="FF7C3E"/>
                </a:solidFill>
              </a:defRPr>
            </a:lvl9pPr>
          </a:lstStyle>
          <a:p>
            <a:endParaRPr/>
          </a:p>
        </p:txBody>
      </p:sp>
      <p:sp>
        <p:nvSpPr>
          <p:cNvPr id="48" name="Google Shape;48;p6"/>
          <p:cNvSpPr/>
          <p:nvPr/>
        </p:nvSpPr>
        <p:spPr>
          <a:xfrm>
            <a:off x="6233224" y="1309000"/>
            <a:ext cx="2528100" cy="34368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 name="Google Shape;49;p6"/>
          <p:cNvSpPr/>
          <p:nvPr/>
        </p:nvSpPr>
        <p:spPr>
          <a:xfrm>
            <a:off x="382675" y="1309000"/>
            <a:ext cx="2528100" cy="34368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 name="Google Shape;50;p6"/>
          <p:cNvSpPr/>
          <p:nvPr/>
        </p:nvSpPr>
        <p:spPr>
          <a:xfrm>
            <a:off x="3307947" y="1309000"/>
            <a:ext cx="2528100" cy="34368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 name="Google Shape;51;p6"/>
          <p:cNvSpPr txBox="1">
            <a:spLocks noGrp="1"/>
          </p:cNvSpPr>
          <p:nvPr>
            <p:ph type="subTitle" idx="1"/>
          </p:nvPr>
        </p:nvSpPr>
        <p:spPr>
          <a:xfrm flipH="1">
            <a:off x="775475" y="2804938"/>
            <a:ext cx="1742400" cy="5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2" name="Google Shape;52;p6"/>
          <p:cNvSpPr txBox="1">
            <a:spLocks noGrp="1"/>
          </p:cNvSpPr>
          <p:nvPr>
            <p:ph type="subTitle" idx="2"/>
          </p:nvPr>
        </p:nvSpPr>
        <p:spPr>
          <a:xfrm flipH="1">
            <a:off x="426474" y="2232562"/>
            <a:ext cx="2440500" cy="572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1pPr>
            <a:lvl2pPr lvl="1"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
        <p:nvSpPr>
          <p:cNvPr id="53" name="Google Shape;53;p6"/>
          <p:cNvSpPr txBox="1">
            <a:spLocks noGrp="1"/>
          </p:cNvSpPr>
          <p:nvPr>
            <p:ph type="subTitle" idx="3"/>
          </p:nvPr>
        </p:nvSpPr>
        <p:spPr>
          <a:xfrm flipH="1">
            <a:off x="3700750" y="2804938"/>
            <a:ext cx="1742400" cy="5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4" name="Google Shape;54;p6"/>
          <p:cNvSpPr txBox="1">
            <a:spLocks noGrp="1"/>
          </p:cNvSpPr>
          <p:nvPr>
            <p:ph type="subTitle" idx="4"/>
          </p:nvPr>
        </p:nvSpPr>
        <p:spPr>
          <a:xfrm flipH="1">
            <a:off x="3351749" y="2232562"/>
            <a:ext cx="2440500" cy="572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1pPr>
            <a:lvl2pPr lvl="1"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
        <p:nvSpPr>
          <p:cNvPr id="55" name="Google Shape;55;p6"/>
          <p:cNvSpPr txBox="1">
            <a:spLocks noGrp="1"/>
          </p:cNvSpPr>
          <p:nvPr>
            <p:ph type="subTitle" idx="5"/>
          </p:nvPr>
        </p:nvSpPr>
        <p:spPr>
          <a:xfrm flipH="1">
            <a:off x="6626025" y="2804938"/>
            <a:ext cx="1742400" cy="5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6" name="Google Shape;56;p6"/>
          <p:cNvSpPr txBox="1">
            <a:spLocks noGrp="1"/>
          </p:cNvSpPr>
          <p:nvPr>
            <p:ph type="subTitle" idx="6"/>
          </p:nvPr>
        </p:nvSpPr>
        <p:spPr>
          <a:xfrm flipH="1">
            <a:off x="6277024" y="2232562"/>
            <a:ext cx="2440500" cy="572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1pPr>
            <a:lvl2pPr lvl="1"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TEXT + DESIGN 1">
  <p:cSld name="CUSTOM_17_1_1_1">
    <p:bg>
      <p:bgPr>
        <a:solidFill>
          <a:srgbClr val="A5DDDA">
            <a:alpha val="71900"/>
          </a:srgbClr>
        </a:solidFill>
        <a:effectLst/>
      </p:bgPr>
    </p:bg>
    <p:spTree>
      <p:nvGrpSpPr>
        <p:cNvPr id="1" name="Shape 57"/>
        <p:cNvGrpSpPr/>
        <p:nvPr/>
      </p:nvGrpSpPr>
      <p:grpSpPr>
        <a:xfrm>
          <a:off x="0" y="0"/>
          <a:ext cx="0" cy="0"/>
          <a:chOff x="0" y="0"/>
          <a:chExt cx="0" cy="0"/>
        </a:xfrm>
      </p:grpSpPr>
      <p:sp>
        <p:nvSpPr>
          <p:cNvPr id="58" name="Google Shape;58;p7"/>
          <p:cNvSpPr/>
          <p:nvPr/>
        </p:nvSpPr>
        <p:spPr>
          <a:xfrm flipH="1">
            <a:off x="382675" y="1257616"/>
            <a:ext cx="4524000" cy="34779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 name="Google Shape;59;p7"/>
          <p:cNvSpPr/>
          <p:nvPr/>
        </p:nvSpPr>
        <p:spPr>
          <a:xfrm>
            <a:off x="382675" y="397650"/>
            <a:ext cx="8396700" cy="5910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 name="Google Shape;60;p7"/>
          <p:cNvSpPr/>
          <p:nvPr/>
        </p:nvSpPr>
        <p:spPr>
          <a:xfrm flipH="1">
            <a:off x="5191250" y="1267950"/>
            <a:ext cx="3588000" cy="34779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 name="Google Shape;61;p7"/>
          <p:cNvSpPr txBox="1">
            <a:spLocks noGrp="1"/>
          </p:cNvSpPr>
          <p:nvPr>
            <p:ph type="subTitle" idx="1"/>
          </p:nvPr>
        </p:nvSpPr>
        <p:spPr>
          <a:xfrm>
            <a:off x="6104250" y="2448700"/>
            <a:ext cx="2366100" cy="572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200"/>
              <a:buNone/>
              <a:defRPr/>
            </a:lvl1pPr>
            <a:lvl2pPr lvl="1" algn="r" rtl="0">
              <a:lnSpc>
                <a:spcPct val="100000"/>
              </a:lnSpc>
              <a:spcBef>
                <a:spcPts val="0"/>
              </a:spcBef>
              <a:spcAft>
                <a:spcPts val="0"/>
              </a:spcAft>
              <a:buSzPts val="1200"/>
              <a:buNone/>
              <a:defRPr/>
            </a:lvl2pPr>
            <a:lvl3pPr lvl="2" algn="r" rtl="0">
              <a:lnSpc>
                <a:spcPct val="100000"/>
              </a:lnSpc>
              <a:spcBef>
                <a:spcPts val="0"/>
              </a:spcBef>
              <a:spcAft>
                <a:spcPts val="0"/>
              </a:spcAft>
              <a:buSzPts val="1200"/>
              <a:buNone/>
              <a:defRPr/>
            </a:lvl3pPr>
            <a:lvl4pPr lvl="3" algn="r" rtl="0">
              <a:lnSpc>
                <a:spcPct val="100000"/>
              </a:lnSpc>
              <a:spcBef>
                <a:spcPts val="0"/>
              </a:spcBef>
              <a:spcAft>
                <a:spcPts val="0"/>
              </a:spcAft>
              <a:buSzPts val="1200"/>
              <a:buNone/>
              <a:defRPr/>
            </a:lvl4pPr>
            <a:lvl5pPr lvl="4" algn="r" rtl="0">
              <a:lnSpc>
                <a:spcPct val="100000"/>
              </a:lnSpc>
              <a:spcBef>
                <a:spcPts val="0"/>
              </a:spcBef>
              <a:spcAft>
                <a:spcPts val="0"/>
              </a:spcAft>
              <a:buSzPts val="1200"/>
              <a:buNone/>
              <a:defRPr/>
            </a:lvl5pPr>
            <a:lvl6pPr lvl="5" algn="r" rtl="0">
              <a:lnSpc>
                <a:spcPct val="100000"/>
              </a:lnSpc>
              <a:spcBef>
                <a:spcPts val="0"/>
              </a:spcBef>
              <a:spcAft>
                <a:spcPts val="0"/>
              </a:spcAft>
              <a:buSzPts val="1200"/>
              <a:buNone/>
              <a:defRPr/>
            </a:lvl6pPr>
            <a:lvl7pPr lvl="6" algn="r" rtl="0">
              <a:lnSpc>
                <a:spcPct val="100000"/>
              </a:lnSpc>
              <a:spcBef>
                <a:spcPts val="0"/>
              </a:spcBef>
              <a:spcAft>
                <a:spcPts val="0"/>
              </a:spcAft>
              <a:buSzPts val="1200"/>
              <a:buNone/>
              <a:defRPr/>
            </a:lvl7pPr>
            <a:lvl8pPr lvl="7" algn="r" rtl="0">
              <a:lnSpc>
                <a:spcPct val="100000"/>
              </a:lnSpc>
              <a:spcBef>
                <a:spcPts val="0"/>
              </a:spcBef>
              <a:spcAft>
                <a:spcPts val="0"/>
              </a:spcAft>
              <a:buSzPts val="1200"/>
              <a:buNone/>
              <a:defRPr/>
            </a:lvl8pPr>
            <a:lvl9pPr lvl="8" algn="r" rtl="0">
              <a:lnSpc>
                <a:spcPct val="100000"/>
              </a:lnSpc>
              <a:spcBef>
                <a:spcPts val="0"/>
              </a:spcBef>
              <a:spcAft>
                <a:spcPts val="0"/>
              </a:spcAft>
              <a:buSzPts val="1200"/>
              <a:buNone/>
              <a:defRPr/>
            </a:lvl9pPr>
          </a:lstStyle>
          <a:p>
            <a:endParaRPr/>
          </a:p>
        </p:txBody>
      </p:sp>
      <p:sp>
        <p:nvSpPr>
          <p:cNvPr id="62" name="Google Shape;62;p7"/>
          <p:cNvSpPr txBox="1">
            <a:spLocks noGrp="1"/>
          </p:cNvSpPr>
          <p:nvPr>
            <p:ph type="subTitle" idx="2"/>
          </p:nvPr>
        </p:nvSpPr>
        <p:spPr>
          <a:xfrm>
            <a:off x="5171550" y="1876300"/>
            <a:ext cx="3298800" cy="572400"/>
          </a:xfrm>
          <a:prstGeom prst="rect">
            <a:avLst/>
          </a:prstGeom>
        </p:spPr>
        <p:txBody>
          <a:bodyPr spcFirstLastPara="1" wrap="square" lIns="91425" tIns="91425" rIns="91425" bIns="91425" anchor="b" anchorCtr="0">
            <a:noAutofit/>
          </a:bodyPr>
          <a:lstStyle>
            <a:lvl1pPr lvl="0" algn="r" rtl="0">
              <a:lnSpc>
                <a:spcPct val="100000"/>
              </a:lnSpc>
              <a:spcBef>
                <a:spcPts val="0"/>
              </a:spcBef>
              <a:spcAft>
                <a:spcPts val="0"/>
              </a:spcAft>
              <a:buClr>
                <a:srgbClr val="FF7C3E"/>
              </a:buClr>
              <a:buSzPts val="2400"/>
              <a:buFont typeface="Denk One"/>
              <a:buNone/>
              <a:defRPr sz="2400">
                <a:solidFill>
                  <a:srgbClr val="FF7C3E"/>
                </a:solidFill>
                <a:latin typeface="Denk One"/>
                <a:ea typeface="Denk One"/>
                <a:cs typeface="Denk One"/>
                <a:sym typeface="Denk One"/>
              </a:defRPr>
            </a:lvl1pPr>
            <a:lvl2pPr lvl="1"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
        <p:nvSpPr>
          <p:cNvPr id="63" name="Google Shape;63;p7"/>
          <p:cNvSpPr txBox="1">
            <a:spLocks noGrp="1"/>
          </p:cNvSpPr>
          <p:nvPr>
            <p:ph type="ctrTitle"/>
          </p:nvPr>
        </p:nvSpPr>
        <p:spPr>
          <a:xfrm>
            <a:off x="3351750" y="397650"/>
            <a:ext cx="5118600" cy="591000"/>
          </a:xfrm>
          <a:prstGeom prst="rect">
            <a:avLst/>
          </a:prstGeom>
        </p:spPr>
        <p:txBody>
          <a:bodyPr spcFirstLastPara="1" wrap="square" lIns="91425" tIns="91425" rIns="91425" bIns="91425" anchor="ctr" anchorCtr="0">
            <a:noAutofit/>
          </a:bodyPr>
          <a:lstStyle>
            <a:lvl1pPr lvl="0" algn="r" rtl="0">
              <a:spcBef>
                <a:spcPts val="0"/>
              </a:spcBef>
              <a:spcAft>
                <a:spcPts val="0"/>
              </a:spcAft>
              <a:buClr>
                <a:srgbClr val="FF7C3E"/>
              </a:buClr>
              <a:buSzPts val="2400"/>
              <a:buNone/>
              <a:defRPr sz="2400" b="0">
                <a:solidFill>
                  <a:srgbClr val="FF7C3E"/>
                </a:solidFill>
              </a:defRPr>
            </a:lvl1pPr>
            <a:lvl2pPr lvl="1" rtl="0">
              <a:spcBef>
                <a:spcPts val="0"/>
              </a:spcBef>
              <a:spcAft>
                <a:spcPts val="0"/>
              </a:spcAft>
              <a:buClr>
                <a:srgbClr val="FF7C3E"/>
              </a:buClr>
              <a:buSzPts val="4800"/>
              <a:buNone/>
              <a:defRPr sz="4800">
                <a:solidFill>
                  <a:srgbClr val="FF7C3E"/>
                </a:solidFill>
              </a:defRPr>
            </a:lvl2pPr>
            <a:lvl3pPr lvl="2" rtl="0">
              <a:spcBef>
                <a:spcPts val="0"/>
              </a:spcBef>
              <a:spcAft>
                <a:spcPts val="0"/>
              </a:spcAft>
              <a:buClr>
                <a:srgbClr val="FF7C3E"/>
              </a:buClr>
              <a:buSzPts val="4800"/>
              <a:buNone/>
              <a:defRPr sz="4800">
                <a:solidFill>
                  <a:srgbClr val="FF7C3E"/>
                </a:solidFill>
              </a:defRPr>
            </a:lvl3pPr>
            <a:lvl4pPr lvl="3" rtl="0">
              <a:spcBef>
                <a:spcPts val="0"/>
              </a:spcBef>
              <a:spcAft>
                <a:spcPts val="0"/>
              </a:spcAft>
              <a:buClr>
                <a:srgbClr val="FF7C3E"/>
              </a:buClr>
              <a:buSzPts val="4800"/>
              <a:buNone/>
              <a:defRPr sz="4800">
                <a:solidFill>
                  <a:srgbClr val="FF7C3E"/>
                </a:solidFill>
              </a:defRPr>
            </a:lvl4pPr>
            <a:lvl5pPr lvl="4" rtl="0">
              <a:spcBef>
                <a:spcPts val="0"/>
              </a:spcBef>
              <a:spcAft>
                <a:spcPts val="0"/>
              </a:spcAft>
              <a:buClr>
                <a:srgbClr val="FF7C3E"/>
              </a:buClr>
              <a:buSzPts val="4800"/>
              <a:buNone/>
              <a:defRPr sz="4800">
                <a:solidFill>
                  <a:srgbClr val="FF7C3E"/>
                </a:solidFill>
              </a:defRPr>
            </a:lvl5pPr>
            <a:lvl6pPr lvl="5" rtl="0">
              <a:spcBef>
                <a:spcPts val="0"/>
              </a:spcBef>
              <a:spcAft>
                <a:spcPts val="0"/>
              </a:spcAft>
              <a:buClr>
                <a:srgbClr val="FF7C3E"/>
              </a:buClr>
              <a:buSzPts val="4800"/>
              <a:buNone/>
              <a:defRPr sz="4800">
                <a:solidFill>
                  <a:srgbClr val="FF7C3E"/>
                </a:solidFill>
              </a:defRPr>
            </a:lvl6pPr>
            <a:lvl7pPr lvl="6" rtl="0">
              <a:spcBef>
                <a:spcPts val="0"/>
              </a:spcBef>
              <a:spcAft>
                <a:spcPts val="0"/>
              </a:spcAft>
              <a:buClr>
                <a:srgbClr val="FF7C3E"/>
              </a:buClr>
              <a:buSzPts val="4800"/>
              <a:buNone/>
              <a:defRPr sz="4800">
                <a:solidFill>
                  <a:srgbClr val="FF7C3E"/>
                </a:solidFill>
              </a:defRPr>
            </a:lvl7pPr>
            <a:lvl8pPr lvl="7" rtl="0">
              <a:spcBef>
                <a:spcPts val="0"/>
              </a:spcBef>
              <a:spcAft>
                <a:spcPts val="0"/>
              </a:spcAft>
              <a:buClr>
                <a:srgbClr val="FF7C3E"/>
              </a:buClr>
              <a:buSzPts val="4800"/>
              <a:buNone/>
              <a:defRPr sz="4800">
                <a:solidFill>
                  <a:srgbClr val="FF7C3E"/>
                </a:solidFill>
              </a:defRPr>
            </a:lvl8pPr>
            <a:lvl9pPr lvl="8" rtl="0">
              <a:spcBef>
                <a:spcPts val="0"/>
              </a:spcBef>
              <a:spcAft>
                <a:spcPts val="0"/>
              </a:spcAft>
              <a:buClr>
                <a:srgbClr val="FF7C3E"/>
              </a:buClr>
              <a:buSzPts val="4800"/>
              <a:buNone/>
              <a:defRPr sz="4800">
                <a:solidFill>
                  <a:srgbClr val="FF7C3E"/>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OUR COLUMNS">
  <p:cSld name="CUSTOM_17_2_1_1_1">
    <p:bg>
      <p:bgPr>
        <a:solidFill>
          <a:srgbClr val="A5DDDA">
            <a:alpha val="71900"/>
          </a:srgbClr>
        </a:solidFill>
        <a:effectLst/>
      </p:bgPr>
    </p:bg>
    <p:spTree>
      <p:nvGrpSpPr>
        <p:cNvPr id="1" name="Shape 77"/>
        <p:cNvGrpSpPr/>
        <p:nvPr/>
      </p:nvGrpSpPr>
      <p:grpSpPr>
        <a:xfrm>
          <a:off x="0" y="0"/>
          <a:ext cx="0" cy="0"/>
          <a:chOff x="0" y="0"/>
          <a:chExt cx="0" cy="0"/>
        </a:xfrm>
      </p:grpSpPr>
      <p:sp>
        <p:nvSpPr>
          <p:cNvPr id="78" name="Google Shape;78;p10"/>
          <p:cNvSpPr/>
          <p:nvPr/>
        </p:nvSpPr>
        <p:spPr>
          <a:xfrm flipH="1">
            <a:off x="388200" y="1267950"/>
            <a:ext cx="4082100" cy="15855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 name="Google Shape;79;p10"/>
          <p:cNvSpPr/>
          <p:nvPr/>
        </p:nvSpPr>
        <p:spPr>
          <a:xfrm flipH="1">
            <a:off x="4786900" y="3166975"/>
            <a:ext cx="3997800" cy="15855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 name="Google Shape;80;p10"/>
          <p:cNvSpPr/>
          <p:nvPr/>
        </p:nvSpPr>
        <p:spPr>
          <a:xfrm flipH="1">
            <a:off x="388199" y="3166975"/>
            <a:ext cx="4082100" cy="15855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 name="Google Shape;81;p10"/>
          <p:cNvSpPr/>
          <p:nvPr/>
        </p:nvSpPr>
        <p:spPr>
          <a:xfrm flipH="1">
            <a:off x="387998" y="397650"/>
            <a:ext cx="8396700" cy="5910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2" name="Google Shape;82;p10"/>
          <p:cNvSpPr/>
          <p:nvPr/>
        </p:nvSpPr>
        <p:spPr>
          <a:xfrm flipH="1">
            <a:off x="4786900" y="1285063"/>
            <a:ext cx="3997800" cy="15855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3" name="Google Shape;83;p10"/>
          <p:cNvSpPr txBox="1">
            <a:spLocks noGrp="1"/>
          </p:cNvSpPr>
          <p:nvPr>
            <p:ph type="subTitle" idx="1"/>
          </p:nvPr>
        </p:nvSpPr>
        <p:spPr>
          <a:xfrm flipH="1">
            <a:off x="838506" y="2060688"/>
            <a:ext cx="3181500" cy="5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84" name="Google Shape;84;p10"/>
          <p:cNvSpPr txBox="1">
            <a:spLocks noGrp="1"/>
          </p:cNvSpPr>
          <p:nvPr>
            <p:ph type="subTitle" idx="2"/>
          </p:nvPr>
        </p:nvSpPr>
        <p:spPr>
          <a:xfrm flipH="1">
            <a:off x="838506" y="1630288"/>
            <a:ext cx="3181500" cy="572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1pPr>
            <a:lvl2pPr lvl="1"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
        <p:nvSpPr>
          <p:cNvPr id="85" name="Google Shape;85;p10"/>
          <p:cNvSpPr txBox="1">
            <a:spLocks noGrp="1"/>
          </p:cNvSpPr>
          <p:nvPr>
            <p:ph type="subTitle" idx="3"/>
          </p:nvPr>
        </p:nvSpPr>
        <p:spPr>
          <a:xfrm flipH="1">
            <a:off x="5195056" y="2060688"/>
            <a:ext cx="3181500" cy="5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86" name="Google Shape;86;p10"/>
          <p:cNvSpPr txBox="1">
            <a:spLocks noGrp="1"/>
          </p:cNvSpPr>
          <p:nvPr>
            <p:ph type="subTitle" idx="4"/>
          </p:nvPr>
        </p:nvSpPr>
        <p:spPr>
          <a:xfrm flipH="1">
            <a:off x="5195056" y="1630288"/>
            <a:ext cx="3181500" cy="572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1pPr>
            <a:lvl2pPr lvl="1"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
        <p:nvSpPr>
          <p:cNvPr id="87" name="Google Shape;87;p10"/>
          <p:cNvSpPr txBox="1">
            <a:spLocks noGrp="1"/>
          </p:cNvSpPr>
          <p:nvPr>
            <p:ph type="subTitle" idx="5"/>
          </p:nvPr>
        </p:nvSpPr>
        <p:spPr>
          <a:xfrm flipH="1">
            <a:off x="838506" y="3959713"/>
            <a:ext cx="3181500" cy="5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88" name="Google Shape;88;p10"/>
          <p:cNvSpPr txBox="1">
            <a:spLocks noGrp="1"/>
          </p:cNvSpPr>
          <p:nvPr>
            <p:ph type="subTitle" idx="6"/>
          </p:nvPr>
        </p:nvSpPr>
        <p:spPr>
          <a:xfrm flipH="1">
            <a:off x="838506" y="3529313"/>
            <a:ext cx="3181500" cy="572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1pPr>
            <a:lvl2pPr lvl="1"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
        <p:nvSpPr>
          <p:cNvPr id="89" name="Google Shape;89;p10"/>
          <p:cNvSpPr txBox="1">
            <a:spLocks noGrp="1"/>
          </p:cNvSpPr>
          <p:nvPr>
            <p:ph type="subTitle" idx="7"/>
          </p:nvPr>
        </p:nvSpPr>
        <p:spPr>
          <a:xfrm flipH="1">
            <a:off x="5195056" y="3959713"/>
            <a:ext cx="3181500" cy="5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0" name="Google Shape;90;p10"/>
          <p:cNvSpPr txBox="1">
            <a:spLocks noGrp="1"/>
          </p:cNvSpPr>
          <p:nvPr>
            <p:ph type="subTitle" idx="8"/>
          </p:nvPr>
        </p:nvSpPr>
        <p:spPr>
          <a:xfrm flipH="1">
            <a:off x="5195056" y="3529313"/>
            <a:ext cx="3181500" cy="572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1pPr>
            <a:lvl2pPr lvl="1"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2pPr>
            <a:lvl3pPr lvl="2"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3pPr>
            <a:lvl4pPr lvl="3"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4pPr>
            <a:lvl5pPr lvl="4"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5pPr>
            <a:lvl6pPr lvl="5"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6pPr>
            <a:lvl7pPr lvl="6"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7pPr>
            <a:lvl8pPr lvl="7"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8pPr>
            <a:lvl9pPr lvl="8" algn="ctr" rtl="0">
              <a:lnSpc>
                <a:spcPct val="100000"/>
              </a:lnSpc>
              <a:spcBef>
                <a:spcPts val="0"/>
              </a:spcBef>
              <a:spcAft>
                <a:spcPts val="0"/>
              </a:spcAft>
              <a:buClr>
                <a:srgbClr val="FF7C3E"/>
              </a:buClr>
              <a:buSzPts val="1400"/>
              <a:buFont typeface="Denk One"/>
              <a:buNone/>
              <a:defRPr sz="1400">
                <a:solidFill>
                  <a:srgbClr val="FF7C3E"/>
                </a:solidFill>
                <a:latin typeface="Denk One"/>
                <a:ea typeface="Denk One"/>
                <a:cs typeface="Denk One"/>
                <a:sym typeface="Denk One"/>
              </a:defRPr>
            </a:lvl9pPr>
          </a:lstStyle>
          <a:p>
            <a:endParaRPr/>
          </a:p>
        </p:txBody>
      </p:sp>
      <p:sp>
        <p:nvSpPr>
          <p:cNvPr id="91" name="Google Shape;91;p10"/>
          <p:cNvSpPr txBox="1">
            <a:spLocks noGrp="1"/>
          </p:cNvSpPr>
          <p:nvPr>
            <p:ph type="ctrTitle"/>
          </p:nvPr>
        </p:nvSpPr>
        <p:spPr>
          <a:xfrm>
            <a:off x="3351750" y="397650"/>
            <a:ext cx="5118600" cy="591000"/>
          </a:xfrm>
          <a:prstGeom prst="rect">
            <a:avLst/>
          </a:prstGeom>
        </p:spPr>
        <p:txBody>
          <a:bodyPr spcFirstLastPara="1" wrap="square" lIns="91425" tIns="91425" rIns="91425" bIns="91425" anchor="ctr" anchorCtr="0">
            <a:noAutofit/>
          </a:bodyPr>
          <a:lstStyle>
            <a:lvl1pPr lvl="0" algn="r" rtl="0">
              <a:spcBef>
                <a:spcPts val="0"/>
              </a:spcBef>
              <a:spcAft>
                <a:spcPts val="0"/>
              </a:spcAft>
              <a:buClr>
                <a:srgbClr val="FF7C3E"/>
              </a:buClr>
              <a:buSzPts val="2400"/>
              <a:buNone/>
              <a:defRPr sz="2400" b="0">
                <a:solidFill>
                  <a:srgbClr val="FF7C3E"/>
                </a:solidFill>
              </a:defRPr>
            </a:lvl1pPr>
            <a:lvl2pPr lvl="1" rtl="0">
              <a:spcBef>
                <a:spcPts val="0"/>
              </a:spcBef>
              <a:spcAft>
                <a:spcPts val="0"/>
              </a:spcAft>
              <a:buClr>
                <a:srgbClr val="FF7C3E"/>
              </a:buClr>
              <a:buSzPts val="4800"/>
              <a:buNone/>
              <a:defRPr sz="4800">
                <a:solidFill>
                  <a:srgbClr val="FF7C3E"/>
                </a:solidFill>
              </a:defRPr>
            </a:lvl2pPr>
            <a:lvl3pPr lvl="2" rtl="0">
              <a:spcBef>
                <a:spcPts val="0"/>
              </a:spcBef>
              <a:spcAft>
                <a:spcPts val="0"/>
              </a:spcAft>
              <a:buClr>
                <a:srgbClr val="FF7C3E"/>
              </a:buClr>
              <a:buSzPts val="4800"/>
              <a:buNone/>
              <a:defRPr sz="4800">
                <a:solidFill>
                  <a:srgbClr val="FF7C3E"/>
                </a:solidFill>
              </a:defRPr>
            </a:lvl3pPr>
            <a:lvl4pPr lvl="3" rtl="0">
              <a:spcBef>
                <a:spcPts val="0"/>
              </a:spcBef>
              <a:spcAft>
                <a:spcPts val="0"/>
              </a:spcAft>
              <a:buClr>
                <a:srgbClr val="FF7C3E"/>
              </a:buClr>
              <a:buSzPts val="4800"/>
              <a:buNone/>
              <a:defRPr sz="4800">
                <a:solidFill>
                  <a:srgbClr val="FF7C3E"/>
                </a:solidFill>
              </a:defRPr>
            </a:lvl4pPr>
            <a:lvl5pPr lvl="4" rtl="0">
              <a:spcBef>
                <a:spcPts val="0"/>
              </a:spcBef>
              <a:spcAft>
                <a:spcPts val="0"/>
              </a:spcAft>
              <a:buClr>
                <a:srgbClr val="FF7C3E"/>
              </a:buClr>
              <a:buSzPts val="4800"/>
              <a:buNone/>
              <a:defRPr sz="4800">
                <a:solidFill>
                  <a:srgbClr val="FF7C3E"/>
                </a:solidFill>
              </a:defRPr>
            </a:lvl5pPr>
            <a:lvl6pPr lvl="5" rtl="0">
              <a:spcBef>
                <a:spcPts val="0"/>
              </a:spcBef>
              <a:spcAft>
                <a:spcPts val="0"/>
              </a:spcAft>
              <a:buClr>
                <a:srgbClr val="FF7C3E"/>
              </a:buClr>
              <a:buSzPts val="4800"/>
              <a:buNone/>
              <a:defRPr sz="4800">
                <a:solidFill>
                  <a:srgbClr val="FF7C3E"/>
                </a:solidFill>
              </a:defRPr>
            </a:lvl6pPr>
            <a:lvl7pPr lvl="6" rtl="0">
              <a:spcBef>
                <a:spcPts val="0"/>
              </a:spcBef>
              <a:spcAft>
                <a:spcPts val="0"/>
              </a:spcAft>
              <a:buClr>
                <a:srgbClr val="FF7C3E"/>
              </a:buClr>
              <a:buSzPts val="4800"/>
              <a:buNone/>
              <a:defRPr sz="4800">
                <a:solidFill>
                  <a:srgbClr val="FF7C3E"/>
                </a:solidFill>
              </a:defRPr>
            </a:lvl7pPr>
            <a:lvl8pPr lvl="7" rtl="0">
              <a:spcBef>
                <a:spcPts val="0"/>
              </a:spcBef>
              <a:spcAft>
                <a:spcPts val="0"/>
              </a:spcAft>
              <a:buClr>
                <a:srgbClr val="FF7C3E"/>
              </a:buClr>
              <a:buSzPts val="4800"/>
              <a:buNone/>
              <a:defRPr sz="4800">
                <a:solidFill>
                  <a:srgbClr val="FF7C3E"/>
                </a:solidFill>
              </a:defRPr>
            </a:lvl8pPr>
            <a:lvl9pPr lvl="8" rtl="0">
              <a:spcBef>
                <a:spcPts val="0"/>
              </a:spcBef>
              <a:spcAft>
                <a:spcPts val="0"/>
              </a:spcAft>
              <a:buClr>
                <a:srgbClr val="FF7C3E"/>
              </a:buClr>
              <a:buSzPts val="4800"/>
              <a:buNone/>
              <a:defRPr sz="4800">
                <a:solidFill>
                  <a:srgbClr val="FF7C3E"/>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SLIDE" type="blank">
  <p:cSld name="BLANK">
    <p:bg>
      <p:bgPr>
        <a:solidFill>
          <a:srgbClr val="A5DDDA">
            <a:alpha val="71900"/>
          </a:srgbClr>
        </a:solidFill>
        <a:effectLst/>
      </p:bgPr>
    </p:bg>
    <p:spTree>
      <p:nvGrpSpPr>
        <p:cNvPr id="1" name="Shape 168"/>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4F2F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rgbClr val="FF7C3E"/>
              </a:buClr>
              <a:buSzPts val="2800"/>
              <a:buFont typeface="Denk One"/>
              <a:buNone/>
              <a:defRPr sz="2800" b="1">
                <a:solidFill>
                  <a:srgbClr val="FF7C3E"/>
                </a:solidFill>
                <a:latin typeface="Denk One"/>
                <a:ea typeface="Denk One"/>
                <a:cs typeface="Denk One"/>
                <a:sym typeface="Denk One"/>
              </a:defRPr>
            </a:lvl1pPr>
            <a:lvl2pPr lvl="1"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2pPr>
            <a:lvl3pPr lvl="2"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3pPr>
            <a:lvl4pPr lvl="3"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4pPr>
            <a:lvl5pPr lvl="4"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5pPr>
            <a:lvl6pPr lvl="5"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6pPr>
            <a:lvl7pPr lvl="6"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7pPr>
            <a:lvl8pPr lvl="7"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8pPr>
            <a:lvl9pPr lvl="8" rtl="0">
              <a:spcBef>
                <a:spcPts val="0"/>
              </a:spcBef>
              <a:spcAft>
                <a:spcPts val="0"/>
              </a:spcAft>
              <a:buClr>
                <a:srgbClr val="434343"/>
              </a:buClr>
              <a:buSzPts val="2800"/>
              <a:buFont typeface="Denk One"/>
              <a:buNone/>
              <a:defRPr sz="2800" b="1">
                <a:solidFill>
                  <a:srgbClr val="434343"/>
                </a:solidFill>
                <a:latin typeface="Denk One"/>
                <a:ea typeface="Denk One"/>
                <a:cs typeface="Denk One"/>
                <a:sym typeface="Denk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04800" rtl="0">
              <a:lnSpc>
                <a:spcPct val="115000"/>
              </a:lnSpc>
              <a:spcBef>
                <a:spcPts val="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1pPr>
            <a:lvl2pPr marL="914400" lvl="1" indent="-304800" rtl="0">
              <a:lnSpc>
                <a:spcPct val="115000"/>
              </a:lnSpc>
              <a:spcBef>
                <a:spcPts val="160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2pPr>
            <a:lvl3pPr marL="1371600" lvl="2" indent="-304800" rtl="0">
              <a:lnSpc>
                <a:spcPct val="115000"/>
              </a:lnSpc>
              <a:spcBef>
                <a:spcPts val="160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3pPr>
            <a:lvl4pPr marL="1828800" lvl="3" indent="-304800" rtl="0">
              <a:lnSpc>
                <a:spcPct val="115000"/>
              </a:lnSpc>
              <a:spcBef>
                <a:spcPts val="160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4pPr>
            <a:lvl5pPr marL="2286000" lvl="4" indent="-304800" rtl="0">
              <a:lnSpc>
                <a:spcPct val="115000"/>
              </a:lnSpc>
              <a:spcBef>
                <a:spcPts val="160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5pPr>
            <a:lvl6pPr marL="2743200" lvl="5" indent="-304800" rtl="0">
              <a:lnSpc>
                <a:spcPct val="115000"/>
              </a:lnSpc>
              <a:spcBef>
                <a:spcPts val="160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6pPr>
            <a:lvl7pPr marL="3200400" lvl="6" indent="-304800" rtl="0">
              <a:lnSpc>
                <a:spcPct val="115000"/>
              </a:lnSpc>
              <a:spcBef>
                <a:spcPts val="160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7pPr>
            <a:lvl8pPr marL="3657600" lvl="7" indent="-304800" rtl="0">
              <a:lnSpc>
                <a:spcPct val="115000"/>
              </a:lnSpc>
              <a:spcBef>
                <a:spcPts val="1600"/>
              </a:spcBef>
              <a:spcAft>
                <a:spcPts val="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8pPr>
            <a:lvl9pPr marL="4114800" lvl="8" indent="-304800" rtl="0">
              <a:lnSpc>
                <a:spcPct val="115000"/>
              </a:lnSpc>
              <a:spcBef>
                <a:spcPts val="1600"/>
              </a:spcBef>
              <a:spcAft>
                <a:spcPts val="1600"/>
              </a:spcAft>
              <a:buClr>
                <a:srgbClr val="434343"/>
              </a:buClr>
              <a:buSzPts val="1200"/>
              <a:buFont typeface="Barlow Semi Condensed Light"/>
              <a:buChar char="■"/>
              <a:defRPr sz="1200">
                <a:solidFill>
                  <a:srgbClr val="434343"/>
                </a:solidFill>
                <a:latin typeface="Barlow Semi Condensed Light"/>
                <a:ea typeface="Barlow Semi Condensed Light"/>
                <a:cs typeface="Barlow Semi Condensed Light"/>
                <a:sym typeface="Barlow Semi Condensed Light"/>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6" r:id="rId5"/>
    <p:sldLayoutId id="2147483664"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bit.ly/2X9RQ9U"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5DDDA">
            <a:alpha val="71900"/>
          </a:srgbClr>
        </a:solidFill>
        <a:effectLst/>
      </p:bgPr>
    </p:bg>
    <p:spTree>
      <p:nvGrpSpPr>
        <p:cNvPr id="1" name="Shape 383"/>
        <p:cNvGrpSpPr/>
        <p:nvPr/>
      </p:nvGrpSpPr>
      <p:grpSpPr>
        <a:xfrm>
          <a:off x="0" y="0"/>
          <a:ext cx="0" cy="0"/>
          <a:chOff x="0" y="0"/>
          <a:chExt cx="0" cy="0"/>
        </a:xfrm>
      </p:grpSpPr>
      <p:grpSp>
        <p:nvGrpSpPr>
          <p:cNvPr id="384" name="Google Shape;384;p23"/>
          <p:cNvGrpSpPr/>
          <p:nvPr/>
        </p:nvGrpSpPr>
        <p:grpSpPr>
          <a:xfrm>
            <a:off x="5795689" y="406139"/>
            <a:ext cx="2963700" cy="4381551"/>
            <a:chOff x="6128789" y="804382"/>
            <a:chExt cx="2694273" cy="3983228"/>
          </a:xfrm>
        </p:grpSpPr>
        <p:sp>
          <p:nvSpPr>
            <p:cNvPr id="385" name="Google Shape;385;p23"/>
            <p:cNvSpPr/>
            <p:nvPr/>
          </p:nvSpPr>
          <p:spPr>
            <a:xfrm>
              <a:off x="6128789" y="804382"/>
              <a:ext cx="2694273" cy="3983228"/>
            </a:xfrm>
            <a:custGeom>
              <a:avLst/>
              <a:gdLst/>
              <a:ahLst/>
              <a:cxnLst/>
              <a:rect l="l" t="t" r="r" b="b"/>
              <a:pathLst>
                <a:path w="39964" h="59083" extrusionOk="0">
                  <a:moveTo>
                    <a:pt x="24766" y="0"/>
                  </a:moveTo>
                  <a:cubicBezTo>
                    <a:pt x="24741" y="0"/>
                    <a:pt x="24716" y="0"/>
                    <a:pt x="24691" y="0"/>
                  </a:cubicBezTo>
                  <a:cubicBezTo>
                    <a:pt x="22227" y="17"/>
                    <a:pt x="19851" y="902"/>
                    <a:pt x="17591" y="1885"/>
                  </a:cubicBezTo>
                  <a:cubicBezTo>
                    <a:pt x="15966" y="2591"/>
                    <a:pt x="14365" y="3355"/>
                    <a:pt x="12795" y="4175"/>
                  </a:cubicBezTo>
                  <a:cubicBezTo>
                    <a:pt x="10811" y="5213"/>
                    <a:pt x="8832" y="6370"/>
                    <a:pt x="7367" y="8066"/>
                  </a:cubicBezTo>
                  <a:cubicBezTo>
                    <a:pt x="4397" y="11511"/>
                    <a:pt x="4114" y="16723"/>
                    <a:pt x="5797" y="20949"/>
                  </a:cubicBezTo>
                  <a:cubicBezTo>
                    <a:pt x="6179" y="21908"/>
                    <a:pt x="6664" y="22902"/>
                    <a:pt x="6510" y="23926"/>
                  </a:cubicBezTo>
                  <a:cubicBezTo>
                    <a:pt x="6203" y="26005"/>
                    <a:pt x="3677" y="26790"/>
                    <a:pt x="2155" y="28241"/>
                  </a:cubicBezTo>
                  <a:cubicBezTo>
                    <a:pt x="369" y="29941"/>
                    <a:pt x="0" y="32767"/>
                    <a:pt x="748" y="35119"/>
                  </a:cubicBezTo>
                  <a:cubicBezTo>
                    <a:pt x="1492" y="37471"/>
                    <a:pt x="3179" y="39410"/>
                    <a:pt x="5032" y="41038"/>
                  </a:cubicBezTo>
                  <a:cubicBezTo>
                    <a:pt x="5469" y="41424"/>
                    <a:pt x="5927" y="41807"/>
                    <a:pt x="6231" y="42302"/>
                  </a:cubicBezTo>
                  <a:cubicBezTo>
                    <a:pt x="6862" y="43340"/>
                    <a:pt x="6708" y="44646"/>
                    <a:pt x="6776" y="45859"/>
                  </a:cubicBezTo>
                  <a:cubicBezTo>
                    <a:pt x="6916" y="48327"/>
                    <a:pt x="8067" y="50652"/>
                    <a:pt x="9603" y="52590"/>
                  </a:cubicBezTo>
                  <a:cubicBezTo>
                    <a:pt x="11136" y="54529"/>
                    <a:pt x="13812" y="57496"/>
                    <a:pt x="15706" y="59083"/>
                  </a:cubicBezTo>
                  <a:lnTo>
                    <a:pt x="29965" y="58834"/>
                  </a:lnTo>
                  <a:cubicBezTo>
                    <a:pt x="32194" y="57748"/>
                    <a:pt x="32085" y="54945"/>
                    <a:pt x="33788" y="53140"/>
                  </a:cubicBezTo>
                  <a:cubicBezTo>
                    <a:pt x="35297" y="51536"/>
                    <a:pt x="37527" y="50614"/>
                    <a:pt x="38656" y="48722"/>
                  </a:cubicBezTo>
                  <a:cubicBezTo>
                    <a:pt x="39554" y="47221"/>
                    <a:pt x="39953" y="45204"/>
                    <a:pt x="39957" y="43455"/>
                  </a:cubicBezTo>
                  <a:cubicBezTo>
                    <a:pt x="39964" y="40748"/>
                    <a:pt x="39537" y="38051"/>
                    <a:pt x="38086" y="35761"/>
                  </a:cubicBezTo>
                  <a:cubicBezTo>
                    <a:pt x="37492" y="34826"/>
                    <a:pt x="36676" y="34003"/>
                    <a:pt x="36325" y="32951"/>
                  </a:cubicBezTo>
                  <a:cubicBezTo>
                    <a:pt x="35877" y="31604"/>
                    <a:pt x="36273" y="30139"/>
                    <a:pt x="36629" y="28763"/>
                  </a:cubicBezTo>
                  <a:cubicBezTo>
                    <a:pt x="38022" y="23394"/>
                    <a:pt x="38803" y="17853"/>
                    <a:pt x="38745" y="12306"/>
                  </a:cubicBezTo>
                  <a:cubicBezTo>
                    <a:pt x="38715" y="9548"/>
                    <a:pt x="38400" y="6588"/>
                    <a:pt x="36615" y="4486"/>
                  </a:cubicBezTo>
                  <a:cubicBezTo>
                    <a:pt x="35075" y="2673"/>
                    <a:pt x="32713" y="1816"/>
                    <a:pt x="30443" y="1110"/>
                  </a:cubicBezTo>
                  <a:cubicBezTo>
                    <a:pt x="28596" y="533"/>
                    <a:pt x="26703" y="0"/>
                    <a:pt x="24766" y="0"/>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6" name="Google Shape;386;p23"/>
            <p:cNvSpPr/>
            <p:nvPr/>
          </p:nvSpPr>
          <p:spPr>
            <a:xfrm>
              <a:off x="6184746" y="833574"/>
              <a:ext cx="2611417" cy="3898821"/>
            </a:xfrm>
            <a:custGeom>
              <a:avLst/>
              <a:gdLst/>
              <a:ahLst/>
              <a:cxnLst/>
              <a:rect l="l" t="t" r="r" b="b"/>
              <a:pathLst>
                <a:path w="38735" h="57831" extrusionOk="0">
                  <a:moveTo>
                    <a:pt x="24090" y="1"/>
                  </a:moveTo>
                  <a:cubicBezTo>
                    <a:pt x="21731" y="18"/>
                    <a:pt x="19403" y="891"/>
                    <a:pt x="17232" y="1837"/>
                  </a:cubicBezTo>
                  <a:cubicBezTo>
                    <a:pt x="15631" y="2533"/>
                    <a:pt x="14030" y="3298"/>
                    <a:pt x="12480" y="4107"/>
                  </a:cubicBezTo>
                  <a:cubicBezTo>
                    <a:pt x="10279" y="5254"/>
                    <a:pt x="8548" y="6330"/>
                    <a:pt x="7237" y="7852"/>
                  </a:cubicBezTo>
                  <a:cubicBezTo>
                    <a:pt x="5909" y="9388"/>
                    <a:pt x="5086" y="11395"/>
                    <a:pt x="4854" y="13655"/>
                  </a:cubicBezTo>
                  <a:cubicBezTo>
                    <a:pt x="4636" y="15775"/>
                    <a:pt x="4963" y="18062"/>
                    <a:pt x="5773" y="20093"/>
                  </a:cubicBezTo>
                  <a:cubicBezTo>
                    <a:pt x="5817" y="20206"/>
                    <a:pt x="5864" y="20319"/>
                    <a:pt x="5909" y="20434"/>
                  </a:cubicBezTo>
                  <a:cubicBezTo>
                    <a:pt x="6271" y="21319"/>
                    <a:pt x="6680" y="22323"/>
                    <a:pt x="6523" y="23394"/>
                  </a:cubicBezTo>
                  <a:cubicBezTo>
                    <a:pt x="6274" y="25070"/>
                    <a:pt x="4909" y="25981"/>
                    <a:pt x="3588" y="26865"/>
                  </a:cubicBezTo>
                  <a:cubicBezTo>
                    <a:pt x="2997" y="27262"/>
                    <a:pt x="2437" y="27634"/>
                    <a:pt x="1980" y="28067"/>
                  </a:cubicBezTo>
                  <a:cubicBezTo>
                    <a:pt x="502" y="29481"/>
                    <a:pt x="0" y="31986"/>
                    <a:pt x="737" y="34308"/>
                  </a:cubicBezTo>
                  <a:cubicBezTo>
                    <a:pt x="1338" y="36205"/>
                    <a:pt x="2680" y="38048"/>
                    <a:pt x="4837" y="39947"/>
                  </a:cubicBezTo>
                  <a:lnTo>
                    <a:pt x="4939" y="40035"/>
                  </a:lnTo>
                  <a:cubicBezTo>
                    <a:pt x="5376" y="40418"/>
                    <a:pt x="5827" y="40813"/>
                    <a:pt x="6159" y="41357"/>
                  </a:cubicBezTo>
                  <a:cubicBezTo>
                    <a:pt x="6739" y="42309"/>
                    <a:pt x="6756" y="43378"/>
                    <a:pt x="6773" y="44412"/>
                  </a:cubicBezTo>
                  <a:cubicBezTo>
                    <a:pt x="6776" y="44685"/>
                    <a:pt x="6783" y="44944"/>
                    <a:pt x="6797" y="45201"/>
                  </a:cubicBezTo>
                  <a:cubicBezTo>
                    <a:pt x="6947" y="47853"/>
                    <a:pt x="8343" y="50133"/>
                    <a:pt x="9486" y="51580"/>
                  </a:cubicBezTo>
                  <a:cubicBezTo>
                    <a:pt x="10985" y="53475"/>
                    <a:pt x="13501" y="56261"/>
                    <a:pt x="15327" y="57831"/>
                  </a:cubicBezTo>
                  <a:lnTo>
                    <a:pt x="29204" y="57588"/>
                  </a:lnTo>
                  <a:cubicBezTo>
                    <a:pt x="30197" y="57046"/>
                    <a:pt x="30620" y="56042"/>
                    <a:pt x="31108" y="54884"/>
                  </a:cubicBezTo>
                  <a:cubicBezTo>
                    <a:pt x="31515" y="53922"/>
                    <a:pt x="31934" y="52932"/>
                    <a:pt x="32727" y="52089"/>
                  </a:cubicBezTo>
                  <a:cubicBezTo>
                    <a:pt x="33379" y="51396"/>
                    <a:pt x="34140" y="50833"/>
                    <a:pt x="34880" y="50290"/>
                  </a:cubicBezTo>
                  <a:cubicBezTo>
                    <a:pt x="35922" y="49522"/>
                    <a:pt x="36905" y="48795"/>
                    <a:pt x="37516" y="47777"/>
                  </a:cubicBezTo>
                  <a:cubicBezTo>
                    <a:pt x="38270" y="46515"/>
                    <a:pt x="38724" y="44668"/>
                    <a:pt x="38728" y="42831"/>
                  </a:cubicBezTo>
                  <a:cubicBezTo>
                    <a:pt x="38734" y="39776"/>
                    <a:pt x="38154" y="37369"/>
                    <a:pt x="36952" y="35475"/>
                  </a:cubicBezTo>
                  <a:cubicBezTo>
                    <a:pt x="36771" y="35188"/>
                    <a:pt x="36566" y="34911"/>
                    <a:pt x="36352" y="34618"/>
                  </a:cubicBezTo>
                  <a:cubicBezTo>
                    <a:pt x="35881" y="33987"/>
                    <a:pt x="35396" y="33328"/>
                    <a:pt x="35126" y="32526"/>
                  </a:cubicBezTo>
                  <a:cubicBezTo>
                    <a:pt x="34631" y="31027"/>
                    <a:pt x="35038" y="29454"/>
                    <a:pt x="35399" y="28064"/>
                  </a:cubicBezTo>
                  <a:lnTo>
                    <a:pt x="35419" y="27985"/>
                  </a:lnTo>
                  <a:cubicBezTo>
                    <a:pt x="36864" y="22411"/>
                    <a:pt x="37570" y="16929"/>
                    <a:pt x="37512" y="11688"/>
                  </a:cubicBezTo>
                  <a:cubicBezTo>
                    <a:pt x="37485" y="9142"/>
                    <a:pt x="37229" y="6268"/>
                    <a:pt x="35533" y="4268"/>
                  </a:cubicBezTo>
                  <a:cubicBezTo>
                    <a:pt x="34091" y="2571"/>
                    <a:pt x="31838" y="1762"/>
                    <a:pt x="29651" y="1083"/>
                  </a:cubicBezTo>
                  <a:cubicBezTo>
                    <a:pt x="27896" y="537"/>
                    <a:pt x="26029" y="1"/>
                    <a:pt x="24155" y="1"/>
                  </a:cubicBezTo>
                  <a:close/>
                </a:path>
              </a:pathLst>
            </a:cu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87" name="Google Shape;387;p23"/>
          <p:cNvSpPr/>
          <p:nvPr/>
        </p:nvSpPr>
        <p:spPr>
          <a:xfrm flipH="1">
            <a:off x="4735345" y="4663800"/>
            <a:ext cx="3481330" cy="175301"/>
          </a:xfrm>
          <a:custGeom>
            <a:avLst/>
            <a:gdLst/>
            <a:ahLst/>
            <a:cxnLst/>
            <a:rect l="l" t="t" r="r" b="b"/>
            <a:pathLst>
              <a:path w="106536" h="4404" extrusionOk="0">
                <a:moveTo>
                  <a:pt x="45572" y="0"/>
                </a:moveTo>
                <a:cubicBezTo>
                  <a:pt x="19799" y="157"/>
                  <a:pt x="0" y="1078"/>
                  <a:pt x="0" y="2192"/>
                </a:cubicBezTo>
                <a:cubicBezTo>
                  <a:pt x="0" y="3413"/>
                  <a:pt x="23847" y="4404"/>
                  <a:pt x="53266" y="4404"/>
                </a:cubicBezTo>
                <a:cubicBezTo>
                  <a:pt x="82688" y="4404"/>
                  <a:pt x="106536" y="3413"/>
                  <a:pt x="106536" y="2192"/>
                </a:cubicBezTo>
                <a:cubicBezTo>
                  <a:pt x="106536" y="1771"/>
                  <a:pt x="103736" y="1382"/>
                  <a:pt x="98871" y="1048"/>
                </a:cubicBezTo>
                <a:cubicBezTo>
                  <a:pt x="98441" y="2116"/>
                  <a:pt x="97394" y="2874"/>
                  <a:pt x="96175" y="2874"/>
                </a:cubicBezTo>
                <a:lnTo>
                  <a:pt x="48480" y="2874"/>
                </a:lnTo>
                <a:cubicBezTo>
                  <a:pt x="46889" y="2874"/>
                  <a:pt x="45589" y="1584"/>
                  <a:pt x="45572" y="0"/>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388" name="Google Shape;388;p23"/>
          <p:cNvGrpSpPr/>
          <p:nvPr/>
        </p:nvGrpSpPr>
        <p:grpSpPr>
          <a:xfrm>
            <a:off x="4959642" y="1345102"/>
            <a:ext cx="2130085" cy="3433068"/>
            <a:chOff x="4633351" y="1345102"/>
            <a:chExt cx="2130085" cy="3433068"/>
          </a:xfrm>
        </p:grpSpPr>
        <p:sp>
          <p:nvSpPr>
            <p:cNvPr id="389" name="Google Shape;389;p23"/>
            <p:cNvSpPr/>
            <p:nvPr/>
          </p:nvSpPr>
          <p:spPr>
            <a:xfrm>
              <a:off x="4633351" y="1608896"/>
              <a:ext cx="2130085" cy="3169274"/>
            </a:xfrm>
            <a:custGeom>
              <a:avLst/>
              <a:gdLst/>
              <a:ahLst/>
              <a:cxnLst/>
              <a:rect l="l" t="t" r="r" b="b"/>
              <a:pathLst>
                <a:path w="53513" h="79620" extrusionOk="0">
                  <a:moveTo>
                    <a:pt x="2909" y="0"/>
                  </a:moveTo>
                  <a:cubicBezTo>
                    <a:pt x="1308" y="0"/>
                    <a:pt x="1" y="1308"/>
                    <a:pt x="1" y="2905"/>
                  </a:cubicBezTo>
                  <a:lnTo>
                    <a:pt x="1" y="76714"/>
                  </a:lnTo>
                  <a:cubicBezTo>
                    <a:pt x="1" y="78312"/>
                    <a:pt x="1308" y="79619"/>
                    <a:pt x="2909" y="79619"/>
                  </a:cubicBezTo>
                  <a:lnTo>
                    <a:pt x="50604" y="79619"/>
                  </a:lnTo>
                  <a:cubicBezTo>
                    <a:pt x="52202" y="79619"/>
                    <a:pt x="53513" y="78312"/>
                    <a:pt x="53513" y="76714"/>
                  </a:cubicBezTo>
                  <a:lnTo>
                    <a:pt x="53513" y="2905"/>
                  </a:lnTo>
                  <a:cubicBezTo>
                    <a:pt x="53513" y="1308"/>
                    <a:pt x="52202" y="0"/>
                    <a:pt x="50604"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0" name="Google Shape;390;p23"/>
            <p:cNvSpPr/>
            <p:nvPr/>
          </p:nvSpPr>
          <p:spPr>
            <a:xfrm>
              <a:off x="4740707" y="1768557"/>
              <a:ext cx="1915257" cy="2900113"/>
            </a:xfrm>
            <a:custGeom>
              <a:avLst/>
              <a:gdLst/>
              <a:ahLst/>
              <a:cxnLst/>
              <a:rect l="l" t="t" r="r" b="b"/>
              <a:pathLst>
                <a:path w="48116" h="72858" extrusionOk="0">
                  <a:moveTo>
                    <a:pt x="2708" y="0"/>
                  </a:moveTo>
                  <a:cubicBezTo>
                    <a:pt x="1219" y="0"/>
                    <a:pt x="1" y="1219"/>
                    <a:pt x="1" y="2707"/>
                  </a:cubicBezTo>
                  <a:lnTo>
                    <a:pt x="1" y="70153"/>
                  </a:lnTo>
                  <a:cubicBezTo>
                    <a:pt x="1" y="71641"/>
                    <a:pt x="1219" y="72857"/>
                    <a:pt x="2708" y="72857"/>
                  </a:cubicBezTo>
                  <a:lnTo>
                    <a:pt x="45412" y="72857"/>
                  </a:lnTo>
                  <a:cubicBezTo>
                    <a:pt x="46900" y="72857"/>
                    <a:pt x="48115" y="71641"/>
                    <a:pt x="48115" y="70153"/>
                  </a:cubicBezTo>
                  <a:lnTo>
                    <a:pt x="48115" y="2707"/>
                  </a:lnTo>
                  <a:cubicBezTo>
                    <a:pt x="48115" y="1219"/>
                    <a:pt x="46900" y="0"/>
                    <a:pt x="45412" y="0"/>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1" name="Google Shape;391;p23"/>
            <p:cNvSpPr/>
            <p:nvPr/>
          </p:nvSpPr>
          <p:spPr>
            <a:xfrm>
              <a:off x="4799421" y="1783484"/>
              <a:ext cx="1797833" cy="2820065"/>
            </a:xfrm>
            <a:custGeom>
              <a:avLst/>
              <a:gdLst/>
              <a:ahLst/>
              <a:cxnLst/>
              <a:rect l="l" t="t" r="r" b="b"/>
              <a:pathLst>
                <a:path w="45166" h="70847" extrusionOk="0">
                  <a:moveTo>
                    <a:pt x="2970" y="1"/>
                  </a:moveTo>
                  <a:cubicBezTo>
                    <a:pt x="1338" y="1"/>
                    <a:pt x="0" y="1335"/>
                    <a:pt x="0" y="2967"/>
                  </a:cubicBezTo>
                  <a:lnTo>
                    <a:pt x="0" y="67880"/>
                  </a:lnTo>
                  <a:cubicBezTo>
                    <a:pt x="0" y="69512"/>
                    <a:pt x="1338" y="70847"/>
                    <a:pt x="2970" y="70847"/>
                  </a:cubicBezTo>
                  <a:lnTo>
                    <a:pt x="42199" y="70847"/>
                  </a:lnTo>
                  <a:cubicBezTo>
                    <a:pt x="43831" y="70847"/>
                    <a:pt x="45166" y="69512"/>
                    <a:pt x="45166" y="67880"/>
                  </a:cubicBezTo>
                  <a:lnTo>
                    <a:pt x="45166" y="2967"/>
                  </a:lnTo>
                  <a:cubicBezTo>
                    <a:pt x="45166" y="1335"/>
                    <a:pt x="43831" y="1"/>
                    <a:pt x="42199"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2" name="Google Shape;392;p23"/>
            <p:cNvSpPr/>
            <p:nvPr/>
          </p:nvSpPr>
          <p:spPr>
            <a:xfrm>
              <a:off x="5025120" y="2109575"/>
              <a:ext cx="958783" cy="17833"/>
            </a:xfrm>
            <a:custGeom>
              <a:avLst/>
              <a:gdLst/>
              <a:ahLst/>
              <a:cxnLst/>
              <a:rect l="l" t="t" r="r" b="b"/>
              <a:pathLst>
                <a:path w="24087" h="448" extrusionOk="0">
                  <a:moveTo>
                    <a:pt x="229" y="0"/>
                  </a:moveTo>
                  <a:cubicBezTo>
                    <a:pt x="103" y="0"/>
                    <a:pt x="1" y="99"/>
                    <a:pt x="1" y="222"/>
                  </a:cubicBezTo>
                  <a:cubicBezTo>
                    <a:pt x="1" y="345"/>
                    <a:pt x="103" y="447"/>
                    <a:pt x="229" y="447"/>
                  </a:cubicBezTo>
                  <a:lnTo>
                    <a:pt x="23858" y="447"/>
                  </a:lnTo>
                  <a:cubicBezTo>
                    <a:pt x="23985" y="447"/>
                    <a:pt x="24087" y="345"/>
                    <a:pt x="24087" y="222"/>
                  </a:cubicBezTo>
                  <a:cubicBezTo>
                    <a:pt x="24087" y="99"/>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3" name="Google Shape;393;p23"/>
            <p:cNvSpPr/>
            <p:nvPr/>
          </p:nvSpPr>
          <p:spPr>
            <a:xfrm>
              <a:off x="6087975" y="2036173"/>
              <a:ext cx="303314" cy="296109"/>
            </a:xfrm>
            <a:custGeom>
              <a:avLst/>
              <a:gdLst/>
              <a:ahLst/>
              <a:cxnLst/>
              <a:rect l="l" t="t" r="r" b="b"/>
              <a:pathLst>
                <a:path w="7620" h="7439" extrusionOk="0">
                  <a:moveTo>
                    <a:pt x="4646" y="448"/>
                  </a:moveTo>
                  <a:cubicBezTo>
                    <a:pt x="6032" y="448"/>
                    <a:pt x="7162" y="1551"/>
                    <a:pt x="7162" y="2903"/>
                  </a:cubicBezTo>
                  <a:lnTo>
                    <a:pt x="7162" y="4537"/>
                  </a:lnTo>
                  <a:cubicBezTo>
                    <a:pt x="7162" y="5893"/>
                    <a:pt x="6032" y="6992"/>
                    <a:pt x="4646" y="6992"/>
                  </a:cubicBezTo>
                  <a:lnTo>
                    <a:pt x="2973" y="6992"/>
                  </a:lnTo>
                  <a:cubicBezTo>
                    <a:pt x="1585" y="6992"/>
                    <a:pt x="458" y="5893"/>
                    <a:pt x="458" y="4537"/>
                  </a:cubicBezTo>
                  <a:lnTo>
                    <a:pt x="458" y="2903"/>
                  </a:lnTo>
                  <a:cubicBezTo>
                    <a:pt x="458" y="1551"/>
                    <a:pt x="1585" y="448"/>
                    <a:pt x="2973" y="448"/>
                  </a:cubicBezTo>
                  <a:close/>
                  <a:moveTo>
                    <a:pt x="2973" y="1"/>
                  </a:moveTo>
                  <a:cubicBezTo>
                    <a:pt x="1335" y="1"/>
                    <a:pt x="0" y="1301"/>
                    <a:pt x="0" y="2903"/>
                  </a:cubicBezTo>
                  <a:lnTo>
                    <a:pt x="0" y="4537"/>
                  </a:lnTo>
                  <a:cubicBezTo>
                    <a:pt x="0" y="6139"/>
                    <a:pt x="1335" y="7439"/>
                    <a:pt x="2973" y="7439"/>
                  </a:cubicBezTo>
                  <a:lnTo>
                    <a:pt x="4646" y="7439"/>
                  </a:lnTo>
                  <a:cubicBezTo>
                    <a:pt x="6285" y="7439"/>
                    <a:pt x="7619" y="6139"/>
                    <a:pt x="7619" y="4537"/>
                  </a:cubicBezTo>
                  <a:lnTo>
                    <a:pt x="7619" y="2903"/>
                  </a:lnTo>
                  <a:cubicBezTo>
                    <a:pt x="7619" y="1301"/>
                    <a:pt x="6285" y="1"/>
                    <a:pt x="4646"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4" name="Google Shape;394;p23"/>
            <p:cNvSpPr/>
            <p:nvPr/>
          </p:nvSpPr>
          <p:spPr>
            <a:xfrm>
              <a:off x="5025120" y="2591906"/>
              <a:ext cx="958783" cy="17872"/>
            </a:xfrm>
            <a:custGeom>
              <a:avLst/>
              <a:gdLst/>
              <a:ahLst/>
              <a:cxnLst/>
              <a:rect l="l" t="t" r="r" b="b"/>
              <a:pathLst>
                <a:path w="24087" h="449" extrusionOk="0">
                  <a:moveTo>
                    <a:pt x="229" y="1"/>
                  </a:moveTo>
                  <a:cubicBezTo>
                    <a:pt x="103" y="1"/>
                    <a:pt x="1" y="103"/>
                    <a:pt x="1" y="226"/>
                  </a:cubicBezTo>
                  <a:cubicBezTo>
                    <a:pt x="1" y="349"/>
                    <a:pt x="103" y="448"/>
                    <a:pt x="229" y="448"/>
                  </a:cubicBezTo>
                  <a:lnTo>
                    <a:pt x="23858" y="448"/>
                  </a:lnTo>
                  <a:cubicBezTo>
                    <a:pt x="23985" y="448"/>
                    <a:pt x="24087" y="349"/>
                    <a:pt x="24087" y="226"/>
                  </a:cubicBezTo>
                  <a:cubicBezTo>
                    <a:pt x="24087" y="103"/>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5" name="Google Shape;395;p23"/>
            <p:cNvSpPr/>
            <p:nvPr/>
          </p:nvSpPr>
          <p:spPr>
            <a:xfrm>
              <a:off x="6087975" y="2518703"/>
              <a:ext cx="303314" cy="296109"/>
            </a:xfrm>
            <a:custGeom>
              <a:avLst/>
              <a:gdLst/>
              <a:ahLst/>
              <a:cxnLst/>
              <a:rect l="l" t="t" r="r" b="b"/>
              <a:pathLst>
                <a:path w="7620" h="7439" extrusionOk="0">
                  <a:moveTo>
                    <a:pt x="4646" y="444"/>
                  </a:moveTo>
                  <a:cubicBezTo>
                    <a:pt x="6032" y="444"/>
                    <a:pt x="7162" y="1546"/>
                    <a:pt x="7162" y="2902"/>
                  </a:cubicBezTo>
                  <a:lnTo>
                    <a:pt x="7162" y="4537"/>
                  </a:lnTo>
                  <a:cubicBezTo>
                    <a:pt x="7162" y="5889"/>
                    <a:pt x="6032" y="6991"/>
                    <a:pt x="4646" y="6991"/>
                  </a:cubicBezTo>
                  <a:lnTo>
                    <a:pt x="2973" y="6991"/>
                  </a:lnTo>
                  <a:cubicBezTo>
                    <a:pt x="1585" y="6991"/>
                    <a:pt x="458" y="5889"/>
                    <a:pt x="458" y="4537"/>
                  </a:cubicBezTo>
                  <a:lnTo>
                    <a:pt x="458" y="2902"/>
                  </a:lnTo>
                  <a:cubicBezTo>
                    <a:pt x="458" y="1546"/>
                    <a:pt x="1585" y="444"/>
                    <a:pt x="2973" y="444"/>
                  </a:cubicBezTo>
                  <a:close/>
                  <a:moveTo>
                    <a:pt x="2973" y="1"/>
                  </a:moveTo>
                  <a:cubicBezTo>
                    <a:pt x="1335" y="1"/>
                    <a:pt x="0" y="1301"/>
                    <a:pt x="0" y="2902"/>
                  </a:cubicBezTo>
                  <a:lnTo>
                    <a:pt x="0" y="4537"/>
                  </a:lnTo>
                  <a:cubicBezTo>
                    <a:pt x="0" y="6134"/>
                    <a:pt x="1335" y="7439"/>
                    <a:pt x="2973" y="7439"/>
                  </a:cubicBezTo>
                  <a:lnTo>
                    <a:pt x="4646" y="7439"/>
                  </a:lnTo>
                  <a:cubicBezTo>
                    <a:pt x="6285" y="7439"/>
                    <a:pt x="7619" y="6134"/>
                    <a:pt x="7619" y="4537"/>
                  </a:cubicBezTo>
                  <a:lnTo>
                    <a:pt x="7619" y="2902"/>
                  </a:lnTo>
                  <a:cubicBezTo>
                    <a:pt x="7619" y="1301"/>
                    <a:pt x="6285" y="1"/>
                    <a:pt x="4646"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6" name="Google Shape;396;p23"/>
            <p:cNvSpPr/>
            <p:nvPr/>
          </p:nvSpPr>
          <p:spPr>
            <a:xfrm>
              <a:off x="5025120" y="3079437"/>
              <a:ext cx="958783" cy="17833"/>
            </a:xfrm>
            <a:custGeom>
              <a:avLst/>
              <a:gdLst/>
              <a:ahLst/>
              <a:cxnLst/>
              <a:rect l="l" t="t" r="r" b="b"/>
              <a:pathLst>
                <a:path w="24087" h="448" extrusionOk="0">
                  <a:moveTo>
                    <a:pt x="229" y="1"/>
                  </a:moveTo>
                  <a:cubicBezTo>
                    <a:pt x="103" y="1"/>
                    <a:pt x="1" y="100"/>
                    <a:pt x="1" y="223"/>
                  </a:cubicBezTo>
                  <a:cubicBezTo>
                    <a:pt x="1" y="346"/>
                    <a:pt x="103" y="448"/>
                    <a:pt x="229" y="448"/>
                  </a:cubicBezTo>
                  <a:lnTo>
                    <a:pt x="23858" y="448"/>
                  </a:lnTo>
                  <a:cubicBezTo>
                    <a:pt x="23985" y="448"/>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7" name="Google Shape;397;p23"/>
            <p:cNvSpPr/>
            <p:nvPr/>
          </p:nvSpPr>
          <p:spPr>
            <a:xfrm>
              <a:off x="6087975" y="3006074"/>
              <a:ext cx="303314" cy="296109"/>
            </a:xfrm>
            <a:custGeom>
              <a:avLst/>
              <a:gdLst/>
              <a:ahLst/>
              <a:cxnLst/>
              <a:rect l="l" t="t" r="r" b="b"/>
              <a:pathLst>
                <a:path w="7620" h="7439" extrusionOk="0">
                  <a:moveTo>
                    <a:pt x="4646" y="448"/>
                  </a:moveTo>
                  <a:cubicBezTo>
                    <a:pt x="6032" y="448"/>
                    <a:pt x="7162" y="1550"/>
                    <a:pt x="7162" y="2902"/>
                  </a:cubicBezTo>
                  <a:lnTo>
                    <a:pt x="7162" y="4537"/>
                  </a:lnTo>
                  <a:cubicBezTo>
                    <a:pt x="7162" y="5892"/>
                    <a:pt x="6032" y="6991"/>
                    <a:pt x="4646" y="6991"/>
                  </a:cubicBezTo>
                  <a:lnTo>
                    <a:pt x="2973" y="6991"/>
                  </a:lnTo>
                  <a:cubicBezTo>
                    <a:pt x="1585" y="6991"/>
                    <a:pt x="458" y="5892"/>
                    <a:pt x="458" y="4537"/>
                  </a:cubicBezTo>
                  <a:lnTo>
                    <a:pt x="458" y="2902"/>
                  </a:lnTo>
                  <a:cubicBezTo>
                    <a:pt x="458" y="1550"/>
                    <a:pt x="1585" y="448"/>
                    <a:pt x="2973" y="448"/>
                  </a:cubicBezTo>
                  <a:close/>
                  <a:moveTo>
                    <a:pt x="2973" y="0"/>
                  </a:moveTo>
                  <a:cubicBezTo>
                    <a:pt x="1335" y="0"/>
                    <a:pt x="0" y="1301"/>
                    <a:pt x="0" y="2902"/>
                  </a:cubicBezTo>
                  <a:lnTo>
                    <a:pt x="0" y="4537"/>
                  </a:lnTo>
                  <a:cubicBezTo>
                    <a:pt x="0" y="6138"/>
                    <a:pt x="1335" y="7438"/>
                    <a:pt x="2973" y="7438"/>
                  </a:cubicBezTo>
                  <a:lnTo>
                    <a:pt x="4646" y="7438"/>
                  </a:lnTo>
                  <a:cubicBezTo>
                    <a:pt x="6285" y="7438"/>
                    <a:pt x="7619" y="6138"/>
                    <a:pt x="7619" y="4537"/>
                  </a:cubicBezTo>
                  <a:lnTo>
                    <a:pt x="7619" y="2902"/>
                  </a:lnTo>
                  <a:cubicBezTo>
                    <a:pt x="7619" y="1301"/>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8" name="Google Shape;398;p23"/>
            <p:cNvSpPr/>
            <p:nvPr/>
          </p:nvSpPr>
          <p:spPr>
            <a:xfrm>
              <a:off x="5021420" y="4094835"/>
              <a:ext cx="958783" cy="17793"/>
            </a:xfrm>
            <a:custGeom>
              <a:avLst/>
              <a:gdLst/>
              <a:ahLst/>
              <a:cxnLst/>
              <a:rect l="l" t="t" r="r" b="b"/>
              <a:pathLst>
                <a:path w="24087" h="447" extrusionOk="0">
                  <a:moveTo>
                    <a:pt x="229" y="0"/>
                  </a:moveTo>
                  <a:cubicBezTo>
                    <a:pt x="103" y="0"/>
                    <a:pt x="1" y="103"/>
                    <a:pt x="1" y="225"/>
                  </a:cubicBezTo>
                  <a:cubicBezTo>
                    <a:pt x="1" y="348"/>
                    <a:pt x="103" y="447"/>
                    <a:pt x="229" y="447"/>
                  </a:cubicBezTo>
                  <a:lnTo>
                    <a:pt x="23858" y="447"/>
                  </a:lnTo>
                  <a:cubicBezTo>
                    <a:pt x="23985" y="447"/>
                    <a:pt x="24087" y="348"/>
                    <a:pt x="24087" y="225"/>
                  </a:cubicBezTo>
                  <a:cubicBezTo>
                    <a:pt x="24087" y="103"/>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9" name="Google Shape;399;p23"/>
            <p:cNvSpPr/>
            <p:nvPr/>
          </p:nvSpPr>
          <p:spPr>
            <a:xfrm>
              <a:off x="5025120" y="2218125"/>
              <a:ext cx="958783" cy="17833"/>
            </a:xfrm>
            <a:custGeom>
              <a:avLst/>
              <a:gdLst/>
              <a:ahLst/>
              <a:cxnLst/>
              <a:rect l="l" t="t" r="r" b="b"/>
              <a:pathLst>
                <a:path w="24087" h="448" extrusionOk="0">
                  <a:moveTo>
                    <a:pt x="229" y="0"/>
                  </a:moveTo>
                  <a:cubicBezTo>
                    <a:pt x="103" y="0"/>
                    <a:pt x="1" y="100"/>
                    <a:pt x="1" y="222"/>
                  </a:cubicBezTo>
                  <a:cubicBezTo>
                    <a:pt x="1" y="349"/>
                    <a:pt x="103" y="448"/>
                    <a:pt x="229" y="448"/>
                  </a:cubicBezTo>
                  <a:lnTo>
                    <a:pt x="23858" y="448"/>
                  </a:lnTo>
                  <a:cubicBezTo>
                    <a:pt x="23985" y="448"/>
                    <a:pt x="24087" y="349"/>
                    <a:pt x="24087" y="222"/>
                  </a:cubicBezTo>
                  <a:cubicBezTo>
                    <a:pt x="24087" y="100"/>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0" name="Google Shape;400;p23"/>
            <p:cNvSpPr/>
            <p:nvPr/>
          </p:nvSpPr>
          <p:spPr>
            <a:xfrm>
              <a:off x="5025120" y="2700656"/>
              <a:ext cx="958783" cy="17673"/>
            </a:xfrm>
            <a:custGeom>
              <a:avLst/>
              <a:gdLst/>
              <a:ahLst/>
              <a:cxnLst/>
              <a:rect l="l" t="t" r="r" b="b"/>
              <a:pathLst>
                <a:path w="24087" h="444" extrusionOk="0">
                  <a:moveTo>
                    <a:pt x="229" y="0"/>
                  </a:moveTo>
                  <a:cubicBezTo>
                    <a:pt x="103" y="0"/>
                    <a:pt x="1" y="99"/>
                    <a:pt x="1" y="222"/>
                  </a:cubicBezTo>
                  <a:cubicBezTo>
                    <a:pt x="1" y="345"/>
                    <a:pt x="103" y="443"/>
                    <a:pt x="229" y="443"/>
                  </a:cubicBezTo>
                  <a:lnTo>
                    <a:pt x="23858" y="443"/>
                  </a:lnTo>
                  <a:cubicBezTo>
                    <a:pt x="23985" y="443"/>
                    <a:pt x="24087" y="345"/>
                    <a:pt x="24087" y="222"/>
                  </a:cubicBezTo>
                  <a:cubicBezTo>
                    <a:pt x="24087" y="99"/>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1" name="Google Shape;401;p23"/>
            <p:cNvSpPr/>
            <p:nvPr/>
          </p:nvSpPr>
          <p:spPr>
            <a:xfrm>
              <a:off x="5025120" y="3187987"/>
              <a:ext cx="958783" cy="17872"/>
            </a:xfrm>
            <a:custGeom>
              <a:avLst/>
              <a:gdLst/>
              <a:ahLst/>
              <a:cxnLst/>
              <a:rect l="l" t="t" r="r" b="b"/>
              <a:pathLst>
                <a:path w="24087" h="449" extrusionOk="0">
                  <a:moveTo>
                    <a:pt x="229" y="1"/>
                  </a:moveTo>
                  <a:cubicBezTo>
                    <a:pt x="103" y="1"/>
                    <a:pt x="1" y="100"/>
                    <a:pt x="1" y="226"/>
                  </a:cubicBezTo>
                  <a:cubicBezTo>
                    <a:pt x="1" y="349"/>
                    <a:pt x="103" y="448"/>
                    <a:pt x="229" y="448"/>
                  </a:cubicBezTo>
                  <a:lnTo>
                    <a:pt x="23858" y="448"/>
                  </a:lnTo>
                  <a:cubicBezTo>
                    <a:pt x="23985" y="448"/>
                    <a:pt x="24087" y="349"/>
                    <a:pt x="24087" y="226"/>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2" name="Google Shape;402;p23"/>
            <p:cNvSpPr/>
            <p:nvPr/>
          </p:nvSpPr>
          <p:spPr>
            <a:xfrm>
              <a:off x="5021420" y="4203505"/>
              <a:ext cx="958783" cy="17713"/>
            </a:xfrm>
            <a:custGeom>
              <a:avLst/>
              <a:gdLst/>
              <a:ahLst/>
              <a:cxnLst/>
              <a:rect l="l" t="t" r="r" b="b"/>
              <a:pathLst>
                <a:path w="24087" h="445" extrusionOk="0">
                  <a:moveTo>
                    <a:pt x="229" y="1"/>
                  </a:moveTo>
                  <a:cubicBezTo>
                    <a:pt x="103" y="1"/>
                    <a:pt x="1" y="100"/>
                    <a:pt x="1" y="223"/>
                  </a:cubicBezTo>
                  <a:cubicBezTo>
                    <a:pt x="1" y="346"/>
                    <a:pt x="103" y="445"/>
                    <a:pt x="229" y="445"/>
                  </a:cubicBezTo>
                  <a:lnTo>
                    <a:pt x="23858" y="445"/>
                  </a:lnTo>
                  <a:cubicBezTo>
                    <a:pt x="23985" y="445"/>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3" name="Google Shape;403;p23"/>
            <p:cNvSpPr/>
            <p:nvPr/>
          </p:nvSpPr>
          <p:spPr>
            <a:xfrm>
              <a:off x="6084275" y="4021592"/>
              <a:ext cx="303314" cy="296109"/>
            </a:xfrm>
            <a:custGeom>
              <a:avLst/>
              <a:gdLst/>
              <a:ahLst/>
              <a:cxnLst/>
              <a:rect l="l" t="t" r="r" b="b"/>
              <a:pathLst>
                <a:path w="7620" h="7439" extrusionOk="0">
                  <a:moveTo>
                    <a:pt x="4646" y="443"/>
                  </a:moveTo>
                  <a:cubicBezTo>
                    <a:pt x="6032" y="443"/>
                    <a:pt x="7162" y="1546"/>
                    <a:pt x="7162" y="2901"/>
                  </a:cubicBezTo>
                  <a:lnTo>
                    <a:pt x="7162" y="4536"/>
                  </a:lnTo>
                  <a:cubicBezTo>
                    <a:pt x="7162" y="5888"/>
                    <a:pt x="6032" y="6991"/>
                    <a:pt x="4646" y="6991"/>
                  </a:cubicBezTo>
                  <a:lnTo>
                    <a:pt x="2973" y="6991"/>
                  </a:lnTo>
                  <a:cubicBezTo>
                    <a:pt x="1585" y="6991"/>
                    <a:pt x="458" y="5888"/>
                    <a:pt x="458" y="4536"/>
                  </a:cubicBezTo>
                  <a:lnTo>
                    <a:pt x="458" y="2901"/>
                  </a:lnTo>
                  <a:cubicBezTo>
                    <a:pt x="458" y="1546"/>
                    <a:pt x="1585" y="443"/>
                    <a:pt x="2973" y="443"/>
                  </a:cubicBezTo>
                  <a:close/>
                  <a:moveTo>
                    <a:pt x="2973" y="0"/>
                  </a:moveTo>
                  <a:cubicBezTo>
                    <a:pt x="1335" y="0"/>
                    <a:pt x="0" y="1300"/>
                    <a:pt x="0" y="2901"/>
                  </a:cubicBezTo>
                  <a:lnTo>
                    <a:pt x="0" y="4536"/>
                  </a:lnTo>
                  <a:cubicBezTo>
                    <a:pt x="0" y="6134"/>
                    <a:pt x="1335" y="7438"/>
                    <a:pt x="2973" y="7438"/>
                  </a:cubicBezTo>
                  <a:lnTo>
                    <a:pt x="4646" y="7438"/>
                  </a:lnTo>
                  <a:cubicBezTo>
                    <a:pt x="6285" y="7438"/>
                    <a:pt x="7619" y="6134"/>
                    <a:pt x="7619" y="4536"/>
                  </a:cubicBezTo>
                  <a:lnTo>
                    <a:pt x="7619" y="2901"/>
                  </a:lnTo>
                  <a:cubicBezTo>
                    <a:pt x="7619" y="1300"/>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4" name="Google Shape;404;p23"/>
            <p:cNvSpPr/>
            <p:nvPr/>
          </p:nvSpPr>
          <p:spPr>
            <a:xfrm>
              <a:off x="6103659" y="2002457"/>
              <a:ext cx="304747" cy="273182"/>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5" name="Google Shape;405;p23"/>
            <p:cNvSpPr/>
            <p:nvPr/>
          </p:nvSpPr>
          <p:spPr>
            <a:xfrm>
              <a:off x="5282465" y="1608896"/>
              <a:ext cx="831885" cy="159698"/>
            </a:xfrm>
            <a:custGeom>
              <a:avLst/>
              <a:gdLst/>
              <a:ahLst/>
              <a:cxnLst/>
              <a:rect l="l" t="t" r="r" b="b"/>
              <a:pathLst>
                <a:path w="20899" h="4012" extrusionOk="0">
                  <a:moveTo>
                    <a:pt x="18" y="0"/>
                  </a:moveTo>
                  <a:cubicBezTo>
                    <a:pt x="8" y="103"/>
                    <a:pt x="0" y="208"/>
                    <a:pt x="0" y="314"/>
                  </a:cubicBezTo>
                  <a:lnTo>
                    <a:pt x="0" y="4011"/>
                  </a:lnTo>
                  <a:lnTo>
                    <a:pt x="20899" y="4011"/>
                  </a:lnTo>
                  <a:lnTo>
                    <a:pt x="20899" y="314"/>
                  </a:lnTo>
                  <a:cubicBezTo>
                    <a:pt x="20899" y="208"/>
                    <a:pt x="20892" y="103"/>
                    <a:pt x="20879" y="0"/>
                  </a:cubicBezTo>
                  <a:close/>
                </a:path>
              </a:pathLst>
            </a:custGeom>
            <a:solidFill>
              <a:srgbClr val="291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6" name="Google Shape;406;p23"/>
            <p:cNvSpPr/>
            <p:nvPr/>
          </p:nvSpPr>
          <p:spPr>
            <a:xfrm>
              <a:off x="5282465" y="1768557"/>
              <a:ext cx="831885" cy="14967"/>
            </a:xfrm>
            <a:custGeom>
              <a:avLst/>
              <a:gdLst/>
              <a:ahLst/>
              <a:cxnLst/>
              <a:rect l="l" t="t" r="r" b="b"/>
              <a:pathLst>
                <a:path w="20899" h="376" extrusionOk="0">
                  <a:moveTo>
                    <a:pt x="0" y="0"/>
                  </a:moveTo>
                  <a:lnTo>
                    <a:pt x="0" y="317"/>
                  </a:lnTo>
                  <a:lnTo>
                    <a:pt x="0" y="376"/>
                  </a:lnTo>
                  <a:lnTo>
                    <a:pt x="20899" y="376"/>
                  </a:lnTo>
                  <a:lnTo>
                    <a:pt x="20899" y="317"/>
                  </a:lnTo>
                  <a:lnTo>
                    <a:pt x="20899" y="0"/>
                  </a:lnTo>
                  <a:close/>
                </a:path>
              </a:pathLst>
            </a:custGeom>
            <a:solidFill>
              <a:srgbClr val="4E51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7" name="Google Shape;407;p23"/>
            <p:cNvSpPr/>
            <p:nvPr/>
          </p:nvSpPr>
          <p:spPr>
            <a:xfrm>
              <a:off x="5282465" y="1783484"/>
              <a:ext cx="831885" cy="104409"/>
            </a:xfrm>
            <a:custGeom>
              <a:avLst/>
              <a:gdLst/>
              <a:ahLst/>
              <a:cxnLst/>
              <a:rect l="l" t="t" r="r" b="b"/>
              <a:pathLst>
                <a:path w="20899" h="2623" extrusionOk="0">
                  <a:moveTo>
                    <a:pt x="0" y="1"/>
                  </a:moveTo>
                  <a:cubicBezTo>
                    <a:pt x="31" y="1448"/>
                    <a:pt x="1253" y="2622"/>
                    <a:pt x="2742" y="2622"/>
                  </a:cubicBezTo>
                  <a:lnTo>
                    <a:pt x="18154" y="2622"/>
                  </a:lnTo>
                  <a:cubicBezTo>
                    <a:pt x="19642" y="2622"/>
                    <a:pt x="20865" y="1448"/>
                    <a:pt x="20899" y="1"/>
                  </a:cubicBezTo>
                  <a:close/>
                </a:path>
              </a:pathLst>
            </a:custGeom>
            <a:solidFill>
              <a:srgbClr val="827F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8" name="Google Shape;408;p23"/>
            <p:cNvSpPr/>
            <p:nvPr/>
          </p:nvSpPr>
          <p:spPr>
            <a:xfrm>
              <a:off x="5282465" y="1345102"/>
              <a:ext cx="831885" cy="515992"/>
            </a:xfrm>
            <a:custGeom>
              <a:avLst/>
              <a:gdLst/>
              <a:ahLst/>
              <a:cxnLst/>
              <a:rect l="l" t="t" r="r" b="b"/>
              <a:pathLst>
                <a:path w="20899" h="12963" extrusionOk="0">
                  <a:moveTo>
                    <a:pt x="12098" y="1599"/>
                  </a:moveTo>
                  <a:cubicBezTo>
                    <a:pt x="12505" y="1599"/>
                    <a:pt x="12836" y="1923"/>
                    <a:pt x="12836" y="2319"/>
                  </a:cubicBezTo>
                  <a:cubicBezTo>
                    <a:pt x="12836" y="2715"/>
                    <a:pt x="12505" y="3036"/>
                    <a:pt x="12098" y="3036"/>
                  </a:cubicBezTo>
                  <a:lnTo>
                    <a:pt x="8798" y="3036"/>
                  </a:lnTo>
                  <a:cubicBezTo>
                    <a:pt x="8391" y="3036"/>
                    <a:pt x="8060" y="2715"/>
                    <a:pt x="8060" y="2319"/>
                  </a:cubicBezTo>
                  <a:cubicBezTo>
                    <a:pt x="8060" y="1923"/>
                    <a:pt x="8391" y="1599"/>
                    <a:pt x="8798" y="1599"/>
                  </a:cubicBezTo>
                  <a:close/>
                  <a:moveTo>
                    <a:pt x="7930" y="1"/>
                  </a:moveTo>
                  <a:cubicBezTo>
                    <a:pt x="6422" y="1"/>
                    <a:pt x="5185" y="1206"/>
                    <a:pt x="5185" y="2681"/>
                  </a:cubicBezTo>
                  <a:lnTo>
                    <a:pt x="5185" y="3593"/>
                  </a:lnTo>
                  <a:lnTo>
                    <a:pt x="2742" y="3593"/>
                  </a:lnTo>
                  <a:cubicBezTo>
                    <a:pt x="1233" y="3593"/>
                    <a:pt x="0" y="4797"/>
                    <a:pt x="0" y="6272"/>
                  </a:cubicBezTo>
                  <a:lnTo>
                    <a:pt x="0" y="10286"/>
                  </a:lnTo>
                  <a:cubicBezTo>
                    <a:pt x="0" y="11757"/>
                    <a:pt x="1233" y="12963"/>
                    <a:pt x="2742" y="12963"/>
                  </a:cubicBezTo>
                  <a:lnTo>
                    <a:pt x="18154" y="12963"/>
                  </a:lnTo>
                  <a:cubicBezTo>
                    <a:pt x="19663" y="12963"/>
                    <a:pt x="20899" y="11757"/>
                    <a:pt x="20899" y="10286"/>
                  </a:cubicBezTo>
                  <a:lnTo>
                    <a:pt x="20899" y="6272"/>
                  </a:lnTo>
                  <a:cubicBezTo>
                    <a:pt x="20899" y="4797"/>
                    <a:pt x="19663" y="3593"/>
                    <a:pt x="18154" y="3593"/>
                  </a:cubicBezTo>
                  <a:lnTo>
                    <a:pt x="15710" y="3593"/>
                  </a:lnTo>
                  <a:lnTo>
                    <a:pt x="15710" y="2681"/>
                  </a:lnTo>
                  <a:cubicBezTo>
                    <a:pt x="15710" y="1206"/>
                    <a:pt x="14478" y="1"/>
                    <a:pt x="12968"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9" name="Google Shape;409;p23"/>
            <p:cNvSpPr/>
            <p:nvPr/>
          </p:nvSpPr>
          <p:spPr>
            <a:xfrm>
              <a:off x="5336282" y="1680745"/>
              <a:ext cx="35227" cy="26709"/>
            </a:xfrm>
            <a:custGeom>
              <a:avLst/>
              <a:gdLst/>
              <a:ahLst/>
              <a:cxnLst/>
              <a:rect l="l" t="t" r="r" b="b"/>
              <a:pathLst>
                <a:path w="885" h="671" extrusionOk="0">
                  <a:moveTo>
                    <a:pt x="444" y="1"/>
                  </a:moveTo>
                  <a:cubicBezTo>
                    <a:pt x="3" y="1"/>
                    <a:pt x="0" y="670"/>
                    <a:pt x="444" y="670"/>
                  </a:cubicBezTo>
                  <a:cubicBezTo>
                    <a:pt x="884" y="670"/>
                    <a:pt x="884" y="1"/>
                    <a:pt x="4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0" name="Google Shape;410;p23"/>
            <p:cNvSpPr/>
            <p:nvPr/>
          </p:nvSpPr>
          <p:spPr>
            <a:xfrm>
              <a:off x="5338471" y="1726363"/>
              <a:ext cx="126381" cy="98876"/>
            </a:xfrm>
            <a:custGeom>
              <a:avLst/>
              <a:gdLst/>
              <a:ahLst/>
              <a:cxnLst/>
              <a:rect l="l" t="t" r="r" b="b"/>
              <a:pathLst>
                <a:path w="3175" h="2484" extrusionOk="0">
                  <a:moveTo>
                    <a:pt x="457" y="1"/>
                  </a:moveTo>
                  <a:cubicBezTo>
                    <a:pt x="286" y="1"/>
                    <a:pt x="101" y="107"/>
                    <a:pt x="75" y="319"/>
                  </a:cubicBezTo>
                  <a:cubicBezTo>
                    <a:pt x="0" y="927"/>
                    <a:pt x="102" y="1538"/>
                    <a:pt x="608" y="1944"/>
                  </a:cubicBezTo>
                  <a:cubicBezTo>
                    <a:pt x="1195" y="2419"/>
                    <a:pt x="2004" y="2460"/>
                    <a:pt x="2731" y="2483"/>
                  </a:cubicBezTo>
                  <a:cubicBezTo>
                    <a:pt x="2735" y="2484"/>
                    <a:pt x="2740" y="2484"/>
                    <a:pt x="2744" y="2484"/>
                  </a:cubicBezTo>
                  <a:cubicBezTo>
                    <a:pt x="3175" y="2484"/>
                    <a:pt x="3167" y="1828"/>
                    <a:pt x="2731" y="1814"/>
                  </a:cubicBezTo>
                  <a:cubicBezTo>
                    <a:pt x="2195" y="1798"/>
                    <a:pt x="1563" y="1798"/>
                    <a:pt x="1106" y="1477"/>
                  </a:cubicBezTo>
                  <a:cubicBezTo>
                    <a:pt x="710" y="1200"/>
                    <a:pt x="706" y="756"/>
                    <a:pt x="758" y="319"/>
                  </a:cubicBezTo>
                  <a:cubicBezTo>
                    <a:pt x="785" y="106"/>
                    <a:pt x="628" y="1"/>
                    <a:pt x="4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1" name="Google Shape;411;p23"/>
            <p:cNvSpPr/>
            <p:nvPr/>
          </p:nvSpPr>
          <p:spPr>
            <a:xfrm>
              <a:off x="5021420" y="3604223"/>
              <a:ext cx="958783" cy="17793"/>
            </a:xfrm>
            <a:custGeom>
              <a:avLst/>
              <a:gdLst/>
              <a:ahLst/>
              <a:cxnLst/>
              <a:rect l="l" t="t" r="r" b="b"/>
              <a:pathLst>
                <a:path w="24087" h="447" extrusionOk="0">
                  <a:moveTo>
                    <a:pt x="229" y="0"/>
                  </a:moveTo>
                  <a:cubicBezTo>
                    <a:pt x="103" y="0"/>
                    <a:pt x="1" y="103"/>
                    <a:pt x="1" y="225"/>
                  </a:cubicBezTo>
                  <a:cubicBezTo>
                    <a:pt x="1" y="348"/>
                    <a:pt x="103" y="447"/>
                    <a:pt x="229" y="447"/>
                  </a:cubicBezTo>
                  <a:lnTo>
                    <a:pt x="23858" y="447"/>
                  </a:lnTo>
                  <a:cubicBezTo>
                    <a:pt x="23985" y="447"/>
                    <a:pt x="24087" y="348"/>
                    <a:pt x="24087" y="225"/>
                  </a:cubicBezTo>
                  <a:cubicBezTo>
                    <a:pt x="24087" y="103"/>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2" name="Google Shape;412;p23"/>
            <p:cNvSpPr/>
            <p:nvPr/>
          </p:nvSpPr>
          <p:spPr>
            <a:xfrm>
              <a:off x="5021420" y="3712893"/>
              <a:ext cx="958783" cy="17713"/>
            </a:xfrm>
            <a:custGeom>
              <a:avLst/>
              <a:gdLst/>
              <a:ahLst/>
              <a:cxnLst/>
              <a:rect l="l" t="t" r="r" b="b"/>
              <a:pathLst>
                <a:path w="24087" h="445" extrusionOk="0">
                  <a:moveTo>
                    <a:pt x="229" y="1"/>
                  </a:moveTo>
                  <a:cubicBezTo>
                    <a:pt x="103" y="1"/>
                    <a:pt x="1" y="100"/>
                    <a:pt x="1" y="223"/>
                  </a:cubicBezTo>
                  <a:cubicBezTo>
                    <a:pt x="1" y="346"/>
                    <a:pt x="103" y="445"/>
                    <a:pt x="229" y="445"/>
                  </a:cubicBezTo>
                  <a:lnTo>
                    <a:pt x="23858" y="445"/>
                  </a:lnTo>
                  <a:cubicBezTo>
                    <a:pt x="23985" y="445"/>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 name="Google Shape;413;p23"/>
            <p:cNvSpPr/>
            <p:nvPr/>
          </p:nvSpPr>
          <p:spPr>
            <a:xfrm>
              <a:off x="6084275" y="3530980"/>
              <a:ext cx="303314" cy="296109"/>
            </a:xfrm>
            <a:custGeom>
              <a:avLst/>
              <a:gdLst/>
              <a:ahLst/>
              <a:cxnLst/>
              <a:rect l="l" t="t" r="r" b="b"/>
              <a:pathLst>
                <a:path w="7620" h="7439" extrusionOk="0">
                  <a:moveTo>
                    <a:pt x="4646" y="443"/>
                  </a:moveTo>
                  <a:cubicBezTo>
                    <a:pt x="6032" y="443"/>
                    <a:pt x="7162" y="1546"/>
                    <a:pt x="7162" y="2901"/>
                  </a:cubicBezTo>
                  <a:lnTo>
                    <a:pt x="7162" y="4536"/>
                  </a:lnTo>
                  <a:cubicBezTo>
                    <a:pt x="7162" y="5888"/>
                    <a:pt x="6032" y="6991"/>
                    <a:pt x="4646" y="6991"/>
                  </a:cubicBezTo>
                  <a:lnTo>
                    <a:pt x="2973" y="6991"/>
                  </a:lnTo>
                  <a:cubicBezTo>
                    <a:pt x="1585" y="6991"/>
                    <a:pt x="458" y="5888"/>
                    <a:pt x="458" y="4536"/>
                  </a:cubicBezTo>
                  <a:lnTo>
                    <a:pt x="458" y="2901"/>
                  </a:lnTo>
                  <a:cubicBezTo>
                    <a:pt x="458" y="1546"/>
                    <a:pt x="1585" y="443"/>
                    <a:pt x="2973" y="443"/>
                  </a:cubicBezTo>
                  <a:close/>
                  <a:moveTo>
                    <a:pt x="2973" y="0"/>
                  </a:moveTo>
                  <a:cubicBezTo>
                    <a:pt x="1335" y="0"/>
                    <a:pt x="0" y="1300"/>
                    <a:pt x="0" y="2901"/>
                  </a:cubicBezTo>
                  <a:lnTo>
                    <a:pt x="0" y="4536"/>
                  </a:lnTo>
                  <a:cubicBezTo>
                    <a:pt x="0" y="6134"/>
                    <a:pt x="1335" y="7438"/>
                    <a:pt x="2973" y="7438"/>
                  </a:cubicBezTo>
                  <a:lnTo>
                    <a:pt x="4646" y="7438"/>
                  </a:lnTo>
                  <a:cubicBezTo>
                    <a:pt x="6285" y="7438"/>
                    <a:pt x="7619" y="6134"/>
                    <a:pt x="7619" y="4536"/>
                  </a:cubicBezTo>
                  <a:lnTo>
                    <a:pt x="7619" y="2901"/>
                  </a:lnTo>
                  <a:cubicBezTo>
                    <a:pt x="7619" y="1300"/>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14" name="Google Shape;414;p23"/>
          <p:cNvGrpSpPr/>
          <p:nvPr/>
        </p:nvGrpSpPr>
        <p:grpSpPr>
          <a:xfrm>
            <a:off x="4538210" y="3675500"/>
            <a:ext cx="990781" cy="1129042"/>
            <a:chOff x="2670950" y="1672175"/>
            <a:chExt cx="143500" cy="163525"/>
          </a:xfrm>
        </p:grpSpPr>
        <p:sp>
          <p:nvSpPr>
            <p:cNvPr id="415" name="Google Shape;415;p23"/>
            <p:cNvSpPr/>
            <p:nvPr/>
          </p:nvSpPr>
          <p:spPr>
            <a:xfrm>
              <a:off x="2678200" y="1681125"/>
              <a:ext cx="29550" cy="60025"/>
            </a:xfrm>
            <a:custGeom>
              <a:avLst/>
              <a:gdLst/>
              <a:ahLst/>
              <a:cxnLst/>
              <a:rect l="l" t="t" r="r" b="b"/>
              <a:pathLst>
                <a:path w="1182" h="2401" extrusionOk="0">
                  <a:moveTo>
                    <a:pt x="604" y="1762"/>
                  </a:moveTo>
                  <a:cubicBezTo>
                    <a:pt x="604" y="1762"/>
                    <a:pt x="605" y="1766"/>
                    <a:pt x="608" y="1770"/>
                  </a:cubicBezTo>
                  <a:lnTo>
                    <a:pt x="608" y="1770"/>
                  </a:lnTo>
                  <a:cubicBezTo>
                    <a:pt x="604" y="1769"/>
                    <a:pt x="604" y="1765"/>
                    <a:pt x="604" y="1765"/>
                  </a:cubicBezTo>
                  <a:lnTo>
                    <a:pt x="604" y="1762"/>
                  </a:lnTo>
                  <a:close/>
                  <a:moveTo>
                    <a:pt x="440" y="1"/>
                  </a:moveTo>
                  <a:cubicBezTo>
                    <a:pt x="437" y="103"/>
                    <a:pt x="433" y="209"/>
                    <a:pt x="430" y="311"/>
                  </a:cubicBezTo>
                  <a:cubicBezTo>
                    <a:pt x="430" y="414"/>
                    <a:pt x="430" y="516"/>
                    <a:pt x="437" y="618"/>
                  </a:cubicBezTo>
                  <a:cubicBezTo>
                    <a:pt x="444" y="752"/>
                    <a:pt x="454" y="885"/>
                    <a:pt x="471" y="1015"/>
                  </a:cubicBezTo>
                  <a:cubicBezTo>
                    <a:pt x="317" y="905"/>
                    <a:pt x="161" y="796"/>
                    <a:pt x="0" y="697"/>
                  </a:cubicBezTo>
                  <a:lnTo>
                    <a:pt x="0" y="697"/>
                  </a:lnTo>
                  <a:cubicBezTo>
                    <a:pt x="153" y="840"/>
                    <a:pt x="317" y="974"/>
                    <a:pt x="481" y="1103"/>
                  </a:cubicBezTo>
                  <a:cubicBezTo>
                    <a:pt x="488" y="1144"/>
                    <a:pt x="495" y="1189"/>
                    <a:pt x="501" y="1233"/>
                  </a:cubicBezTo>
                  <a:cubicBezTo>
                    <a:pt x="529" y="1387"/>
                    <a:pt x="560" y="1540"/>
                    <a:pt x="604" y="1691"/>
                  </a:cubicBezTo>
                  <a:cubicBezTo>
                    <a:pt x="588" y="1684"/>
                    <a:pt x="574" y="1677"/>
                    <a:pt x="560" y="1670"/>
                  </a:cubicBezTo>
                  <a:cubicBezTo>
                    <a:pt x="509" y="1647"/>
                    <a:pt x="461" y="1626"/>
                    <a:pt x="413" y="1606"/>
                  </a:cubicBezTo>
                  <a:cubicBezTo>
                    <a:pt x="314" y="1565"/>
                    <a:pt x="215" y="1530"/>
                    <a:pt x="112" y="1499"/>
                  </a:cubicBezTo>
                  <a:lnTo>
                    <a:pt x="112" y="1499"/>
                  </a:lnTo>
                  <a:cubicBezTo>
                    <a:pt x="202" y="1554"/>
                    <a:pt x="297" y="1606"/>
                    <a:pt x="389" y="1653"/>
                  </a:cubicBezTo>
                  <a:lnTo>
                    <a:pt x="529" y="1724"/>
                  </a:lnTo>
                  <a:cubicBezTo>
                    <a:pt x="553" y="1738"/>
                    <a:pt x="577" y="1752"/>
                    <a:pt x="597" y="1762"/>
                  </a:cubicBezTo>
                  <a:cubicBezTo>
                    <a:pt x="600" y="1765"/>
                    <a:pt x="606" y="1770"/>
                    <a:pt x="607" y="1770"/>
                  </a:cubicBezTo>
                  <a:cubicBezTo>
                    <a:pt x="608" y="1770"/>
                    <a:pt x="608" y="1770"/>
                    <a:pt x="608" y="1770"/>
                  </a:cubicBezTo>
                  <a:lnTo>
                    <a:pt x="608" y="1770"/>
                  </a:lnTo>
                  <a:cubicBezTo>
                    <a:pt x="610" y="1772"/>
                    <a:pt x="612" y="1775"/>
                    <a:pt x="615" y="1776"/>
                  </a:cubicBezTo>
                  <a:cubicBezTo>
                    <a:pt x="621" y="1783"/>
                    <a:pt x="624" y="1783"/>
                    <a:pt x="632" y="1786"/>
                  </a:cubicBezTo>
                  <a:cubicBezTo>
                    <a:pt x="635" y="1800"/>
                    <a:pt x="642" y="1817"/>
                    <a:pt x="645" y="1834"/>
                  </a:cubicBezTo>
                  <a:cubicBezTo>
                    <a:pt x="683" y="1946"/>
                    <a:pt x="724" y="2056"/>
                    <a:pt x="768" y="2162"/>
                  </a:cubicBezTo>
                  <a:cubicBezTo>
                    <a:pt x="700" y="2148"/>
                    <a:pt x="632" y="2134"/>
                    <a:pt x="560" y="2124"/>
                  </a:cubicBezTo>
                  <a:cubicBezTo>
                    <a:pt x="478" y="2110"/>
                    <a:pt x="393" y="2101"/>
                    <a:pt x="311" y="2097"/>
                  </a:cubicBezTo>
                  <a:lnTo>
                    <a:pt x="311" y="2097"/>
                  </a:lnTo>
                  <a:cubicBezTo>
                    <a:pt x="389" y="2128"/>
                    <a:pt x="468" y="2155"/>
                    <a:pt x="550" y="2175"/>
                  </a:cubicBezTo>
                  <a:cubicBezTo>
                    <a:pt x="628" y="2200"/>
                    <a:pt x="710" y="2220"/>
                    <a:pt x="792" y="2237"/>
                  </a:cubicBezTo>
                  <a:lnTo>
                    <a:pt x="802" y="2237"/>
                  </a:lnTo>
                  <a:cubicBezTo>
                    <a:pt x="829" y="2295"/>
                    <a:pt x="860" y="2350"/>
                    <a:pt x="891" y="2400"/>
                  </a:cubicBezTo>
                  <a:cubicBezTo>
                    <a:pt x="867" y="2346"/>
                    <a:pt x="843" y="2288"/>
                    <a:pt x="823" y="2230"/>
                  </a:cubicBezTo>
                  <a:lnTo>
                    <a:pt x="829" y="2220"/>
                  </a:lnTo>
                  <a:cubicBezTo>
                    <a:pt x="864" y="2151"/>
                    <a:pt x="898" y="2083"/>
                    <a:pt x="925" y="2015"/>
                  </a:cubicBezTo>
                  <a:cubicBezTo>
                    <a:pt x="942" y="1984"/>
                    <a:pt x="956" y="1946"/>
                    <a:pt x="973" y="1913"/>
                  </a:cubicBezTo>
                  <a:cubicBezTo>
                    <a:pt x="986" y="1878"/>
                    <a:pt x="1000" y="1844"/>
                    <a:pt x="1018" y="1810"/>
                  </a:cubicBezTo>
                  <a:lnTo>
                    <a:pt x="1018" y="1810"/>
                  </a:lnTo>
                  <a:cubicBezTo>
                    <a:pt x="986" y="1838"/>
                    <a:pt x="966" y="1868"/>
                    <a:pt x="942" y="1899"/>
                  </a:cubicBezTo>
                  <a:lnTo>
                    <a:pt x="881" y="1991"/>
                  </a:lnTo>
                  <a:cubicBezTo>
                    <a:pt x="850" y="2042"/>
                    <a:pt x="823" y="2093"/>
                    <a:pt x="792" y="2145"/>
                  </a:cubicBezTo>
                  <a:cubicBezTo>
                    <a:pt x="788" y="2134"/>
                    <a:pt x="785" y="2124"/>
                    <a:pt x="782" y="2114"/>
                  </a:cubicBezTo>
                  <a:cubicBezTo>
                    <a:pt x="751" y="2019"/>
                    <a:pt x="720" y="1919"/>
                    <a:pt x="696" y="1820"/>
                  </a:cubicBezTo>
                  <a:cubicBezTo>
                    <a:pt x="690" y="1800"/>
                    <a:pt x="686" y="1779"/>
                    <a:pt x="683" y="1756"/>
                  </a:cubicBezTo>
                  <a:cubicBezTo>
                    <a:pt x="686" y="1749"/>
                    <a:pt x="693" y="1745"/>
                    <a:pt x="696" y="1738"/>
                  </a:cubicBezTo>
                  <a:cubicBezTo>
                    <a:pt x="764" y="1653"/>
                    <a:pt x="823" y="1568"/>
                    <a:pt x="881" y="1479"/>
                  </a:cubicBezTo>
                  <a:cubicBezTo>
                    <a:pt x="939" y="1390"/>
                    <a:pt x="990" y="1298"/>
                    <a:pt x="1038" y="1206"/>
                  </a:cubicBezTo>
                  <a:lnTo>
                    <a:pt x="1038" y="1206"/>
                  </a:lnTo>
                  <a:cubicBezTo>
                    <a:pt x="969" y="1285"/>
                    <a:pt x="901" y="1363"/>
                    <a:pt x="837" y="1448"/>
                  </a:cubicBezTo>
                  <a:lnTo>
                    <a:pt x="662" y="1674"/>
                  </a:lnTo>
                  <a:cubicBezTo>
                    <a:pt x="628" y="1524"/>
                    <a:pt x="594" y="1373"/>
                    <a:pt x="570" y="1223"/>
                  </a:cubicBezTo>
                  <a:cubicBezTo>
                    <a:pt x="563" y="1179"/>
                    <a:pt x="556" y="1138"/>
                    <a:pt x="550" y="1094"/>
                  </a:cubicBezTo>
                  <a:cubicBezTo>
                    <a:pt x="659" y="974"/>
                    <a:pt x="764" y="854"/>
                    <a:pt x="870" y="732"/>
                  </a:cubicBezTo>
                  <a:cubicBezTo>
                    <a:pt x="977" y="602"/>
                    <a:pt x="1082" y="472"/>
                    <a:pt x="1181" y="336"/>
                  </a:cubicBezTo>
                  <a:lnTo>
                    <a:pt x="1181" y="336"/>
                  </a:lnTo>
                  <a:cubicBezTo>
                    <a:pt x="1059" y="451"/>
                    <a:pt x="939" y="571"/>
                    <a:pt x="826" y="691"/>
                  </a:cubicBezTo>
                  <a:cubicBezTo>
                    <a:pt x="727" y="796"/>
                    <a:pt x="632" y="902"/>
                    <a:pt x="536" y="1008"/>
                  </a:cubicBezTo>
                  <a:cubicBezTo>
                    <a:pt x="533" y="981"/>
                    <a:pt x="529" y="950"/>
                    <a:pt x="526" y="919"/>
                  </a:cubicBezTo>
                  <a:cubicBezTo>
                    <a:pt x="509" y="817"/>
                    <a:pt x="501" y="718"/>
                    <a:pt x="488" y="615"/>
                  </a:cubicBezTo>
                  <a:cubicBezTo>
                    <a:pt x="468" y="410"/>
                    <a:pt x="457" y="209"/>
                    <a:pt x="440" y="1"/>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6" name="Google Shape;416;p23"/>
            <p:cNvSpPr/>
            <p:nvPr/>
          </p:nvSpPr>
          <p:spPr>
            <a:xfrm>
              <a:off x="2683750" y="1672175"/>
              <a:ext cx="13250" cy="11575"/>
            </a:xfrm>
            <a:custGeom>
              <a:avLst/>
              <a:gdLst/>
              <a:ahLst/>
              <a:cxnLst/>
              <a:rect l="l" t="t" r="r" b="b"/>
              <a:pathLst>
                <a:path w="530" h="463" extrusionOk="0">
                  <a:moveTo>
                    <a:pt x="268" y="1"/>
                  </a:moveTo>
                  <a:cubicBezTo>
                    <a:pt x="239" y="1"/>
                    <a:pt x="210" y="6"/>
                    <a:pt x="181" y="18"/>
                  </a:cubicBezTo>
                  <a:cubicBezTo>
                    <a:pt x="58" y="62"/>
                    <a:pt x="0" y="195"/>
                    <a:pt x="44" y="314"/>
                  </a:cubicBezTo>
                  <a:cubicBezTo>
                    <a:pt x="81" y="407"/>
                    <a:pt x="171" y="463"/>
                    <a:pt x="266" y="463"/>
                  </a:cubicBezTo>
                  <a:cubicBezTo>
                    <a:pt x="293" y="463"/>
                    <a:pt x="321" y="458"/>
                    <a:pt x="348" y="448"/>
                  </a:cubicBezTo>
                  <a:cubicBezTo>
                    <a:pt x="468" y="400"/>
                    <a:pt x="529" y="267"/>
                    <a:pt x="481" y="147"/>
                  </a:cubicBezTo>
                  <a:cubicBezTo>
                    <a:pt x="445" y="56"/>
                    <a:pt x="359" y="1"/>
                    <a:pt x="268"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7" name="Google Shape;417;p23"/>
            <p:cNvSpPr/>
            <p:nvPr/>
          </p:nvSpPr>
          <p:spPr>
            <a:xfrm>
              <a:off x="2699850" y="1685175"/>
              <a:ext cx="13275" cy="11575"/>
            </a:xfrm>
            <a:custGeom>
              <a:avLst/>
              <a:gdLst/>
              <a:ahLst/>
              <a:cxnLst/>
              <a:rect l="l" t="t" r="r" b="b"/>
              <a:pathLst>
                <a:path w="531" h="463" extrusionOk="0">
                  <a:moveTo>
                    <a:pt x="266" y="0"/>
                  </a:moveTo>
                  <a:cubicBezTo>
                    <a:pt x="238" y="0"/>
                    <a:pt x="210" y="6"/>
                    <a:pt x="182" y="17"/>
                  </a:cubicBezTo>
                  <a:cubicBezTo>
                    <a:pt x="62" y="61"/>
                    <a:pt x="1" y="198"/>
                    <a:pt x="49" y="313"/>
                  </a:cubicBezTo>
                  <a:cubicBezTo>
                    <a:pt x="83" y="405"/>
                    <a:pt x="172" y="463"/>
                    <a:pt x="265" y="463"/>
                  </a:cubicBezTo>
                  <a:cubicBezTo>
                    <a:pt x="293" y="463"/>
                    <a:pt x="322" y="458"/>
                    <a:pt x="349" y="447"/>
                  </a:cubicBezTo>
                  <a:cubicBezTo>
                    <a:pt x="472" y="402"/>
                    <a:pt x="530" y="269"/>
                    <a:pt x="483" y="149"/>
                  </a:cubicBezTo>
                  <a:cubicBezTo>
                    <a:pt x="449" y="58"/>
                    <a:pt x="360" y="0"/>
                    <a:pt x="266"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8" name="Google Shape;418;p23"/>
            <p:cNvSpPr/>
            <p:nvPr/>
          </p:nvSpPr>
          <p:spPr>
            <a:xfrm>
              <a:off x="2699350" y="1703950"/>
              <a:ext cx="12150" cy="10625"/>
            </a:xfrm>
            <a:custGeom>
              <a:avLst/>
              <a:gdLst/>
              <a:ahLst/>
              <a:cxnLst/>
              <a:rect l="l" t="t" r="r" b="b"/>
              <a:pathLst>
                <a:path w="486" h="425" extrusionOk="0">
                  <a:moveTo>
                    <a:pt x="244" y="1"/>
                  </a:moveTo>
                  <a:cubicBezTo>
                    <a:pt x="218" y="1"/>
                    <a:pt x="190" y="6"/>
                    <a:pt x="164" y="17"/>
                  </a:cubicBezTo>
                  <a:cubicBezTo>
                    <a:pt x="55" y="58"/>
                    <a:pt x="0" y="181"/>
                    <a:pt x="41" y="290"/>
                  </a:cubicBezTo>
                  <a:cubicBezTo>
                    <a:pt x="75" y="373"/>
                    <a:pt x="155" y="425"/>
                    <a:pt x="240" y="425"/>
                  </a:cubicBezTo>
                  <a:cubicBezTo>
                    <a:pt x="266" y="425"/>
                    <a:pt x="292" y="420"/>
                    <a:pt x="318" y="409"/>
                  </a:cubicBezTo>
                  <a:cubicBezTo>
                    <a:pt x="427" y="368"/>
                    <a:pt x="485" y="245"/>
                    <a:pt x="441" y="136"/>
                  </a:cubicBezTo>
                  <a:cubicBezTo>
                    <a:pt x="410" y="53"/>
                    <a:pt x="329" y="1"/>
                    <a:pt x="244"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9" name="Google Shape;419;p23"/>
            <p:cNvSpPr/>
            <p:nvPr/>
          </p:nvSpPr>
          <p:spPr>
            <a:xfrm>
              <a:off x="2674950" y="1713325"/>
              <a:ext cx="12125" cy="10600"/>
            </a:xfrm>
            <a:custGeom>
              <a:avLst/>
              <a:gdLst/>
              <a:ahLst/>
              <a:cxnLst/>
              <a:rect l="l" t="t" r="r" b="b"/>
              <a:pathLst>
                <a:path w="485" h="424" extrusionOk="0">
                  <a:moveTo>
                    <a:pt x="240" y="0"/>
                  </a:moveTo>
                  <a:cubicBezTo>
                    <a:pt x="215" y="0"/>
                    <a:pt x="189" y="4"/>
                    <a:pt x="165" y="14"/>
                  </a:cubicBezTo>
                  <a:cubicBezTo>
                    <a:pt x="55" y="55"/>
                    <a:pt x="1" y="178"/>
                    <a:pt x="42" y="287"/>
                  </a:cubicBezTo>
                  <a:cubicBezTo>
                    <a:pt x="76" y="371"/>
                    <a:pt x="158" y="423"/>
                    <a:pt x="243" y="423"/>
                  </a:cubicBezTo>
                  <a:cubicBezTo>
                    <a:pt x="268" y="423"/>
                    <a:pt x="293" y="419"/>
                    <a:pt x="318" y="409"/>
                  </a:cubicBezTo>
                  <a:cubicBezTo>
                    <a:pt x="431" y="365"/>
                    <a:pt x="485" y="242"/>
                    <a:pt x="441" y="137"/>
                  </a:cubicBezTo>
                  <a:cubicBezTo>
                    <a:pt x="409" y="52"/>
                    <a:pt x="326" y="0"/>
                    <a:pt x="240"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0" name="Google Shape;420;p23"/>
            <p:cNvSpPr/>
            <p:nvPr/>
          </p:nvSpPr>
          <p:spPr>
            <a:xfrm>
              <a:off x="2682800" y="1730200"/>
              <a:ext cx="8300" cy="7325"/>
            </a:xfrm>
            <a:custGeom>
              <a:avLst/>
              <a:gdLst/>
              <a:ahLst/>
              <a:cxnLst/>
              <a:rect l="l" t="t" r="r" b="b"/>
              <a:pathLst>
                <a:path w="332" h="293" extrusionOk="0">
                  <a:moveTo>
                    <a:pt x="164" y="1"/>
                  </a:moveTo>
                  <a:cubicBezTo>
                    <a:pt x="149" y="1"/>
                    <a:pt x="134" y="3"/>
                    <a:pt x="120" y="7"/>
                  </a:cubicBezTo>
                  <a:cubicBezTo>
                    <a:pt x="41" y="35"/>
                    <a:pt x="0" y="117"/>
                    <a:pt x="27" y="196"/>
                  </a:cubicBezTo>
                  <a:cubicBezTo>
                    <a:pt x="49" y="255"/>
                    <a:pt x="105" y="293"/>
                    <a:pt x="166" y="293"/>
                  </a:cubicBezTo>
                  <a:cubicBezTo>
                    <a:pt x="182" y="293"/>
                    <a:pt x="199" y="290"/>
                    <a:pt x="215" y="284"/>
                  </a:cubicBezTo>
                  <a:cubicBezTo>
                    <a:pt x="290" y="257"/>
                    <a:pt x="331" y="175"/>
                    <a:pt x="308" y="100"/>
                  </a:cubicBezTo>
                  <a:cubicBezTo>
                    <a:pt x="286" y="39"/>
                    <a:pt x="225" y="1"/>
                    <a:pt x="164"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1" name="Google Shape;421;p23"/>
            <p:cNvSpPr/>
            <p:nvPr/>
          </p:nvSpPr>
          <p:spPr>
            <a:xfrm>
              <a:off x="2699700" y="1721675"/>
              <a:ext cx="8300" cy="7325"/>
            </a:xfrm>
            <a:custGeom>
              <a:avLst/>
              <a:gdLst/>
              <a:ahLst/>
              <a:cxnLst/>
              <a:rect l="l" t="t" r="r" b="b"/>
              <a:pathLst>
                <a:path w="332" h="293" extrusionOk="0">
                  <a:moveTo>
                    <a:pt x="164" y="1"/>
                  </a:moveTo>
                  <a:cubicBezTo>
                    <a:pt x="149" y="1"/>
                    <a:pt x="134" y="3"/>
                    <a:pt x="120" y="7"/>
                  </a:cubicBezTo>
                  <a:cubicBezTo>
                    <a:pt x="41" y="34"/>
                    <a:pt x="0" y="116"/>
                    <a:pt x="27" y="195"/>
                  </a:cubicBezTo>
                  <a:cubicBezTo>
                    <a:pt x="46" y="254"/>
                    <a:pt x="103" y="292"/>
                    <a:pt x="165" y="292"/>
                  </a:cubicBezTo>
                  <a:cubicBezTo>
                    <a:pt x="181" y="292"/>
                    <a:pt x="198" y="289"/>
                    <a:pt x="215" y="284"/>
                  </a:cubicBezTo>
                  <a:cubicBezTo>
                    <a:pt x="290" y="260"/>
                    <a:pt x="331" y="175"/>
                    <a:pt x="304" y="99"/>
                  </a:cubicBezTo>
                  <a:cubicBezTo>
                    <a:pt x="285" y="39"/>
                    <a:pt x="225" y="1"/>
                    <a:pt x="164"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2" name="Google Shape;422;p23"/>
            <p:cNvSpPr/>
            <p:nvPr/>
          </p:nvSpPr>
          <p:spPr>
            <a:xfrm>
              <a:off x="2670950" y="1691275"/>
              <a:ext cx="13250" cy="11550"/>
            </a:xfrm>
            <a:custGeom>
              <a:avLst/>
              <a:gdLst/>
              <a:ahLst/>
              <a:cxnLst/>
              <a:rect l="l" t="t" r="r" b="b"/>
              <a:pathLst>
                <a:path w="530" h="462" extrusionOk="0">
                  <a:moveTo>
                    <a:pt x="264" y="0"/>
                  </a:moveTo>
                  <a:cubicBezTo>
                    <a:pt x="236" y="0"/>
                    <a:pt x="208" y="5"/>
                    <a:pt x="181" y="15"/>
                  </a:cubicBezTo>
                  <a:cubicBezTo>
                    <a:pt x="62" y="63"/>
                    <a:pt x="0" y="196"/>
                    <a:pt x="48" y="315"/>
                  </a:cubicBezTo>
                  <a:cubicBezTo>
                    <a:pt x="84" y="406"/>
                    <a:pt x="170" y="462"/>
                    <a:pt x="262" y="462"/>
                  </a:cubicBezTo>
                  <a:cubicBezTo>
                    <a:pt x="291" y="462"/>
                    <a:pt x="320" y="456"/>
                    <a:pt x="348" y="445"/>
                  </a:cubicBezTo>
                  <a:cubicBezTo>
                    <a:pt x="471" y="401"/>
                    <a:pt x="529" y="267"/>
                    <a:pt x="484" y="148"/>
                  </a:cubicBezTo>
                  <a:cubicBezTo>
                    <a:pt x="448" y="55"/>
                    <a:pt x="358" y="0"/>
                    <a:pt x="264"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3" name="Google Shape;423;p23"/>
            <p:cNvSpPr/>
            <p:nvPr/>
          </p:nvSpPr>
          <p:spPr>
            <a:xfrm>
              <a:off x="2703350" y="1723000"/>
              <a:ext cx="4050" cy="3500"/>
            </a:xfrm>
            <a:custGeom>
              <a:avLst/>
              <a:gdLst/>
              <a:ahLst/>
              <a:cxnLst/>
              <a:rect l="l" t="t" r="r" b="b"/>
              <a:pathLst>
                <a:path w="162" h="140" extrusionOk="0">
                  <a:moveTo>
                    <a:pt x="81" y="1"/>
                  </a:moveTo>
                  <a:cubicBezTo>
                    <a:pt x="73" y="1"/>
                    <a:pt x="65" y="2"/>
                    <a:pt x="56" y="5"/>
                  </a:cubicBezTo>
                  <a:cubicBezTo>
                    <a:pt x="21" y="19"/>
                    <a:pt x="1" y="60"/>
                    <a:pt x="15" y="95"/>
                  </a:cubicBezTo>
                  <a:cubicBezTo>
                    <a:pt x="25" y="123"/>
                    <a:pt x="52" y="140"/>
                    <a:pt x="81" y="140"/>
                  </a:cubicBezTo>
                  <a:cubicBezTo>
                    <a:pt x="90" y="140"/>
                    <a:pt x="98" y="138"/>
                    <a:pt x="107" y="135"/>
                  </a:cubicBezTo>
                  <a:cubicBezTo>
                    <a:pt x="141" y="122"/>
                    <a:pt x="162" y="81"/>
                    <a:pt x="144" y="46"/>
                  </a:cubicBezTo>
                  <a:cubicBezTo>
                    <a:pt x="134" y="17"/>
                    <a:pt x="109" y="1"/>
                    <a:pt x="81" y="1"/>
                  </a:cubicBezTo>
                  <a:close/>
                </a:path>
              </a:pathLst>
            </a:custGeom>
            <a:solidFill>
              <a:srgbClr val="FEC3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4" name="Google Shape;424;p23"/>
            <p:cNvSpPr/>
            <p:nvPr/>
          </p:nvSpPr>
          <p:spPr>
            <a:xfrm>
              <a:off x="2684075" y="1731150"/>
              <a:ext cx="2850" cy="2475"/>
            </a:xfrm>
            <a:custGeom>
              <a:avLst/>
              <a:gdLst/>
              <a:ahLst/>
              <a:cxnLst/>
              <a:rect l="l" t="t" r="r" b="b"/>
              <a:pathLst>
                <a:path w="114" h="99" extrusionOk="0">
                  <a:moveTo>
                    <a:pt x="57" y="0"/>
                  </a:moveTo>
                  <a:cubicBezTo>
                    <a:pt x="51" y="0"/>
                    <a:pt x="44" y="1"/>
                    <a:pt x="38" y="4"/>
                  </a:cubicBezTo>
                  <a:cubicBezTo>
                    <a:pt x="14" y="14"/>
                    <a:pt x="0" y="41"/>
                    <a:pt x="11" y="65"/>
                  </a:cubicBezTo>
                  <a:cubicBezTo>
                    <a:pt x="19" y="87"/>
                    <a:pt x="39" y="98"/>
                    <a:pt x="60" y="98"/>
                  </a:cubicBezTo>
                  <a:cubicBezTo>
                    <a:pt x="65" y="98"/>
                    <a:pt x="70" y="97"/>
                    <a:pt x="76" y="96"/>
                  </a:cubicBezTo>
                  <a:cubicBezTo>
                    <a:pt x="99" y="86"/>
                    <a:pt x="113" y="55"/>
                    <a:pt x="103" y="31"/>
                  </a:cubicBezTo>
                  <a:cubicBezTo>
                    <a:pt x="95" y="12"/>
                    <a:pt x="77" y="0"/>
                    <a:pt x="57" y="0"/>
                  </a:cubicBezTo>
                  <a:close/>
                </a:path>
              </a:pathLst>
            </a:custGeom>
            <a:solidFill>
              <a:srgbClr val="FEC3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5" name="Google Shape;425;p23"/>
            <p:cNvSpPr/>
            <p:nvPr/>
          </p:nvSpPr>
          <p:spPr>
            <a:xfrm>
              <a:off x="2676575" y="1714825"/>
              <a:ext cx="4550" cy="4025"/>
            </a:xfrm>
            <a:custGeom>
              <a:avLst/>
              <a:gdLst/>
              <a:ahLst/>
              <a:cxnLst/>
              <a:rect l="l" t="t" r="r" b="b"/>
              <a:pathLst>
                <a:path w="182" h="161" extrusionOk="0">
                  <a:moveTo>
                    <a:pt x="87" y="1"/>
                  </a:moveTo>
                  <a:cubicBezTo>
                    <a:pt x="79" y="1"/>
                    <a:pt x="70" y="2"/>
                    <a:pt x="62" y="5"/>
                  </a:cubicBezTo>
                  <a:cubicBezTo>
                    <a:pt x="21" y="22"/>
                    <a:pt x="0" y="66"/>
                    <a:pt x="13" y="110"/>
                  </a:cubicBezTo>
                  <a:cubicBezTo>
                    <a:pt x="27" y="142"/>
                    <a:pt x="58" y="161"/>
                    <a:pt x="90" y="161"/>
                  </a:cubicBezTo>
                  <a:cubicBezTo>
                    <a:pt x="100" y="161"/>
                    <a:pt x="110" y="159"/>
                    <a:pt x="120" y="155"/>
                  </a:cubicBezTo>
                  <a:cubicBezTo>
                    <a:pt x="161" y="138"/>
                    <a:pt x="181" y="94"/>
                    <a:pt x="168" y="53"/>
                  </a:cubicBezTo>
                  <a:cubicBezTo>
                    <a:pt x="154" y="20"/>
                    <a:pt x="121" y="1"/>
                    <a:pt x="87" y="1"/>
                  </a:cubicBezTo>
                  <a:close/>
                </a:path>
              </a:pathLst>
            </a:custGeom>
            <a:solidFill>
              <a:srgbClr val="FEC3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6" name="Google Shape;426;p23"/>
            <p:cNvSpPr/>
            <p:nvPr/>
          </p:nvSpPr>
          <p:spPr>
            <a:xfrm>
              <a:off x="2672725" y="1692550"/>
              <a:ext cx="5400" cy="4700"/>
            </a:xfrm>
            <a:custGeom>
              <a:avLst/>
              <a:gdLst/>
              <a:ahLst/>
              <a:cxnLst/>
              <a:rect l="l" t="t" r="r" b="b"/>
              <a:pathLst>
                <a:path w="216" h="188" extrusionOk="0">
                  <a:moveTo>
                    <a:pt x="111" y="1"/>
                  </a:moveTo>
                  <a:cubicBezTo>
                    <a:pt x="99" y="1"/>
                    <a:pt x="87" y="3"/>
                    <a:pt x="76" y="8"/>
                  </a:cubicBezTo>
                  <a:cubicBezTo>
                    <a:pt x="28" y="25"/>
                    <a:pt x="0" y="80"/>
                    <a:pt x="21" y="128"/>
                  </a:cubicBezTo>
                  <a:cubicBezTo>
                    <a:pt x="34" y="165"/>
                    <a:pt x="73" y="188"/>
                    <a:pt x="111" y="188"/>
                  </a:cubicBezTo>
                  <a:cubicBezTo>
                    <a:pt x="122" y="188"/>
                    <a:pt x="133" y="186"/>
                    <a:pt x="144" y="182"/>
                  </a:cubicBezTo>
                  <a:cubicBezTo>
                    <a:pt x="192" y="166"/>
                    <a:pt x="216" y="111"/>
                    <a:pt x="199" y="59"/>
                  </a:cubicBezTo>
                  <a:cubicBezTo>
                    <a:pt x="183" y="23"/>
                    <a:pt x="148" y="1"/>
                    <a:pt x="111" y="1"/>
                  </a:cubicBezTo>
                  <a:close/>
                </a:path>
              </a:pathLst>
            </a:custGeom>
            <a:solidFill>
              <a:srgbClr val="FEC3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7" name="Google Shape;427;p23"/>
            <p:cNvSpPr/>
            <p:nvPr/>
          </p:nvSpPr>
          <p:spPr>
            <a:xfrm>
              <a:off x="2707900" y="1687925"/>
              <a:ext cx="3950" cy="3500"/>
            </a:xfrm>
            <a:custGeom>
              <a:avLst/>
              <a:gdLst/>
              <a:ahLst/>
              <a:cxnLst/>
              <a:rect l="l" t="t" r="r" b="b"/>
              <a:pathLst>
                <a:path w="158" h="140" extrusionOk="0">
                  <a:moveTo>
                    <a:pt x="79" y="1"/>
                  </a:moveTo>
                  <a:cubicBezTo>
                    <a:pt x="71" y="1"/>
                    <a:pt x="63" y="2"/>
                    <a:pt x="55" y="6"/>
                  </a:cubicBezTo>
                  <a:cubicBezTo>
                    <a:pt x="17" y="19"/>
                    <a:pt x="0" y="60"/>
                    <a:pt x="14" y="94"/>
                  </a:cubicBezTo>
                  <a:cubicBezTo>
                    <a:pt x="24" y="123"/>
                    <a:pt x="50" y="140"/>
                    <a:pt x="79" y="140"/>
                  </a:cubicBezTo>
                  <a:cubicBezTo>
                    <a:pt x="88" y="140"/>
                    <a:pt x="97" y="138"/>
                    <a:pt x="106" y="135"/>
                  </a:cubicBezTo>
                  <a:cubicBezTo>
                    <a:pt x="140" y="121"/>
                    <a:pt x="157" y="80"/>
                    <a:pt x="143" y="47"/>
                  </a:cubicBezTo>
                  <a:cubicBezTo>
                    <a:pt x="133" y="18"/>
                    <a:pt x="106" y="1"/>
                    <a:pt x="79" y="1"/>
                  </a:cubicBezTo>
                  <a:close/>
                </a:path>
              </a:pathLst>
            </a:custGeom>
            <a:solidFill>
              <a:srgbClr val="FEC3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8" name="Google Shape;428;p23"/>
            <p:cNvSpPr/>
            <p:nvPr/>
          </p:nvSpPr>
          <p:spPr>
            <a:xfrm>
              <a:off x="2705750" y="1706025"/>
              <a:ext cx="4200" cy="3675"/>
            </a:xfrm>
            <a:custGeom>
              <a:avLst/>
              <a:gdLst/>
              <a:ahLst/>
              <a:cxnLst/>
              <a:rect l="l" t="t" r="r" b="b"/>
              <a:pathLst>
                <a:path w="168" h="147" extrusionOk="0">
                  <a:moveTo>
                    <a:pt x="85" y="0"/>
                  </a:moveTo>
                  <a:cubicBezTo>
                    <a:pt x="76" y="0"/>
                    <a:pt x="67" y="2"/>
                    <a:pt x="59" y="5"/>
                  </a:cubicBezTo>
                  <a:cubicBezTo>
                    <a:pt x="18" y="22"/>
                    <a:pt x="1" y="63"/>
                    <a:pt x="14" y="101"/>
                  </a:cubicBezTo>
                  <a:cubicBezTo>
                    <a:pt x="27" y="130"/>
                    <a:pt x="55" y="146"/>
                    <a:pt x="84" y="146"/>
                  </a:cubicBezTo>
                  <a:cubicBezTo>
                    <a:pt x="92" y="146"/>
                    <a:pt x="101" y="145"/>
                    <a:pt x="110" y="142"/>
                  </a:cubicBezTo>
                  <a:cubicBezTo>
                    <a:pt x="147" y="128"/>
                    <a:pt x="168" y="87"/>
                    <a:pt x="154" y="49"/>
                  </a:cubicBezTo>
                  <a:cubicBezTo>
                    <a:pt x="141" y="18"/>
                    <a:pt x="113" y="0"/>
                    <a:pt x="85" y="0"/>
                  </a:cubicBezTo>
                  <a:close/>
                </a:path>
              </a:pathLst>
            </a:custGeom>
            <a:solidFill>
              <a:srgbClr val="FEC3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9" name="Google Shape;429;p23"/>
            <p:cNvSpPr/>
            <p:nvPr/>
          </p:nvSpPr>
          <p:spPr>
            <a:xfrm>
              <a:off x="2688875" y="1727850"/>
              <a:ext cx="67675" cy="91750"/>
            </a:xfrm>
            <a:custGeom>
              <a:avLst/>
              <a:gdLst/>
              <a:ahLst/>
              <a:cxnLst/>
              <a:rect l="l" t="t" r="r" b="b"/>
              <a:pathLst>
                <a:path w="2707" h="3670" extrusionOk="0">
                  <a:moveTo>
                    <a:pt x="667" y="0"/>
                  </a:moveTo>
                  <a:cubicBezTo>
                    <a:pt x="252" y="0"/>
                    <a:pt x="0" y="413"/>
                    <a:pt x="30" y="1279"/>
                  </a:cubicBezTo>
                  <a:cubicBezTo>
                    <a:pt x="85" y="2747"/>
                    <a:pt x="2089" y="3669"/>
                    <a:pt x="2089" y="3669"/>
                  </a:cubicBezTo>
                  <a:cubicBezTo>
                    <a:pt x="2089" y="3669"/>
                    <a:pt x="2707" y="1505"/>
                    <a:pt x="1720" y="576"/>
                  </a:cubicBezTo>
                  <a:cubicBezTo>
                    <a:pt x="1318" y="197"/>
                    <a:pt x="953" y="0"/>
                    <a:pt x="667" y="0"/>
                  </a:cubicBezTo>
                  <a:close/>
                </a:path>
              </a:pathLst>
            </a:custGeom>
            <a:solidFill>
              <a:srgbClr val="DBD4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0" name="Google Shape;430;p23"/>
            <p:cNvSpPr/>
            <p:nvPr/>
          </p:nvSpPr>
          <p:spPr>
            <a:xfrm>
              <a:off x="2694825" y="1730625"/>
              <a:ext cx="42450" cy="81175"/>
            </a:xfrm>
            <a:custGeom>
              <a:avLst/>
              <a:gdLst/>
              <a:ahLst/>
              <a:cxnLst/>
              <a:rect l="l" t="t" r="r" b="b"/>
              <a:pathLst>
                <a:path w="1698" h="3247" extrusionOk="0">
                  <a:moveTo>
                    <a:pt x="1246" y="2257"/>
                  </a:moveTo>
                  <a:lnTo>
                    <a:pt x="1246" y="2260"/>
                  </a:lnTo>
                  <a:cubicBezTo>
                    <a:pt x="1246" y="2260"/>
                    <a:pt x="1245" y="2258"/>
                    <a:pt x="1244" y="2257"/>
                  </a:cubicBezTo>
                  <a:close/>
                  <a:moveTo>
                    <a:pt x="383" y="1"/>
                  </a:moveTo>
                  <a:cubicBezTo>
                    <a:pt x="444" y="134"/>
                    <a:pt x="489" y="270"/>
                    <a:pt x="540" y="407"/>
                  </a:cubicBezTo>
                  <a:lnTo>
                    <a:pt x="693" y="817"/>
                  </a:lnTo>
                  <a:lnTo>
                    <a:pt x="789" y="1073"/>
                  </a:lnTo>
                  <a:cubicBezTo>
                    <a:pt x="673" y="1018"/>
                    <a:pt x="557" y="964"/>
                    <a:pt x="441" y="912"/>
                  </a:cubicBezTo>
                  <a:cubicBezTo>
                    <a:pt x="366" y="878"/>
                    <a:pt x="294" y="847"/>
                    <a:pt x="222" y="817"/>
                  </a:cubicBezTo>
                  <a:cubicBezTo>
                    <a:pt x="148" y="789"/>
                    <a:pt x="76" y="759"/>
                    <a:pt x="0" y="732"/>
                  </a:cubicBezTo>
                  <a:lnTo>
                    <a:pt x="0" y="732"/>
                  </a:lnTo>
                  <a:cubicBezTo>
                    <a:pt x="69" y="773"/>
                    <a:pt x="137" y="810"/>
                    <a:pt x="205" y="850"/>
                  </a:cubicBezTo>
                  <a:cubicBezTo>
                    <a:pt x="274" y="888"/>
                    <a:pt x="342" y="926"/>
                    <a:pt x="414" y="964"/>
                  </a:cubicBezTo>
                  <a:cubicBezTo>
                    <a:pt x="550" y="1035"/>
                    <a:pt x="687" y="1107"/>
                    <a:pt x="827" y="1172"/>
                  </a:cubicBezTo>
                  <a:lnTo>
                    <a:pt x="983" y="1588"/>
                  </a:lnTo>
                  <a:cubicBezTo>
                    <a:pt x="857" y="1540"/>
                    <a:pt x="728" y="1493"/>
                    <a:pt x="598" y="1449"/>
                  </a:cubicBezTo>
                  <a:lnTo>
                    <a:pt x="362" y="1373"/>
                  </a:lnTo>
                  <a:cubicBezTo>
                    <a:pt x="284" y="1349"/>
                    <a:pt x="205" y="1322"/>
                    <a:pt x="123" y="1308"/>
                  </a:cubicBezTo>
                  <a:lnTo>
                    <a:pt x="123" y="1308"/>
                  </a:lnTo>
                  <a:cubicBezTo>
                    <a:pt x="199" y="1339"/>
                    <a:pt x="274" y="1373"/>
                    <a:pt x="349" y="1408"/>
                  </a:cubicBezTo>
                  <a:lnTo>
                    <a:pt x="578" y="1503"/>
                  </a:lnTo>
                  <a:cubicBezTo>
                    <a:pt x="725" y="1564"/>
                    <a:pt x="871" y="1622"/>
                    <a:pt x="1021" y="1680"/>
                  </a:cubicBezTo>
                  <a:cubicBezTo>
                    <a:pt x="1090" y="1851"/>
                    <a:pt x="1158" y="2025"/>
                    <a:pt x="1226" y="2199"/>
                  </a:cubicBezTo>
                  <a:lnTo>
                    <a:pt x="1223" y="2199"/>
                  </a:lnTo>
                  <a:lnTo>
                    <a:pt x="1120" y="2169"/>
                  </a:lnTo>
                  <a:lnTo>
                    <a:pt x="912" y="2104"/>
                  </a:lnTo>
                  <a:cubicBezTo>
                    <a:pt x="772" y="2063"/>
                    <a:pt x="632" y="2022"/>
                    <a:pt x="489" y="1988"/>
                  </a:cubicBezTo>
                  <a:lnTo>
                    <a:pt x="489" y="1988"/>
                  </a:lnTo>
                  <a:cubicBezTo>
                    <a:pt x="622" y="2049"/>
                    <a:pt x="755" y="2107"/>
                    <a:pt x="892" y="2158"/>
                  </a:cubicBezTo>
                  <a:cubicBezTo>
                    <a:pt x="960" y="2186"/>
                    <a:pt x="1029" y="2210"/>
                    <a:pt x="1097" y="2233"/>
                  </a:cubicBezTo>
                  <a:cubicBezTo>
                    <a:pt x="1131" y="2243"/>
                    <a:pt x="1168" y="2257"/>
                    <a:pt x="1202" y="2268"/>
                  </a:cubicBezTo>
                  <a:cubicBezTo>
                    <a:pt x="1219" y="2271"/>
                    <a:pt x="1237" y="2278"/>
                    <a:pt x="1257" y="2281"/>
                  </a:cubicBezTo>
                  <a:lnTo>
                    <a:pt x="1260" y="2281"/>
                  </a:lnTo>
                  <a:cubicBezTo>
                    <a:pt x="1281" y="2336"/>
                    <a:pt x="1301" y="2387"/>
                    <a:pt x="1325" y="2442"/>
                  </a:cubicBezTo>
                  <a:lnTo>
                    <a:pt x="1489" y="2845"/>
                  </a:lnTo>
                  <a:cubicBezTo>
                    <a:pt x="1547" y="2977"/>
                    <a:pt x="1605" y="3114"/>
                    <a:pt x="1663" y="3247"/>
                  </a:cubicBezTo>
                  <a:cubicBezTo>
                    <a:pt x="1618" y="3108"/>
                    <a:pt x="1571" y="2971"/>
                    <a:pt x="1523" y="2831"/>
                  </a:cubicBezTo>
                  <a:lnTo>
                    <a:pt x="1377" y="2421"/>
                  </a:lnTo>
                  <a:cubicBezTo>
                    <a:pt x="1356" y="2366"/>
                    <a:pt x="1336" y="2309"/>
                    <a:pt x="1315" y="2254"/>
                  </a:cubicBezTo>
                  <a:lnTo>
                    <a:pt x="1315" y="2251"/>
                  </a:lnTo>
                  <a:cubicBezTo>
                    <a:pt x="1319" y="2243"/>
                    <a:pt x="1315" y="2237"/>
                    <a:pt x="1315" y="2233"/>
                  </a:cubicBezTo>
                  <a:lnTo>
                    <a:pt x="1315" y="2233"/>
                  </a:lnTo>
                  <a:lnTo>
                    <a:pt x="1319" y="2237"/>
                  </a:lnTo>
                  <a:lnTo>
                    <a:pt x="1319" y="2243"/>
                  </a:lnTo>
                  <a:lnTo>
                    <a:pt x="1328" y="2227"/>
                  </a:lnTo>
                  <a:cubicBezTo>
                    <a:pt x="1387" y="2097"/>
                    <a:pt x="1455" y="1967"/>
                    <a:pt x="1516" y="1838"/>
                  </a:cubicBezTo>
                  <a:cubicBezTo>
                    <a:pt x="1582" y="1707"/>
                    <a:pt x="1639" y="1578"/>
                    <a:pt x="1697" y="1444"/>
                  </a:cubicBezTo>
                  <a:lnTo>
                    <a:pt x="1697" y="1444"/>
                  </a:lnTo>
                  <a:cubicBezTo>
                    <a:pt x="1615" y="1564"/>
                    <a:pt x="1536" y="1687"/>
                    <a:pt x="1465" y="1813"/>
                  </a:cubicBezTo>
                  <a:cubicBezTo>
                    <a:pt x="1400" y="1926"/>
                    <a:pt x="1339" y="2038"/>
                    <a:pt x="1281" y="2155"/>
                  </a:cubicBezTo>
                  <a:cubicBezTo>
                    <a:pt x="1216" y="1988"/>
                    <a:pt x="1151" y="1821"/>
                    <a:pt x="1090" y="1653"/>
                  </a:cubicBezTo>
                  <a:cubicBezTo>
                    <a:pt x="1151" y="1517"/>
                    <a:pt x="1213" y="1380"/>
                    <a:pt x="1270" y="1240"/>
                  </a:cubicBezTo>
                  <a:lnTo>
                    <a:pt x="1363" y="1028"/>
                  </a:lnTo>
                  <a:cubicBezTo>
                    <a:pt x="1393" y="957"/>
                    <a:pt x="1418" y="885"/>
                    <a:pt x="1459" y="817"/>
                  </a:cubicBezTo>
                  <a:lnTo>
                    <a:pt x="1459" y="817"/>
                  </a:lnTo>
                  <a:cubicBezTo>
                    <a:pt x="1428" y="844"/>
                    <a:pt x="1410" y="882"/>
                    <a:pt x="1390" y="912"/>
                  </a:cubicBezTo>
                  <a:lnTo>
                    <a:pt x="1328" y="1011"/>
                  </a:lnTo>
                  <a:cubicBezTo>
                    <a:pt x="1291" y="1080"/>
                    <a:pt x="1257" y="1148"/>
                    <a:pt x="1219" y="1219"/>
                  </a:cubicBezTo>
                  <a:cubicBezTo>
                    <a:pt x="1161" y="1329"/>
                    <a:pt x="1106" y="1444"/>
                    <a:pt x="1052" y="1558"/>
                  </a:cubicBezTo>
                  <a:cubicBezTo>
                    <a:pt x="997" y="1421"/>
                    <a:pt x="943" y="1285"/>
                    <a:pt x="888" y="1148"/>
                  </a:cubicBezTo>
                  <a:cubicBezTo>
                    <a:pt x="922" y="1018"/>
                    <a:pt x="956" y="885"/>
                    <a:pt x="983" y="752"/>
                  </a:cubicBezTo>
                  <a:cubicBezTo>
                    <a:pt x="1015" y="619"/>
                    <a:pt x="1042" y="482"/>
                    <a:pt x="1065" y="346"/>
                  </a:cubicBezTo>
                  <a:lnTo>
                    <a:pt x="1065" y="346"/>
                  </a:lnTo>
                  <a:cubicBezTo>
                    <a:pt x="1018" y="475"/>
                    <a:pt x="974" y="605"/>
                    <a:pt x="933" y="738"/>
                  </a:cubicBezTo>
                  <a:cubicBezTo>
                    <a:pt x="902" y="837"/>
                    <a:pt x="871" y="937"/>
                    <a:pt x="844" y="1039"/>
                  </a:cubicBezTo>
                  <a:cubicBezTo>
                    <a:pt x="810" y="957"/>
                    <a:pt x="779" y="875"/>
                    <a:pt x="745" y="796"/>
                  </a:cubicBezTo>
                  <a:cubicBezTo>
                    <a:pt x="629" y="530"/>
                    <a:pt x="523" y="257"/>
                    <a:pt x="383" y="1"/>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1" name="Google Shape;431;p23"/>
            <p:cNvSpPr/>
            <p:nvPr/>
          </p:nvSpPr>
          <p:spPr>
            <a:xfrm>
              <a:off x="2778050" y="1758925"/>
              <a:ext cx="12900" cy="76025"/>
            </a:xfrm>
            <a:custGeom>
              <a:avLst/>
              <a:gdLst/>
              <a:ahLst/>
              <a:cxnLst/>
              <a:rect l="l" t="t" r="r" b="b"/>
              <a:pathLst>
                <a:path w="516" h="3041" extrusionOk="0">
                  <a:moveTo>
                    <a:pt x="509" y="1"/>
                  </a:moveTo>
                  <a:cubicBezTo>
                    <a:pt x="507" y="1"/>
                    <a:pt x="504" y="3"/>
                    <a:pt x="501" y="5"/>
                  </a:cubicBezTo>
                  <a:cubicBezTo>
                    <a:pt x="501" y="5"/>
                    <a:pt x="0" y="992"/>
                    <a:pt x="0" y="2125"/>
                  </a:cubicBezTo>
                  <a:cubicBezTo>
                    <a:pt x="0" y="2422"/>
                    <a:pt x="34" y="2729"/>
                    <a:pt x="123" y="3033"/>
                  </a:cubicBezTo>
                  <a:cubicBezTo>
                    <a:pt x="123" y="3037"/>
                    <a:pt x="126" y="3041"/>
                    <a:pt x="129" y="3041"/>
                  </a:cubicBezTo>
                  <a:cubicBezTo>
                    <a:pt x="133" y="3037"/>
                    <a:pt x="137" y="3033"/>
                    <a:pt x="133" y="3030"/>
                  </a:cubicBezTo>
                  <a:cubicBezTo>
                    <a:pt x="48" y="2729"/>
                    <a:pt x="14" y="2422"/>
                    <a:pt x="14" y="2125"/>
                  </a:cubicBezTo>
                  <a:cubicBezTo>
                    <a:pt x="14" y="1559"/>
                    <a:pt x="137" y="1029"/>
                    <a:pt x="263" y="644"/>
                  </a:cubicBezTo>
                  <a:cubicBezTo>
                    <a:pt x="328" y="449"/>
                    <a:pt x="389" y="292"/>
                    <a:pt x="437" y="183"/>
                  </a:cubicBezTo>
                  <a:cubicBezTo>
                    <a:pt x="460" y="128"/>
                    <a:pt x="478" y="84"/>
                    <a:pt x="492" y="54"/>
                  </a:cubicBezTo>
                  <a:cubicBezTo>
                    <a:pt x="498" y="40"/>
                    <a:pt x="506" y="30"/>
                    <a:pt x="509" y="22"/>
                  </a:cubicBezTo>
                  <a:cubicBezTo>
                    <a:pt x="512" y="16"/>
                    <a:pt x="515" y="9"/>
                    <a:pt x="515" y="9"/>
                  </a:cubicBezTo>
                  <a:cubicBezTo>
                    <a:pt x="515" y="5"/>
                    <a:pt x="515" y="2"/>
                    <a:pt x="512" y="2"/>
                  </a:cubicBezTo>
                  <a:cubicBezTo>
                    <a:pt x="511" y="1"/>
                    <a:pt x="510" y="1"/>
                    <a:pt x="509" y="1"/>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2" name="Google Shape;432;p23"/>
            <p:cNvSpPr/>
            <p:nvPr/>
          </p:nvSpPr>
          <p:spPr>
            <a:xfrm>
              <a:off x="2749600" y="1767775"/>
              <a:ext cx="31875" cy="67150"/>
            </a:xfrm>
            <a:custGeom>
              <a:avLst/>
              <a:gdLst/>
              <a:ahLst/>
              <a:cxnLst/>
              <a:rect l="l" t="t" r="r" b="b"/>
              <a:pathLst>
                <a:path w="1275" h="2686" extrusionOk="0">
                  <a:moveTo>
                    <a:pt x="8" y="0"/>
                  </a:moveTo>
                  <a:cubicBezTo>
                    <a:pt x="6" y="0"/>
                    <a:pt x="3" y="1"/>
                    <a:pt x="1" y="4"/>
                  </a:cubicBezTo>
                  <a:lnTo>
                    <a:pt x="1" y="10"/>
                  </a:lnTo>
                  <a:cubicBezTo>
                    <a:pt x="5" y="13"/>
                    <a:pt x="5" y="17"/>
                    <a:pt x="8" y="24"/>
                  </a:cubicBezTo>
                  <a:cubicBezTo>
                    <a:pt x="15" y="44"/>
                    <a:pt x="25" y="95"/>
                    <a:pt x="32" y="167"/>
                  </a:cubicBezTo>
                  <a:cubicBezTo>
                    <a:pt x="66" y="413"/>
                    <a:pt x="124" y="908"/>
                    <a:pt x="295" y="1409"/>
                  </a:cubicBezTo>
                  <a:cubicBezTo>
                    <a:pt x="469" y="1908"/>
                    <a:pt x="759" y="2416"/>
                    <a:pt x="1264" y="2683"/>
                  </a:cubicBezTo>
                  <a:cubicBezTo>
                    <a:pt x="1266" y="2685"/>
                    <a:pt x="1267" y="2686"/>
                    <a:pt x="1269" y="2686"/>
                  </a:cubicBezTo>
                  <a:cubicBezTo>
                    <a:pt x="1270" y="2686"/>
                    <a:pt x="1271" y="2685"/>
                    <a:pt x="1271" y="2683"/>
                  </a:cubicBezTo>
                  <a:cubicBezTo>
                    <a:pt x="1275" y="2679"/>
                    <a:pt x="1271" y="2673"/>
                    <a:pt x="1267" y="2673"/>
                  </a:cubicBezTo>
                  <a:cubicBezTo>
                    <a:pt x="681" y="2359"/>
                    <a:pt x="383" y="1713"/>
                    <a:pt x="226" y="1137"/>
                  </a:cubicBezTo>
                  <a:cubicBezTo>
                    <a:pt x="148" y="847"/>
                    <a:pt x="103" y="577"/>
                    <a:pt x="76" y="372"/>
                  </a:cubicBezTo>
                  <a:cubicBezTo>
                    <a:pt x="59" y="270"/>
                    <a:pt x="49" y="180"/>
                    <a:pt x="42" y="119"/>
                  </a:cubicBezTo>
                  <a:cubicBezTo>
                    <a:pt x="35" y="89"/>
                    <a:pt x="32" y="61"/>
                    <a:pt x="29" y="44"/>
                  </a:cubicBezTo>
                  <a:cubicBezTo>
                    <a:pt x="25" y="34"/>
                    <a:pt x="21" y="24"/>
                    <a:pt x="21" y="17"/>
                  </a:cubicBezTo>
                  <a:cubicBezTo>
                    <a:pt x="18" y="10"/>
                    <a:pt x="15" y="7"/>
                    <a:pt x="12" y="4"/>
                  </a:cubicBezTo>
                  <a:cubicBezTo>
                    <a:pt x="12" y="1"/>
                    <a:pt x="10" y="0"/>
                    <a:pt x="8" y="0"/>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3" name="Google Shape;433;p23"/>
            <p:cNvSpPr/>
            <p:nvPr/>
          </p:nvSpPr>
          <p:spPr>
            <a:xfrm>
              <a:off x="2723775" y="1814525"/>
              <a:ext cx="57700" cy="21175"/>
            </a:xfrm>
            <a:custGeom>
              <a:avLst/>
              <a:gdLst/>
              <a:ahLst/>
              <a:cxnLst/>
              <a:rect l="l" t="t" r="r" b="b"/>
              <a:pathLst>
                <a:path w="2308" h="847" extrusionOk="0">
                  <a:moveTo>
                    <a:pt x="255" y="0"/>
                  </a:moveTo>
                  <a:cubicBezTo>
                    <a:pt x="79" y="0"/>
                    <a:pt x="0" y="46"/>
                    <a:pt x="92" y="147"/>
                  </a:cubicBezTo>
                  <a:cubicBezTo>
                    <a:pt x="424" y="509"/>
                    <a:pt x="2287" y="837"/>
                    <a:pt x="2300" y="847"/>
                  </a:cubicBezTo>
                  <a:lnTo>
                    <a:pt x="2308" y="799"/>
                  </a:lnTo>
                  <a:cubicBezTo>
                    <a:pt x="1841" y="317"/>
                    <a:pt x="716" y="0"/>
                    <a:pt x="255" y="0"/>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4" name="Google Shape;434;p23"/>
            <p:cNvSpPr/>
            <p:nvPr/>
          </p:nvSpPr>
          <p:spPr>
            <a:xfrm>
              <a:off x="2726825" y="1816825"/>
              <a:ext cx="51250" cy="16325"/>
            </a:xfrm>
            <a:custGeom>
              <a:avLst/>
              <a:gdLst/>
              <a:ahLst/>
              <a:cxnLst/>
              <a:rect l="l" t="t" r="r" b="b"/>
              <a:pathLst>
                <a:path w="2050" h="653" extrusionOk="0">
                  <a:moveTo>
                    <a:pt x="1" y="0"/>
                  </a:moveTo>
                  <a:cubicBezTo>
                    <a:pt x="86" y="35"/>
                    <a:pt x="171" y="62"/>
                    <a:pt x="253" y="93"/>
                  </a:cubicBezTo>
                  <a:lnTo>
                    <a:pt x="461" y="161"/>
                  </a:lnTo>
                  <a:cubicBezTo>
                    <a:pt x="445" y="172"/>
                    <a:pt x="428" y="181"/>
                    <a:pt x="410" y="192"/>
                  </a:cubicBezTo>
                  <a:cubicBezTo>
                    <a:pt x="387" y="205"/>
                    <a:pt x="363" y="222"/>
                    <a:pt x="342" y="240"/>
                  </a:cubicBezTo>
                  <a:cubicBezTo>
                    <a:pt x="370" y="233"/>
                    <a:pt x="397" y="226"/>
                    <a:pt x="424" y="216"/>
                  </a:cubicBezTo>
                  <a:cubicBezTo>
                    <a:pt x="448" y="205"/>
                    <a:pt x="472" y="195"/>
                    <a:pt x="499" y="185"/>
                  </a:cubicBezTo>
                  <a:lnTo>
                    <a:pt x="513" y="178"/>
                  </a:lnTo>
                  <a:cubicBezTo>
                    <a:pt x="592" y="205"/>
                    <a:pt x="673" y="233"/>
                    <a:pt x="755" y="260"/>
                  </a:cubicBezTo>
                  <a:cubicBezTo>
                    <a:pt x="745" y="267"/>
                    <a:pt x="738" y="274"/>
                    <a:pt x="728" y="281"/>
                  </a:cubicBezTo>
                  <a:cubicBezTo>
                    <a:pt x="711" y="298"/>
                    <a:pt x="691" y="315"/>
                    <a:pt x="673" y="335"/>
                  </a:cubicBezTo>
                  <a:cubicBezTo>
                    <a:pt x="701" y="328"/>
                    <a:pt x="724" y="315"/>
                    <a:pt x="745" y="304"/>
                  </a:cubicBezTo>
                  <a:cubicBezTo>
                    <a:pt x="762" y="295"/>
                    <a:pt x="779" y="284"/>
                    <a:pt x="796" y="274"/>
                  </a:cubicBezTo>
                  <a:cubicBezTo>
                    <a:pt x="871" y="298"/>
                    <a:pt x="946" y="322"/>
                    <a:pt x="1022" y="345"/>
                  </a:cubicBezTo>
                  <a:cubicBezTo>
                    <a:pt x="1031" y="349"/>
                    <a:pt x="1045" y="352"/>
                    <a:pt x="1059" y="356"/>
                  </a:cubicBezTo>
                  <a:cubicBezTo>
                    <a:pt x="1035" y="376"/>
                    <a:pt x="1011" y="400"/>
                    <a:pt x="991" y="427"/>
                  </a:cubicBezTo>
                  <a:cubicBezTo>
                    <a:pt x="1031" y="410"/>
                    <a:pt x="1066" y="390"/>
                    <a:pt x="1096" y="369"/>
                  </a:cubicBezTo>
                  <a:cubicBezTo>
                    <a:pt x="1192" y="397"/>
                    <a:pt x="1288" y="427"/>
                    <a:pt x="1380" y="454"/>
                  </a:cubicBezTo>
                  <a:cubicBezTo>
                    <a:pt x="1349" y="479"/>
                    <a:pt x="1315" y="503"/>
                    <a:pt x="1288" y="533"/>
                  </a:cubicBezTo>
                  <a:cubicBezTo>
                    <a:pt x="1339" y="520"/>
                    <a:pt x="1383" y="495"/>
                    <a:pt x="1428" y="471"/>
                  </a:cubicBezTo>
                  <a:cubicBezTo>
                    <a:pt x="1462" y="482"/>
                    <a:pt x="1496" y="492"/>
                    <a:pt x="1534" y="503"/>
                  </a:cubicBezTo>
                  <a:cubicBezTo>
                    <a:pt x="1581" y="516"/>
                    <a:pt x="1629" y="530"/>
                    <a:pt x="1677" y="547"/>
                  </a:cubicBezTo>
                  <a:cubicBezTo>
                    <a:pt x="1663" y="557"/>
                    <a:pt x="1649" y="571"/>
                    <a:pt x="1636" y="588"/>
                  </a:cubicBezTo>
                  <a:cubicBezTo>
                    <a:pt x="1663" y="581"/>
                    <a:pt x="1690" y="571"/>
                    <a:pt x="1718" y="557"/>
                  </a:cubicBezTo>
                  <a:cubicBezTo>
                    <a:pt x="1827" y="591"/>
                    <a:pt x="1940" y="622"/>
                    <a:pt x="2049" y="653"/>
                  </a:cubicBezTo>
                  <a:lnTo>
                    <a:pt x="1797" y="561"/>
                  </a:lnTo>
                  <a:lnTo>
                    <a:pt x="1725" y="536"/>
                  </a:lnTo>
                  <a:cubicBezTo>
                    <a:pt x="1711" y="509"/>
                    <a:pt x="1698" y="485"/>
                    <a:pt x="1680" y="462"/>
                  </a:cubicBezTo>
                  <a:cubicBezTo>
                    <a:pt x="1666" y="441"/>
                    <a:pt x="1649" y="417"/>
                    <a:pt x="1625" y="400"/>
                  </a:cubicBezTo>
                  <a:lnTo>
                    <a:pt x="1625" y="400"/>
                  </a:lnTo>
                  <a:cubicBezTo>
                    <a:pt x="1629" y="427"/>
                    <a:pt x="1643" y="454"/>
                    <a:pt x="1653" y="479"/>
                  </a:cubicBezTo>
                  <a:cubicBezTo>
                    <a:pt x="1660" y="492"/>
                    <a:pt x="1666" y="506"/>
                    <a:pt x="1674" y="520"/>
                  </a:cubicBezTo>
                  <a:lnTo>
                    <a:pt x="1540" y="475"/>
                  </a:lnTo>
                  <a:cubicBezTo>
                    <a:pt x="1506" y="465"/>
                    <a:pt x="1472" y="451"/>
                    <a:pt x="1435" y="441"/>
                  </a:cubicBezTo>
                  <a:cubicBezTo>
                    <a:pt x="1424" y="417"/>
                    <a:pt x="1411" y="393"/>
                    <a:pt x="1397" y="372"/>
                  </a:cubicBezTo>
                  <a:cubicBezTo>
                    <a:pt x="1383" y="349"/>
                    <a:pt x="1367" y="325"/>
                    <a:pt x="1346" y="301"/>
                  </a:cubicBezTo>
                  <a:lnTo>
                    <a:pt x="1346" y="301"/>
                  </a:lnTo>
                  <a:cubicBezTo>
                    <a:pt x="1353" y="331"/>
                    <a:pt x="1359" y="359"/>
                    <a:pt x="1370" y="383"/>
                  </a:cubicBezTo>
                  <a:cubicBezTo>
                    <a:pt x="1376" y="397"/>
                    <a:pt x="1383" y="410"/>
                    <a:pt x="1387" y="424"/>
                  </a:cubicBezTo>
                  <a:cubicBezTo>
                    <a:pt x="1294" y="397"/>
                    <a:pt x="1203" y="366"/>
                    <a:pt x="1107" y="335"/>
                  </a:cubicBezTo>
                  <a:cubicBezTo>
                    <a:pt x="1100" y="308"/>
                    <a:pt x="1090" y="284"/>
                    <a:pt x="1076" y="260"/>
                  </a:cubicBezTo>
                  <a:cubicBezTo>
                    <a:pt x="1063" y="233"/>
                    <a:pt x="1049" y="208"/>
                    <a:pt x="1028" y="185"/>
                  </a:cubicBezTo>
                  <a:lnTo>
                    <a:pt x="1028" y="185"/>
                  </a:lnTo>
                  <a:cubicBezTo>
                    <a:pt x="1031" y="216"/>
                    <a:pt x="1039" y="243"/>
                    <a:pt x="1045" y="274"/>
                  </a:cubicBezTo>
                  <a:cubicBezTo>
                    <a:pt x="1052" y="287"/>
                    <a:pt x="1059" y="304"/>
                    <a:pt x="1063" y="322"/>
                  </a:cubicBezTo>
                  <a:cubicBezTo>
                    <a:pt x="1052" y="318"/>
                    <a:pt x="1042" y="315"/>
                    <a:pt x="1031" y="308"/>
                  </a:cubicBezTo>
                  <a:cubicBezTo>
                    <a:pt x="960" y="287"/>
                    <a:pt x="888" y="267"/>
                    <a:pt x="820" y="243"/>
                  </a:cubicBezTo>
                  <a:lnTo>
                    <a:pt x="817" y="240"/>
                  </a:lnTo>
                  <a:cubicBezTo>
                    <a:pt x="803" y="199"/>
                    <a:pt x="786" y="161"/>
                    <a:pt x="759" y="123"/>
                  </a:cubicBezTo>
                  <a:lnTo>
                    <a:pt x="759" y="123"/>
                  </a:lnTo>
                  <a:cubicBezTo>
                    <a:pt x="759" y="161"/>
                    <a:pt x="765" y="195"/>
                    <a:pt x="776" y="229"/>
                  </a:cubicBezTo>
                  <a:cubicBezTo>
                    <a:pt x="691" y="202"/>
                    <a:pt x="605" y="178"/>
                    <a:pt x="516" y="151"/>
                  </a:cubicBezTo>
                  <a:lnTo>
                    <a:pt x="502" y="147"/>
                  </a:lnTo>
                  <a:cubicBezTo>
                    <a:pt x="492" y="123"/>
                    <a:pt x="482" y="103"/>
                    <a:pt x="472" y="79"/>
                  </a:cubicBezTo>
                  <a:cubicBezTo>
                    <a:pt x="458" y="52"/>
                    <a:pt x="445" y="28"/>
                    <a:pt x="428" y="0"/>
                  </a:cubicBezTo>
                  <a:lnTo>
                    <a:pt x="428" y="0"/>
                  </a:lnTo>
                  <a:cubicBezTo>
                    <a:pt x="431" y="32"/>
                    <a:pt x="438" y="62"/>
                    <a:pt x="445" y="90"/>
                  </a:cubicBezTo>
                  <a:cubicBezTo>
                    <a:pt x="448" y="106"/>
                    <a:pt x="455" y="120"/>
                    <a:pt x="458" y="134"/>
                  </a:cubicBezTo>
                  <a:lnTo>
                    <a:pt x="261" y="76"/>
                  </a:lnTo>
                  <a:cubicBezTo>
                    <a:pt x="175" y="52"/>
                    <a:pt x="89" y="24"/>
                    <a:pt x="1" y="0"/>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5" name="Google Shape;435;p23"/>
            <p:cNvSpPr/>
            <p:nvPr/>
          </p:nvSpPr>
          <p:spPr>
            <a:xfrm>
              <a:off x="2728625" y="1732525"/>
              <a:ext cx="44150" cy="39025"/>
            </a:xfrm>
            <a:custGeom>
              <a:avLst/>
              <a:gdLst/>
              <a:ahLst/>
              <a:cxnLst/>
              <a:rect l="l" t="t" r="r" b="b"/>
              <a:pathLst>
                <a:path w="1766" h="1561" extrusionOk="0">
                  <a:moveTo>
                    <a:pt x="885" y="0"/>
                  </a:moveTo>
                  <a:cubicBezTo>
                    <a:pt x="397" y="0"/>
                    <a:pt x="0" y="348"/>
                    <a:pt x="0" y="779"/>
                  </a:cubicBezTo>
                  <a:cubicBezTo>
                    <a:pt x="0" y="1212"/>
                    <a:pt x="397" y="1560"/>
                    <a:pt x="885" y="1560"/>
                  </a:cubicBezTo>
                  <a:cubicBezTo>
                    <a:pt x="1372" y="1560"/>
                    <a:pt x="1766" y="1212"/>
                    <a:pt x="1766" y="779"/>
                  </a:cubicBezTo>
                  <a:cubicBezTo>
                    <a:pt x="1766" y="348"/>
                    <a:pt x="1372" y="0"/>
                    <a:pt x="885"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6" name="Google Shape;436;p23"/>
            <p:cNvSpPr/>
            <p:nvPr/>
          </p:nvSpPr>
          <p:spPr>
            <a:xfrm>
              <a:off x="2740900" y="1737300"/>
              <a:ext cx="17775" cy="8125"/>
            </a:xfrm>
            <a:custGeom>
              <a:avLst/>
              <a:gdLst/>
              <a:ahLst/>
              <a:cxnLst/>
              <a:rect l="l" t="t" r="r" b="b"/>
              <a:pathLst>
                <a:path w="711" h="325" extrusionOk="0">
                  <a:moveTo>
                    <a:pt x="356" y="0"/>
                  </a:moveTo>
                  <a:cubicBezTo>
                    <a:pt x="161" y="0"/>
                    <a:pt x="1" y="71"/>
                    <a:pt x="1" y="161"/>
                  </a:cubicBezTo>
                  <a:cubicBezTo>
                    <a:pt x="1" y="253"/>
                    <a:pt x="161" y="325"/>
                    <a:pt x="356" y="325"/>
                  </a:cubicBezTo>
                  <a:cubicBezTo>
                    <a:pt x="554" y="325"/>
                    <a:pt x="711" y="253"/>
                    <a:pt x="711" y="161"/>
                  </a:cubicBezTo>
                  <a:cubicBezTo>
                    <a:pt x="711" y="71"/>
                    <a:pt x="554" y="0"/>
                    <a:pt x="356" y="0"/>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7" name="Google Shape;437;p23"/>
            <p:cNvSpPr/>
            <p:nvPr/>
          </p:nvSpPr>
          <p:spPr>
            <a:xfrm>
              <a:off x="2733225" y="1751125"/>
              <a:ext cx="12575" cy="5475"/>
            </a:xfrm>
            <a:custGeom>
              <a:avLst/>
              <a:gdLst/>
              <a:ahLst/>
              <a:cxnLst/>
              <a:rect l="l" t="t" r="r" b="b"/>
              <a:pathLst>
                <a:path w="503" h="219" extrusionOk="0">
                  <a:moveTo>
                    <a:pt x="43" y="0"/>
                  </a:moveTo>
                  <a:cubicBezTo>
                    <a:pt x="34" y="0"/>
                    <a:pt x="25" y="3"/>
                    <a:pt x="18" y="10"/>
                  </a:cubicBezTo>
                  <a:cubicBezTo>
                    <a:pt x="5" y="24"/>
                    <a:pt x="0" y="48"/>
                    <a:pt x="14" y="62"/>
                  </a:cubicBezTo>
                  <a:cubicBezTo>
                    <a:pt x="21" y="68"/>
                    <a:pt x="172" y="219"/>
                    <a:pt x="414" y="219"/>
                  </a:cubicBezTo>
                  <a:cubicBezTo>
                    <a:pt x="431" y="219"/>
                    <a:pt x="451" y="215"/>
                    <a:pt x="468" y="215"/>
                  </a:cubicBezTo>
                  <a:cubicBezTo>
                    <a:pt x="489" y="212"/>
                    <a:pt x="503" y="194"/>
                    <a:pt x="499" y="174"/>
                  </a:cubicBezTo>
                  <a:cubicBezTo>
                    <a:pt x="499" y="159"/>
                    <a:pt x="485" y="143"/>
                    <a:pt x="467" y="143"/>
                  </a:cubicBezTo>
                  <a:cubicBezTo>
                    <a:pt x="465" y="143"/>
                    <a:pt x="463" y="143"/>
                    <a:pt x="462" y="144"/>
                  </a:cubicBezTo>
                  <a:cubicBezTo>
                    <a:pt x="446" y="145"/>
                    <a:pt x="432" y="145"/>
                    <a:pt x="417" y="145"/>
                  </a:cubicBezTo>
                  <a:cubicBezTo>
                    <a:pt x="204" y="145"/>
                    <a:pt x="69" y="14"/>
                    <a:pt x="69" y="10"/>
                  </a:cubicBezTo>
                  <a:cubicBezTo>
                    <a:pt x="62" y="3"/>
                    <a:pt x="53" y="0"/>
                    <a:pt x="43" y="0"/>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8" name="Google Shape;438;p23"/>
            <p:cNvSpPr/>
            <p:nvPr/>
          </p:nvSpPr>
          <p:spPr>
            <a:xfrm>
              <a:off x="2749800" y="1758275"/>
              <a:ext cx="12475" cy="5825"/>
            </a:xfrm>
            <a:custGeom>
              <a:avLst/>
              <a:gdLst/>
              <a:ahLst/>
              <a:cxnLst/>
              <a:rect l="l" t="t" r="r" b="b"/>
              <a:pathLst>
                <a:path w="499" h="233" extrusionOk="0">
                  <a:moveTo>
                    <a:pt x="459" y="1"/>
                  </a:moveTo>
                  <a:cubicBezTo>
                    <a:pt x="450" y="1"/>
                    <a:pt x="441" y="4"/>
                    <a:pt x="434" y="11"/>
                  </a:cubicBezTo>
                  <a:cubicBezTo>
                    <a:pt x="294" y="144"/>
                    <a:pt x="38" y="161"/>
                    <a:pt x="34" y="161"/>
                  </a:cubicBezTo>
                  <a:cubicBezTo>
                    <a:pt x="13" y="161"/>
                    <a:pt x="0" y="179"/>
                    <a:pt x="0" y="199"/>
                  </a:cubicBezTo>
                  <a:cubicBezTo>
                    <a:pt x="4" y="220"/>
                    <a:pt x="17" y="233"/>
                    <a:pt x="38" y="233"/>
                  </a:cubicBezTo>
                  <a:cubicBezTo>
                    <a:pt x="51" y="233"/>
                    <a:pt x="325" y="216"/>
                    <a:pt x="481" y="62"/>
                  </a:cubicBezTo>
                  <a:cubicBezTo>
                    <a:pt x="498" y="48"/>
                    <a:pt x="498" y="28"/>
                    <a:pt x="484" y="11"/>
                  </a:cubicBezTo>
                  <a:cubicBezTo>
                    <a:pt x="478" y="4"/>
                    <a:pt x="469" y="1"/>
                    <a:pt x="459"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9" name="Google Shape;439;p23"/>
            <p:cNvSpPr/>
            <p:nvPr/>
          </p:nvSpPr>
          <p:spPr>
            <a:xfrm>
              <a:off x="2760200" y="1745350"/>
              <a:ext cx="10600" cy="5625"/>
            </a:xfrm>
            <a:custGeom>
              <a:avLst/>
              <a:gdLst/>
              <a:ahLst/>
              <a:cxnLst/>
              <a:rect l="l" t="t" r="r" b="b"/>
              <a:pathLst>
                <a:path w="424" h="225" extrusionOk="0">
                  <a:moveTo>
                    <a:pt x="383" y="1"/>
                  </a:moveTo>
                  <a:cubicBezTo>
                    <a:pt x="371" y="1"/>
                    <a:pt x="359" y="8"/>
                    <a:pt x="352" y="20"/>
                  </a:cubicBezTo>
                  <a:cubicBezTo>
                    <a:pt x="342" y="40"/>
                    <a:pt x="290" y="91"/>
                    <a:pt x="45" y="153"/>
                  </a:cubicBezTo>
                  <a:lnTo>
                    <a:pt x="32" y="156"/>
                  </a:lnTo>
                  <a:cubicBezTo>
                    <a:pt x="11" y="159"/>
                    <a:pt x="0" y="180"/>
                    <a:pt x="7" y="200"/>
                  </a:cubicBezTo>
                  <a:cubicBezTo>
                    <a:pt x="11" y="214"/>
                    <a:pt x="24" y="225"/>
                    <a:pt x="41" y="225"/>
                  </a:cubicBezTo>
                  <a:lnTo>
                    <a:pt x="52" y="225"/>
                  </a:lnTo>
                  <a:lnTo>
                    <a:pt x="62" y="221"/>
                  </a:lnTo>
                  <a:cubicBezTo>
                    <a:pt x="270" y="170"/>
                    <a:pt x="383" y="115"/>
                    <a:pt x="417" y="53"/>
                  </a:cubicBezTo>
                  <a:cubicBezTo>
                    <a:pt x="424" y="36"/>
                    <a:pt x="421" y="16"/>
                    <a:pt x="400" y="6"/>
                  </a:cubicBezTo>
                  <a:cubicBezTo>
                    <a:pt x="395" y="2"/>
                    <a:pt x="389" y="1"/>
                    <a:pt x="383"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0" name="Google Shape;440;p23"/>
            <p:cNvSpPr/>
            <p:nvPr/>
          </p:nvSpPr>
          <p:spPr>
            <a:xfrm>
              <a:off x="2780525" y="1743475"/>
              <a:ext cx="24400" cy="19850"/>
            </a:xfrm>
            <a:custGeom>
              <a:avLst/>
              <a:gdLst/>
              <a:ahLst/>
              <a:cxnLst/>
              <a:rect l="l" t="t" r="r" b="b"/>
              <a:pathLst>
                <a:path w="976" h="794" extrusionOk="0">
                  <a:moveTo>
                    <a:pt x="457" y="1"/>
                  </a:moveTo>
                  <a:cubicBezTo>
                    <a:pt x="284" y="1"/>
                    <a:pt x="127" y="98"/>
                    <a:pt x="71" y="255"/>
                  </a:cubicBezTo>
                  <a:cubicBezTo>
                    <a:pt x="0" y="456"/>
                    <a:pt x="130" y="685"/>
                    <a:pt x="358" y="767"/>
                  </a:cubicBezTo>
                  <a:cubicBezTo>
                    <a:pt x="411" y="785"/>
                    <a:pt x="465" y="793"/>
                    <a:pt x="517" y="793"/>
                  </a:cubicBezTo>
                  <a:cubicBezTo>
                    <a:pt x="693" y="793"/>
                    <a:pt x="849" y="697"/>
                    <a:pt x="905" y="541"/>
                  </a:cubicBezTo>
                  <a:cubicBezTo>
                    <a:pt x="976" y="336"/>
                    <a:pt x="850" y="108"/>
                    <a:pt x="618" y="29"/>
                  </a:cubicBezTo>
                  <a:cubicBezTo>
                    <a:pt x="564" y="10"/>
                    <a:pt x="510" y="1"/>
                    <a:pt x="457"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1" name="Google Shape;441;p23"/>
            <p:cNvSpPr/>
            <p:nvPr/>
          </p:nvSpPr>
          <p:spPr>
            <a:xfrm>
              <a:off x="2789550" y="1745800"/>
              <a:ext cx="9075" cy="4825"/>
            </a:xfrm>
            <a:custGeom>
              <a:avLst/>
              <a:gdLst/>
              <a:ahLst/>
              <a:cxnLst/>
              <a:rect l="l" t="t" r="r" b="b"/>
              <a:pathLst>
                <a:path w="363" h="193" extrusionOk="0">
                  <a:moveTo>
                    <a:pt x="106" y="1"/>
                  </a:moveTo>
                  <a:cubicBezTo>
                    <a:pt x="59" y="1"/>
                    <a:pt x="23" y="14"/>
                    <a:pt x="14" y="39"/>
                  </a:cubicBezTo>
                  <a:cubicBezTo>
                    <a:pt x="0" y="80"/>
                    <a:pt x="62" y="141"/>
                    <a:pt x="154" y="172"/>
                  </a:cubicBezTo>
                  <a:cubicBezTo>
                    <a:pt x="192" y="186"/>
                    <a:pt x="229" y="193"/>
                    <a:pt x="261" y="193"/>
                  </a:cubicBezTo>
                  <a:cubicBezTo>
                    <a:pt x="307" y="193"/>
                    <a:pt x="341" y="179"/>
                    <a:pt x="349" y="155"/>
                  </a:cubicBezTo>
                  <a:cubicBezTo>
                    <a:pt x="363" y="111"/>
                    <a:pt x="301" y="53"/>
                    <a:pt x="209" y="18"/>
                  </a:cubicBezTo>
                  <a:cubicBezTo>
                    <a:pt x="173" y="6"/>
                    <a:pt x="137" y="1"/>
                    <a:pt x="106"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2" name="Google Shape;442;p23"/>
            <p:cNvSpPr/>
            <p:nvPr/>
          </p:nvSpPr>
          <p:spPr>
            <a:xfrm>
              <a:off x="2784425" y="1750225"/>
              <a:ext cx="5500" cy="4350"/>
            </a:xfrm>
            <a:custGeom>
              <a:avLst/>
              <a:gdLst/>
              <a:ahLst/>
              <a:cxnLst/>
              <a:rect l="l" t="t" r="r" b="b"/>
              <a:pathLst>
                <a:path w="220" h="174" extrusionOk="0">
                  <a:moveTo>
                    <a:pt x="22" y="1"/>
                  </a:moveTo>
                  <a:cubicBezTo>
                    <a:pt x="20" y="1"/>
                    <a:pt x="17" y="1"/>
                    <a:pt x="15" y="2"/>
                  </a:cubicBezTo>
                  <a:cubicBezTo>
                    <a:pt x="5" y="9"/>
                    <a:pt x="1" y="19"/>
                    <a:pt x="5" y="26"/>
                  </a:cubicBezTo>
                  <a:cubicBezTo>
                    <a:pt x="8" y="33"/>
                    <a:pt x="52" y="125"/>
                    <a:pt x="169" y="166"/>
                  </a:cubicBezTo>
                  <a:cubicBezTo>
                    <a:pt x="175" y="169"/>
                    <a:pt x="185" y="173"/>
                    <a:pt x="192" y="173"/>
                  </a:cubicBezTo>
                  <a:cubicBezTo>
                    <a:pt x="194" y="174"/>
                    <a:pt x="196" y="174"/>
                    <a:pt x="197" y="174"/>
                  </a:cubicBezTo>
                  <a:cubicBezTo>
                    <a:pt x="206" y="174"/>
                    <a:pt x="213" y="168"/>
                    <a:pt x="216" y="162"/>
                  </a:cubicBezTo>
                  <a:cubicBezTo>
                    <a:pt x="219" y="153"/>
                    <a:pt x="213" y="142"/>
                    <a:pt x="202" y="139"/>
                  </a:cubicBezTo>
                  <a:cubicBezTo>
                    <a:pt x="87" y="112"/>
                    <a:pt x="38" y="12"/>
                    <a:pt x="38" y="12"/>
                  </a:cubicBezTo>
                  <a:cubicBezTo>
                    <a:pt x="36" y="4"/>
                    <a:pt x="30" y="1"/>
                    <a:pt x="22"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3" name="Google Shape;443;p23"/>
            <p:cNvSpPr/>
            <p:nvPr/>
          </p:nvSpPr>
          <p:spPr>
            <a:xfrm>
              <a:off x="2790325" y="1758050"/>
              <a:ext cx="6675" cy="1450"/>
            </a:xfrm>
            <a:custGeom>
              <a:avLst/>
              <a:gdLst/>
              <a:ahLst/>
              <a:cxnLst/>
              <a:rect l="l" t="t" r="r" b="b"/>
              <a:pathLst>
                <a:path w="267" h="58" extrusionOk="0">
                  <a:moveTo>
                    <a:pt x="249" y="0"/>
                  </a:moveTo>
                  <a:cubicBezTo>
                    <a:pt x="246" y="0"/>
                    <a:pt x="243" y="1"/>
                    <a:pt x="240" y="3"/>
                  </a:cubicBezTo>
                  <a:cubicBezTo>
                    <a:pt x="207" y="17"/>
                    <a:pt x="169" y="21"/>
                    <a:pt x="135" y="21"/>
                  </a:cubicBezTo>
                  <a:cubicBezTo>
                    <a:pt x="76" y="21"/>
                    <a:pt x="28" y="9"/>
                    <a:pt x="28" y="7"/>
                  </a:cubicBezTo>
                  <a:cubicBezTo>
                    <a:pt x="18" y="7"/>
                    <a:pt x="7" y="10"/>
                    <a:pt x="4" y="20"/>
                  </a:cubicBezTo>
                  <a:cubicBezTo>
                    <a:pt x="1" y="30"/>
                    <a:pt x="7" y="40"/>
                    <a:pt x="18" y="40"/>
                  </a:cubicBezTo>
                  <a:lnTo>
                    <a:pt x="18" y="44"/>
                  </a:lnTo>
                  <a:cubicBezTo>
                    <a:pt x="22" y="44"/>
                    <a:pt x="71" y="58"/>
                    <a:pt x="132" y="58"/>
                  </a:cubicBezTo>
                  <a:cubicBezTo>
                    <a:pt x="172" y="58"/>
                    <a:pt x="216" y="52"/>
                    <a:pt x="256" y="34"/>
                  </a:cubicBezTo>
                  <a:cubicBezTo>
                    <a:pt x="264" y="30"/>
                    <a:pt x="267" y="20"/>
                    <a:pt x="264" y="10"/>
                  </a:cubicBezTo>
                  <a:cubicBezTo>
                    <a:pt x="261" y="5"/>
                    <a:pt x="255" y="0"/>
                    <a:pt x="249" y="0"/>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4" name="Google Shape;444;p23"/>
            <p:cNvSpPr/>
            <p:nvPr/>
          </p:nvSpPr>
          <p:spPr>
            <a:xfrm>
              <a:off x="2720025" y="1736525"/>
              <a:ext cx="59575" cy="97825"/>
            </a:xfrm>
            <a:custGeom>
              <a:avLst/>
              <a:gdLst/>
              <a:ahLst/>
              <a:cxnLst/>
              <a:rect l="l" t="t" r="r" b="b"/>
              <a:pathLst>
                <a:path w="2383" h="3913" extrusionOk="0">
                  <a:moveTo>
                    <a:pt x="10" y="0"/>
                  </a:moveTo>
                  <a:cubicBezTo>
                    <a:pt x="7" y="0"/>
                    <a:pt x="3" y="4"/>
                    <a:pt x="3" y="4"/>
                  </a:cubicBezTo>
                  <a:cubicBezTo>
                    <a:pt x="0" y="7"/>
                    <a:pt x="0" y="14"/>
                    <a:pt x="3" y="14"/>
                  </a:cubicBezTo>
                  <a:cubicBezTo>
                    <a:pt x="5" y="16"/>
                    <a:pt x="7" y="16"/>
                    <a:pt x="8" y="16"/>
                  </a:cubicBezTo>
                  <a:cubicBezTo>
                    <a:pt x="9" y="16"/>
                    <a:pt x="10" y="16"/>
                    <a:pt x="10" y="16"/>
                  </a:cubicBezTo>
                  <a:lnTo>
                    <a:pt x="10" y="16"/>
                  </a:lnTo>
                  <a:cubicBezTo>
                    <a:pt x="11" y="19"/>
                    <a:pt x="13" y="23"/>
                    <a:pt x="13" y="31"/>
                  </a:cubicBezTo>
                  <a:cubicBezTo>
                    <a:pt x="21" y="61"/>
                    <a:pt x="27" y="130"/>
                    <a:pt x="37" y="229"/>
                  </a:cubicBezTo>
                  <a:cubicBezTo>
                    <a:pt x="71" y="578"/>
                    <a:pt x="153" y="1281"/>
                    <a:pt x="474" y="2007"/>
                  </a:cubicBezTo>
                  <a:cubicBezTo>
                    <a:pt x="799" y="2731"/>
                    <a:pt x="1365" y="3479"/>
                    <a:pt x="2372" y="3912"/>
                  </a:cubicBezTo>
                  <a:cubicBezTo>
                    <a:pt x="2376" y="3912"/>
                    <a:pt x="2379" y="3912"/>
                    <a:pt x="2382" y="3909"/>
                  </a:cubicBezTo>
                  <a:cubicBezTo>
                    <a:pt x="2382" y="3905"/>
                    <a:pt x="2382" y="3902"/>
                    <a:pt x="2379" y="3899"/>
                  </a:cubicBezTo>
                  <a:cubicBezTo>
                    <a:pt x="1171" y="3384"/>
                    <a:pt x="601" y="2410"/>
                    <a:pt x="320" y="1567"/>
                  </a:cubicBezTo>
                  <a:cubicBezTo>
                    <a:pt x="180" y="1144"/>
                    <a:pt x="116" y="755"/>
                    <a:pt x="78" y="471"/>
                  </a:cubicBezTo>
                  <a:cubicBezTo>
                    <a:pt x="61" y="328"/>
                    <a:pt x="51" y="212"/>
                    <a:pt x="41" y="134"/>
                  </a:cubicBezTo>
                  <a:cubicBezTo>
                    <a:pt x="37" y="93"/>
                    <a:pt x="34" y="61"/>
                    <a:pt x="30" y="38"/>
                  </a:cubicBezTo>
                  <a:cubicBezTo>
                    <a:pt x="27" y="28"/>
                    <a:pt x="27" y="21"/>
                    <a:pt x="24" y="14"/>
                  </a:cubicBezTo>
                  <a:cubicBezTo>
                    <a:pt x="24" y="11"/>
                    <a:pt x="21" y="7"/>
                    <a:pt x="21" y="7"/>
                  </a:cubicBezTo>
                  <a:cubicBezTo>
                    <a:pt x="16" y="4"/>
                    <a:pt x="16" y="0"/>
                    <a:pt x="10" y="0"/>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5" name="Google Shape;445;p23"/>
            <p:cNvSpPr/>
            <p:nvPr/>
          </p:nvSpPr>
          <p:spPr>
            <a:xfrm>
              <a:off x="2705400" y="1729625"/>
              <a:ext cx="27450" cy="20325"/>
            </a:xfrm>
            <a:custGeom>
              <a:avLst/>
              <a:gdLst/>
              <a:ahLst/>
              <a:cxnLst/>
              <a:rect l="l" t="t" r="r" b="b"/>
              <a:pathLst>
                <a:path w="1098" h="813" extrusionOk="0">
                  <a:moveTo>
                    <a:pt x="630" y="0"/>
                  </a:moveTo>
                  <a:cubicBezTo>
                    <a:pt x="557" y="0"/>
                    <a:pt x="480" y="14"/>
                    <a:pt x="404" y="44"/>
                  </a:cubicBezTo>
                  <a:cubicBezTo>
                    <a:pt x="148" y="147"/>
                    <a:pt x="1" y="389"/>
                    <a:pt x="83" y="591"/>
                  </a:cubicBezTo>
                  <a:cubicBezTo>
                    <a:pt x="138" y="732"/>
                    <a:pt x="291" y="813"/>
                    <a:pt x="465" y="813"/>
                  </a:cubicBezTo>
                  <a:cubicBezTo>
                    <a:pt x="539" y="813"/>
                    <a:pt x="618" y="798"/>
                    <a:pt x="694" y="768"/>
                  </a:cubicBezTo>
                  <a:cubicBezTo>
                    <a:pt x="954" y="669"/>
                    <a:pt x="1097" y="424"/>
                    <a:pt x="1018" y="225"/>
                  </a:cubicBezTo>
                  <a:cubicBezTo>
                    <a:pt x="960" y="83"/>
                    <a:pt x="807" y="0"/>
                    <a:pt x="630"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6" name="Google Shape;446;p23"/>
            <p:cNvSpPr/>
            <p:nvPr/>
          </p:nvSpPr>
          <p:spPr>
            <a:xfrm>
              <a:off x="2711550" y="1732375"/>
              <a:ext cx="10275" cy="5275"/>
            </a:xfrm>
            <a:custGeom>
              <a:avLst/>
              <a:gdLst/>
              <a:ahLst/>
              <a:cxnLst/>
              <a:rect l="l" t="t" r="r" b="b"/>
              <a:pathLst>
                <a:path w="411" h="211" extrusionOk="0">
                  <a:moveTo>
                    <a:pt x="311" y="1"/>
                  </a:moveTo>
                  <a:cubicBezTo>
                    <a:pt x="273" y="1"/>
                    <a:pt x="224" y="10"/>
                    <a:pt x="175" y="30"/>
                  </a:cubicBezTo>
                  <a:cubicBezTo>
                    <a:pt x="73" y="71"/>
                    <a:pt x="1" y="139"/>
                    <a:pt x="18" y="180"/>
                  </a:cubicBezTo>
                  <a:cubicBezTo>
                    <a:pt x="26" y="200"/>
                    <a:pt x="55" y="211"/>
                    <a:pt x="94" y="211"/>
                  </a:cubicBezTo>
                  <a:cubicBezTo>
                    <a:pt x="133" y="211"/>
                    <a:pt x="183" y="200"/>
                    <a:pt x="237" y="180"/>
                  </a:cubicBezTo>
                  <a:cubicBezTo>
                    <a:pt x="339" y="139"/>
                    <a:pt x="410" y="74"/>
                    <a:pt x="393" y="33"/>
                  </a:cubicBezTo>
                  <a:cubicBezTo>
                    <a:pt x="384" y="12"/>
                    <a:pt x="353" y="1"/>
                    <a:pt x="311"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7" name="Google Shape;447;p23"/>
            <p:cNvSpPr/>
            <p:nvPr/>
          </p:nvSpPr>
          <p:spPr>
            <a:xfrm>
              <a:off x="2709850" y="1742200"/>
              <a:ext cx="7450" cy="1850"/>
            </a:xfrm>
            <a:custGeom>
              <a:avLst/>
              <a:gdLst/>
              <a:ahLst/>
              <a:cxnLst/>
              <a:rect l="l" t="t" r="r" b="b"/>
              <a:pathLst>
                <a:path w="298" h="74" extrusionOk="0">
                  <a:moveTo>
                    <a:pt x="275" y="1"/>
                  </a:moveTo>
                  <a:cubicBezTo>
                    <a:pt x="272" y="1"/>
                    <a:pt x="270" y="1"/>
                    <a:pt x="267" y="2"/>
                  </a:cubicBezTo>
                  <a:cubicBezTo>
                    <a:pt x="214" y="29"/>
                    <a:pt x="164" y="36"/>
                    <a:pt x="124" y="36"/>
                  </a:cubicBezTo>
                  <a:cubicBezTo>
                    <a:pt x="70" y="36"/>
                    <a:pt x="33" y="23"/>
                    <a:pt x="31" y="23"/>
                  </a:cubicBezTo>
                  <a:cubicBezTo>
                    <a:pt x="28" y="22"/>
                    <a:pt x="26" y="21"/>
                    <a:pt x="23" y="21"/>
                  </a:cubicBezTo>
                  <a:cubicBezTo>
                    <a:pt x="16" y="21"/>
                    <a:pt x="9" y="25"/>
                    <a:pt x="4" y="33"/>
                  </a:cubicBezTo>
                  <a:cubicBezTo>
                    <a:pt x="1" y="43"/>
                    <a:pt x="4" y="53"/>
                    <a:pt x="14" y="57"/>
                  </a:cubicBezTo>
                  <a:cubicBezTo>
                    <a:pt x="16" y="58"/>
                    <a:pt x="57" y="73"/>
                    <a:pt x="117" y="73"/>
                  </a:cubicBezTo>
                  <a:cubicBezTo>
                    <a:pt x="156" y="73"/>
                    <a:pt x="203" y="67"/>
                    <a:pt x="253" y="47"/>
                  </a:cubicBezTo>
                  <a:cubicBezTo>
                    <a:pt x="264" y="43"/>
                    <a:pt x="274" y="39"/>
                    <a:pt x="280" y="36"/>
                  </a:cubicBezTo>
                  <a:cubicBezTo>
                    <a:pt x="294" y="29"/>
                    <a:pt x="297" y="19"/>
                    <a:pt x="291" y="9"/>
                  </a:cubicBezTo>
                  <a:cubicBezTo>
                    <a:pt x="288" y="4"/>
                    <a:pt x="282" y="1"/>
                    <a:pt x="275"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8" name="Google Shape;448;p23"/>
            <p:cNvSpPr/>
            <p:nvPr/>
          </p:nvSpPr>
          <p:spPr>
            <a:xfrm>
              <a:off x="2720600" y="1740500"/>
              <a:ext cx="6000" cy="4950"/>
            </a:xfrm>
            <a:custGeom>
              <a:avLst/>
              <a:gdLst/>
              <a:ahLst/>
              <a:cxnLst/>
              <a:rect l="l" t="t" r="r" b="b"/>
              <a:pathLst>
                <a:path w="240" h="198" extrusionOk="0">
                  <a:moveTo>
                    <a:pt x="218" y="0"/>
                  </a:moveTo>
                  <a:cubicBezTo>
                    <a:pt x="211" y="0"/>
                    <a:pt x="204" y="4"/>
                    <a:pt x="198" y="12"/>
                  </a:cubicBezTo>
                  <a:cubicBezTo>
                    <a:pt x="151" y="101"/>
                    <a:pt x="18" y="162"/>
                    <a:pt x="18" y="162"/>
                  </a:cubicBezTo>
                  <a:cubicBezTo>
                    <a:pt x="7" y="169"/>
                    <a:pt x="1" y="179"/>
                    <a:pt x="7" y="189"/>
                  </a:cubicBezTo>
                  <a:cubicBezTo>
                    <a:pt x="10" y="195"/>
                    <a:pt x="16" y="198"/>
                    <a:pt x="23" y="198"/>
                  </a:cubicBezTo>
                  <a:cubicBezTo>
                    <a:pt x="26" y="198"/>
                    <a:pt x="29" y="197"/>
                    <a:pt x="31" y="197"/>
                  </a:cubicBezTo>
                  <a:cubicBezTo>
                    <a:pt x="38" y="193"/>
                    <a:pt x="182" y="128"/>
                    <a:pt x="236" y="25"/>
                  </a:cubicBezTo>
                  <a:cubicBezTo>
                    <a:pt x="239" y="16"/>
                    <a:pt x="236" y="5"/>
                    <a:pt x="226" y="2"/>
                  </a:cubicBezTo>
                  <a:cubicBezTo>
                    <a:pt x="223" y="1"/>
                    <a:pt x="221" y="0"/>
                    <a:pt x="218" y="0"/>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9" name="Google Shape;449;p23"/>
            <p:cNvSpPr/>
            <p:nvPr/>
          </p:nvSpPr>
          <p:spPr>
            <a:xfrm>
              <a:off x="2723750" y="1732675"/>
              <a:ext cx="5000" cy="4500"/>
            </a:xfrm>
            <a:custGeom>
              <a:avLst/>
              <a:gdLst/>
              <a:ahLst/>
              <a:cxnLst/>
              <a:rect l="l" t="t" r="r" b="b"/>
              <a:pathLst>
                <a:path w="200" h="180" extrusionOk="0">
                  <a:moveTo>
                    <a:pt x="182" y="1"/>
                  </a:moveTo>
                  <a:cubicBezTo>
                    <a:pt x="168" y="1"/>
                    <a:pt x="158" y="7"/>
                    <a:pt x="158" y="18"/>
                  </a:cubicBezTo>
                  <a:cubicBezTo>
                    <a:pt x="154" y="28"/>
                    <a:pt x="138" y="62"/>
                    <a:pt x="18" y="144"/>
                  </a:cubicBezTo>
                  <a:lnTo>
                    <a:pt x="11" y="147"/>
                  </a:lnTo>
                  <a:cubicBezTo>
                    <a:pt x="4" y="154"/>
                    <a:pt x="1" y="165"/>
                    <a:pt x="8" y="175"/>
                  </a:cubicBezTo>
                  <a:cubicBezTo>
                    <a:pt x="10" y="177"/>
                    <a:pt x="16" y="180"/>
                    <a:pt x="23" y="180"/>
                  </a:cubicBezTo>
                  <a:cubicBezTo>
                    <a:pt x="26" y="180"/>
                    <a:pt x="28" y="180"/>
                    <a:pt x="31" y="179"/>
                  </a:cubicBezTo>
                  <a:cubicBezTo>
                    <a:pt x="31" y="179"/>
                    <a:pt x="35" y="179"/>
                    <a:pt x="35" y="175"/>
                  </a:cubicBezTo>
                  <a:lnTo>
                    <a:pt x="42" y="171"/>
                  </a:lnTo>
                  <a:cubicBezTo>
                    <a:pt x="141" y="107"/>
                    <a:pt x="192" y="59"/>
                    <a:pt x="199" y="21"/>
                  </a:cubicBezTo>
                  <a:cubicBezTo>
                    <a:pt x="199" y="11"/>
                    <a:pt x="192" y="4"/>
                    <a:pt x="182"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0" name="Google Shape;450;p23"/>
            <p:cNvSpPr/>
            <p:nvPr/>
          </p:nvSpPr>
          <p:spPr>
            <a:xfrm>
              <a:off x="2780525" y="1790900"/>
              <a:ext cx="33925" cy="44800"/>
            </a:xfrm>
            <a:custGeom>
              <a:avLst/>
              <a:gdLst/>
              <a:ahLst/>
              <a:cxnLst/>
              <a:rect l="l" t="t" r="r" b="b"/>
              <a:pathLst>
                <a:path w="1357" h="1792" extrusionOk="0">
                  <a:moveTo>
                    <a:pt x="1118" y="1"/>
                  </a:moveTo>
                  <a:cubicBezTo>
                    <a:pt x="1102" y="1"/>
                    <a:pt x="1082" y="7"/>
                    <a:pt x="1058" y="21"/>
                  </a:cubicBezTo>
                  <a:cubicBezTo>
                    <a:pt x="673" y="232"/>
                    <a:pt x="13" y="1765"/>
                    <a:pt x="0" y="1775"/>
                  </a:cubicBezTo>
                  <a:lnTo>
                    <a:pt x="41" y="1792"/>
                  </a:lnTo>
                  <a:cubicBezTo>
                    <a:pt x="710" y="1399"/>
                    <a:pt x="1357" y="1"/>
                    <a:pt x="1118" y="1"/>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1" name="Google Shape;451;p23"/>
            <p:cNvSpPr/>
            <p:nvPr/>
          </p:nvSpPr>
          <p:spPr>
            <a:xfrm>
              <a:off x="2783400" y="1792325"/>
              <a:ext cx="24600" cy="40750"/>
            </a:xfrm>
            <a:custGeom>
              <a:avLst/>
              <a:gdLst/>
              <a:ahLst/>
              <a:cxnLst/>
              <a:rect l="l" t="t" r="r" b="b"/>
              <a:pathLst>
                <a:path w="984" h="1630" extrusionOk="0">
                  <a:moveTo>
                    <a:pt x="984" y="1"/>
                  </a:moveTo>
                  <a:lnTo>
                    <a:pt x="984" y="1"/>
                  </a:lnTo>
                  <a:cubicBezTo>
                    <a:pt x="940" y="66"/>
                    <a:pt x="895" y="134"/>
                    <a:pt x="854" y="199"/>
                  </a:cubicBezTo>
                  <a:lnTo>
                    <a:pt x="749" y="363"/>
                  </a:lnTo>
                  <a:cubicBezTo>
                    <a:pt x="745" y="349"/>
                    <a:pt x="742" y="332"/>
                    <a:pt x="735" y="315"/>
                  </a:cubicBezTo>
                  <a:cubicBezTo>
                    <a:pt x="728" y="291"/>
                    <a:pt x="718" y="267"/>
                    <a:pt x="708" y="246"/>
                  </a:cubicBezTo>
                  <a:lnTo>
                    <a:pt x="708" y="246"/>
                  </a:lnTo>
                  <a:cubicBezTo>
                    <a:pt x="704" y="271"/>
                    <a:pt x="708" y="295"/>
                    <a:pt x="711" y="318"/>
                  </a:cubicBezTo>
                  <a:cubicBezTo>
                    <a:pt x="714" y="342"/>
                    <a:pt x="718" y="366"/>
                    <a:pt x="722" y="390"/>
                  </a:cubicBezTo>
                  <a:lnTo>
                    <a:pt x="725" y="404"/>
                  </a:lnTo>
                  <a:cubicBezTo>
                    <a:pt x="687" y="468"/>
                    <a:pt x="646" y="530"/>
                    <a:pt x="605" y="595"/>
                  </a:cubicBezTo>
                  <a:cubicBezTo>
                    <a:pt x="602" y="588"/>
                    <a:pt x="599" y="578"/>
                    <a:pt x="595" y="571"/>
                  </a:cubicBezTo>
                  <a:cubicBezTo>
                    <a:pt x="582" y="550"/>
                    <a:pt x="571" y="530"/>
                    <a:pt x="554" y="513"/>
                  </a:cubicBezTo>
                  <a:lnTo>
                    <a:pt x="554" y="513"/>
                  </a:lnTo>
                  <a:cubicBezTo>
                    <a:pt x="558" y="537"/>
                    <a:pt x="561" y="558"/>
                    <a:pt x="568" y="581"/>
                  </a:cubicBezTo>
                  <a:cubicBezTo>
                    <a:pt x="574" y="595"/>
                    <a:pt x="582" y="612"/>
                    <a:pt x="585" y="629"/>
                  </a:cubicBezTo>
                  <a:cubicBezTo>
                    <a:pt x="550" y="687"/>
                    <a:pt x="513" y="749"/>
                    <a:pt x="479" y="807"/>
                  </a:cubicBezTo>
                  <a:cubicBezTo>
                    <a:pt x="472" y="817"/>
                    <a:pt x="465" y="827"/>
                    <a:pt x="459" y="837"/>
                  </a:cubicBezTo>
                  <a:cubicBezTo>
                    <a:pt x="445" y="810"/>
                    <a:pt x="431" y="786"/>
                    <a:pt x="410" y="766"/>
                  </a:cubicBezTo>
                  <a:lnTo>
                    <a:pt x="410" y="766"/>
                  </a:lnTo>
                  <a:cubicBezTo>
                    <a:pt x="418" y="803"/>
                    <a:pt x="428" y="834"/>
                    <a:pt x="441" y="868"/>
                  </a:cubicBezTo>
                  <a:cubicBezTo>
                    <a:pt x="397" y="943"/>
                    <a:pt x="353" y="1018"/>
                    <a:pt x="308" y="1093"/>
                  </a:cubicBezTo>
                  <a:cubicBezTo>
                    <a:pt x="295" y="1059"/>
                    <a:pt x="281" y="1029"/>
                    <a:pt x="260" y="998"/>
                  </a:cubicBezTo>
                  <a:lnTo>
                    <a:pt x="260" y="998"/>
                  </a:lnTo>
                  <a:cubicBezTo>
                    <a:pt x="260" y="1042"/>
                    <a:pt x="274" y="1086"/>
                    <a:pt x="287" y="1131"/>
                  </a:cubicBezTo>
                  <a:cubicBezTo>
                    <a:pt x="271" y="1158"/>
                    <a:pt x="254" y="1185"/>
                    <a:pt x="237" y="1216"/>
                  </a:cubicBezTo>
                  <a:cubicBezTo>
                    <a:pt x="213" y="1254"/>
                    <a:pt x="192" y="1291"/>
                    <a:pt x="169" y="1332"/>
                  </a:cubicBezTo>
                  <a:cubicBezTo>
                    <a:pt x="161" y="1315"/>
                    <a:pt x="155" y="1298"/>
                    <a:pt x="141" y="1284"/>
                  </a:cubicBezTo>
                  <a:lnTo>
                    <a:pt x="141" y="1284"/>
                  </a:lnTo>
                  <a:cubicBezTo>
                    <a:pt x="141" y="1311"/>
                    <a:pt x="144" y="1336"/>
                    <a:pt x="151" y="1363"/>
                  </a:cubicBezTo>
                  <a:cubicBezTo>
                    <a:pt x="100" y="1451"/>
                    <a:pt x="52" y="1541"/>
                    <a:pt x="1" y="1629"/>
                  </a:cubicBezTo>
                  <a:lnTo>
                    <a:pt x="131" y="1428"/>
                  </a:lnTo>
                  <a:lnTo>
                    <a:pt x="169" y="1373"/>
                  </a:lnTo>
                  <a:cubicBezTo>
                    <a:pt x="196" y="1366"/>
                    <a:pt x="219" y="1360"/>
                    <a:pt x="240" y="1349"/>
                  </a:cubicBezTo>
                  <a:cubicBezTo>
                    <a:pt x="264" y="1343"/>
                    <a:pt x="287" y="1332"/>
                    <a:pt x="308" y="1315"/>
                  </a:cubicBezTo>
                  <a:cubicBezTo>
                    <a:pt x="281" y="1315"/>
                    <a:pt x="257" y="1319"/>
                    <a:pt x="233" y="1322"/>
                  </a:cubicBezTo>
                  <a:cubicBezTo>
                    <a:pt x="219" y="1325"/>
                    <a:pt x="205" y="1329"/>
                    <a:pt x="192" y="1332"/>
                  </a:cubicBezTo>
                  <a:lnTo>
                    <a:pt x="257" y="1226"/>
                  </a:lnTo>
                  <a:cubicBezTo>
                    <a:pt x="274" y="1199"/>
                    <a:pt x="292" y="1172"/>
                    <a:pt x="308" y="1144"/>
                  </a:cubicBezTo>
                  <a:cubicBezTo>
                    <a:pt x="332" y="1138"/>
                    <a:pt x="356" y="1131"/>
                    <a:pt x="380" y="1124"/>
                  </a:cubicBezTo>
                  <a:cubicBezTo>
                    <a:pt x="404" y="1117"/>
                    <a:pt x="428" y="1107"/>
                    <a:pt x="448" y="1097"/>
                  </a:cubicBezTo>
                  <a:cubicBezTo>
                    <a:pt x="441" y="1096"/>
                    <a:pt x="434" y="1095"/>
                    <a:pt x="426" y="1095"/>
                  </a:cubicBezTo>
                  <a:cubicBezTo>
                    <a:pt x="409" y="1095"/>
                    <a:pt x="390" y="1098"/>
                    <a:pt x="373" y="1100"/>
                  </a:cubicBezTo>
                  <a:cubicBezTo>
                    <a:pt x="360" y="1100"/>
                    <a:pt x="346" y="1103"/>
                    <a:pt x="332" y="1107"/>
                  </a:cubicBezTo>
                  <a:cubicBezTo>
                    <a:pt x="380" y="1032"/>
                    <a:pt x="424" y="957"/>
                    <a:pt x="468" y="885"/>
                  </a:cubicBezTo>
                  <a:cubicBezTo>
                    <a:pt x="492" y="881"/>
                    <a:pt x="517" y="878"/>
                    <a:pt x="541" y="871"/>
                  </a:cubicBezTo>
                  <a:cubicBezTo>
                    <a:pt x="568" y="865"/>
                    <a:pt x="591" y="857"/>
                    <a:pt x="615" y="848"/>
                  </a:cubicBezTo>
                  <a:cubicBezTo>
                    <a:pt x="602" y="844"/>
                    <a:pt x="590" y="843"/>
                    <a:pt x="578" y="843"/>
                  </a:cubicBezTo>
                  <a:cubicBezTo>
                    <a:pt x="565" y="843"/>
                    <a:pt x="552" y="844"/>
                    <a:pt x="537" y="844"/>
                  </a:cubicBezTo>
                  <a:cubicBezTo>
                    <a:pt x="520" y="844"/>
                    <a:pt x="506" y="848"/>
                    <a:pt x="489" y="848"/>
                  </a:cubicBezTo>
                  <a:cubicBezTo>
                    <a:pt x="496" y="840"/>
                    <a:pt x="503" y="830"/>
                    <a:pt x="506" y="824"/>
                  </a:cubicBezTo>
                  <a:cubicBezTo>
                    <a:pt x="541" y="766"/>
                    <a:pt x="574" y="711"/>
                    <a:pt x="609" y="653"/>
                  </a:cubicBezTo>
                  <a:cubicBezTo>
                    <a:pt x="650" y="649"/>
                    <a:pt x="687" y="643"/>
                    <a:pt x="725" y="626"/>
                  </a:cubicBezTo>
                  <a:cubicBezTo>
                    <a:pt x="690" y="619"/>
                    <a:pt x="660" y="619"/>
                    <a:pt x="626" y="619"/>
                  </a:cubicBezTo>
                  <a:cubicBezTo>
                    <a:pt x="667" y="550"/>
                    <a:pt x="708" y="482"/>
                    <a:pt x="749" y="414"/>
                  </a:cubicBezTo>
                  <a:lnTo>
                    <a:pt x="755" y="400"/>
                  </a:lnTo>
                  <a:cubicBezTo>
                    <a:pt x="776" y="397"/>
                    <a:pt x="799" y="394"/>
                    <a:pt x="820" y="390"/>
                  </a:cubicBezTo>
                  <a:cubicBezTo>
                    <a:pt x="848" y="383"/>
                    <a:pt x="872" y="377"/>
                    <a:pt x="899" y="366"/>
                  </a:cubicBezTo>
                  <a:cubicBezTo>
                    <a:pt x="872" y="363"/>
                    <a:pt x="845" y="363"/>
                    <a:pt x="817" y="363"/>
                  </a:cubicBezTo>
                  <a:cubicBezTo>
                    <a:pt x="804" y="366"/>
                    <a:pt x="790" y="366"/>
                    <a:pt x="776" y="366"/>
                  </a:cubicBezTo>
                  <a:lnTo>
                    <a:pt x="868" y="209"/>
                  </a:lnTo>
                  <a:cubicBezTo>
                    <a:pt x="906" y="141"/>
                    <a:pt x="947" y="73"/>
                    <a:pt x="984"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52" name="Google Shape;452;p23"/>
          <p:cNvGrpSpPr/>
          <p:nvPr/>
        </p:nvGrpSpPr>
        <p:grpSpPr>
          <a:xfrm>
            <a:off x="6644497" y="1585490"/>
            <a:ext cx="1952276" cy="3211617"/>
            <a:chOff x="6644497" y="1585490"/>
            <a:chExt cx="1952276" cy="3211617"/>
          </a:xfrm>
        </p:grpSpPr>
        <p:sp>
          <p:nvSpPr>
            <p:cNvPr id="453" name="Google Shape;453;p23"/>
            <p:cNvSpPr/>
            <p:nvPr/>
          </p:nvSpPr>
          <p:spPr>
            <a:xfrm flipH="1">
              <a:off x="7681797" y="2696870"/>
              <a:ext cx="35267" cy="26669"/>
            </a:xfrm>
            <a:custGeom>
              <a:avLst/>
              <a:gdLst/>
              <a:ahLst/>
              <a:cxnLst/>
              <a:rect l="l" t="t" r="r" b="b"/>
              <a:pathLst>
                <a:path w="886" h="670" extrusionOk="0">
                  <a:moveTo>
                    <a:pt x="445" y="1"/>
                  </a:moveTo>
                  <a:cubicBezTo>
                    <a:pt x="1" y="1"/>
                    <a:pt x="1" y="670"/>
                    <a:pt x="445" y="670"/>
                  </a:cubicBezTo>
                  <a:cubicBezTo>
                    <a:pt x="886" y="670"/>
                    <a:pt x="886" y="1"/>
                    <a:pt x="445" y="1"/>
                  </a:cubicBezTo>
                  <a:close/>
                </a:path>
              </a:pathLst>
            </a:custGeom>
            <a:solidFill>
              <a:srgbClr val="F4DC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4" name="Google Shape;454;p23"/>
            <p:cNvSpPr/>
            <p:nvPr/>
          </p:nvSpPr>
          <p:spPr>
            <a:xfrm flipH="1">
              <a:off x="7981308" y="1585490"/>
              <a:ext cx="615465" cy="557310"/>
            </a:xfrm>
            <a:custGeom>
              <a:avLst/>
              <a:gdLst/>
              <a:ahLst/>
              <a:cxnLst/>
              <a:rect l="l" t="t" r="r" b="b"/>
              <a:pathLst>
                <a:path w="15462" h="14001" extrusionOk="0">
                  <a:moveTo>
                    <a:pt x="7408" y="1"/>
                  </a:moveTo>
                  <a:cubicBezTo>
                    <a:pt x="6329" y="1"/>
                    <a:pt x="5134" y="282"/>
                    <a:pt x="3985" y="1072"/>
                  </a:cubicBezTo>
                  <a:cubicBezTo>
                    <a:pt x="1" y="3817"/>
                    <a:pt x="510" y="7033"/>
                    <a:pt x="1005" y="7781"/>
                  </a:cubicBezTo>
                  <a:lnTo>
                    <a:pt x="5153" y="14000"/>
                  </a:lnTo>
                  <a:lnTo>
                    <a:pt x="15461" y="7818"/>
                  </a:lnTo>
                  <a:lnTo>
                    <a:pt x="11140" y="1332"/>
                  </a:lnTo>
                  <a:cubicBezTo>
                    <a:pt x="10769" y="826"/>
                    <a:pt x="9257" y="1"/>
                    <a:pt x="7408"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5" name="Google Shape;455;p23"/>
            <p:cNvSpPr/>
            <p:nvPr/>
          </p:nvSpPr>
          <p:spPr>
            <a:xfrm flipH="1">
              <a:off x="6994112" y="3245714"/>
              <a:ext cx="55488" cy="89720"/>
            </a:xfrm>
            <a:custGeom>
              <a:avLst/>
              <a:gdLst/>
              <a:ahLst/>
              <a:cxnLst/>
              <a:rect l="l" t="t" r="r" b="b"/>
              <a:pathLst>
                <a:path w="1394" h="2254" extrusionOk="0">
                  <a:moveTo>
                    <a:pt x="273" y="0"/>
                  </a:moveTo>
                  <a:cubicBezTo>
                    <a:pt x="352" y="253"/>
                    <a:pt x="322" y="591"/>
                    <a:pt x="151" y="997"/>
                  </a:cubicBezTo>
                  <a:cubicBezTo>
                    <a:pt x="103" y="1110"/>
                    <a:pt x="52" y="1219"/>
                    <a:pt x="1" y="1322"/>
                  </a:cubicBezTo>
                  <a:lnTo>
                    <a:pt x="618" y="2253"/>
                  </a:lnTo>
                  <a:cubicBezTo>
                    <a:pt x="755" y="2048"/>
                    <a:pt x="881" y="1816"/>
                    <a:pt x="990" y="1553"/>
                  </a:cubicBezTo>
                  <a:cubicBezTo>
                    <a:pt x="1393" y="594"/>
                    <a:pt x="1007" y="25"/>
                    <a:pt x="273" y="0"/>
                  </a:cubicBezTo>
                  <a:close/>
                </a:path>
              </a:pathLst>
            </a:custGeom>
            <a:solidFill>
              <a:srgbClr val="FFE5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6" name="Google Shape;456;p23"/>
            <p:cNvSpPr/>
            <p:nvPr/>
          </p:nvSpPr>
          <p:spPr>
            <a:xfrm flipH="1">
              <a:off x="7038694" y="3223542"/>
              <a:ext cx="39009" cy="55767"/>
            </a:xfrm>
            <a:custGeom>
              <a:avLst/>
              <a:gdLst/>
              <a:ahLst/>
              <a:cxnLst/>
              <a:rect l="l" t="t" r="r" b="b"/>
              <a:pathLst>
                <a:path w="980" h="1401" extrusionOk="0">
                  <a:moveTo>
                    <a:pt x="195" y="1"/>
                  </a:moveTo>
                  <a:cubicBezTo>
                    <a:pt x="201" y="213"/>
                    <a:pt x="150" y="462"/>
                    <a:pt x="31" y="746"/>
                  </a:cubicBezTo>
                  <a:cubicBezTo>
                    <a:pt x="21" y="769"/>
                    <a:pt x="10" y="793"/>
                    <a:pt x="0" y="817"/>
                  </a:cubicBezTo>
                  <a:lnTo>
                    <a:pt x="385" y="1401"/>
                  </a:lnTo>
                  <a:cubicBezTo>
                    <a:pt x="478" y="974"/>
                    <a:pt x="297" y="659"/>
                    <a:pt x="297" y="659"/>
                  </a:cubicBezTo>
                  <a:cubicBezTo>
                    <a:pt x="522" y="588"/>
                    <a:pt x="734" y="554"/>
                    <a:pt x="925" y="554"/>
                  </a:cubicBezTo>
                  <a:cubicBezTo>
                    <a:pt x="943" y="554"/>
                    <a:pt x="959" y="554"/>
                    <a:pt x="979" y="557"/>
                  </a:cubicBezTo>
                  <a:cubicBezTo>
                    <a:pt x="874" y="223"/>
                    <a:pt x="587" y="32"/>
                    <a:pt x="195" y="1"/>
                  </a:cubicBezTo>
                  <a:close/>
                </a:path>
              </a:pathLst>
            </a:custGeom>
            <a:solidFill>
              <a:srgbClr val="FFE5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7" name="Google Shape;457;p23"/>
            <p:cNvSpPr/>
            <p:nvPr/>
          </p:nvSpPr>
          <p:spPr>
            <a:xfrm flipH="1">
              <a:off x="7035549" y="3245554"/>
              <a:ext cx="30371" cy="52781"/>
            </a:xfrm>
            <a:custGeom>
              <a:avLst/>
              <a:gdLst/>
              <a:ahLst/>
              <a:cxnLst/>
              <a:rect l="l" t="t" r="r" b="b"/>
              <a:pathLst>
                <a:path w="763" h="1326" extrusionOk="0">
                  <a:moveTo>
                    <a:pt x="629" y="1"/>
                  </a:moveTo>
                  <a:cubicBezTo>
                    <a:pt x="438" y="1"/>
                    <a:pt x="226" y="35"/>
                    <a:pt x="1" y="106"/>
                  </a:cubicBezTo>
                  <a:cubicBezTo>
                    <a:pt x="1" y="106"/>
                    <a:pt x="182" y="421"/>
                    <a:pt x="89" y="848"/>
                  </a:cubicBezTo>
                  <a:lnTo>
                    <a:pt x="411" y="1326"/>
                  </a:lnTo>
                  <a:cubicBezTo>
                    <a:pt x="462" y="1223"/>
                    <a:pt x="513" y="1114"/>
                    <a:pt x="561" y="1001"/>
                  </a:cubicBezTo>
                  <a:cubicBezTo>
                    <a:pt x="732" y="595"/>
                    <a:pt x="762" y="257"/>
                    <a:pt x="683" y="4"/>
                  </a:cubicBezTo>
                  <a:cubicBezTo>
                    <a:pt x="663" y="1"/>
                    <a:pt x="647" y="1"/>
                    <a:pt x="629" y="1"/>
                  </a:cubicBezTo>
                  <a:close/>
                </a:path>
              </a:pathLst>
            </a:custGeom>
            <a:solidFill>
              <a:srgbClr val="FFCD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8" name="Google Shape;458;p23"/>
            <p:cNvSpPr/>
            <p:nvPr/>
          </p:nvSpPr>
          <p:spPr>
            <a:xfrm flipH="1">
              <a:off x="7069942" y="3191219"/>
              <a:ext cx="50035" cy="35745"/>
            </a:xfrm>
            <a:custGeom>
              <a:avLst/>
              <a:gdLst/>
              <a:ahLst/>
              <a:cxnLst/>
              <a:rect l="l" t="t" r="r" b="b"/>
              <a:pathLst>
                <a:path w="1257" h="898" extrusionOk="0">
                  <a:moveTo>
                    <a:pt x="321" y="1"/>
                  </a:moveTo>
                  <a:cubicBezTo>
                    <a:pt x="219" y="1"/>
                    <a:pt x="113" y="11"/>
                    <a:pt x="1" y="31"/>
                  </a:cubicBezTo>
                  <a:lnTo>
                    <a:pt x="577" y="898"/>
                  </a:lnTo>
                  <a:cubicBezTo>
                    <a:pt x="782" y="841"/>
                    <a:pt x="973" y="810"/>
                    <a:pt x="1148" y="810"/>
                  </a:cubicBezTo>
                  <a:cubicBezTo>
                    <a:pt x="1185" y="810"/>
                    <a:pt x="1219" y="813"/>
                    <a:pt x="1257" y="813"/>
                  </a:cubicBezTo>
                  <a:cubicBezTo>
                    <a:pt x="1236" y="291"/>
                    <a:pt x="867" y="1"/>
                    <a:pt x="321" y="1"/>
                  </a:cubicBezTo>
                  <a:close/>
                </a:path>
              </a:pathLst>
            </a:custGeom>
            <a:solidFill>
              <a:srgbClr val="FFE5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9" name="Google Shape;459;p23"/>
            <p:cNvSpPr/>
            <p:nvPr/>
          </p:nvSpPr>
          <p:spPr>
            <a:xfrm flipH="1">
              <a:off x="7069663" y="3223422"/>
              <a:ext cx="27346" cy="32640"/>
            </a:xfrm>
            <a:custGeom>
              <a:avLst/>
              <a:gdLst/>
              <a:ahLst/>
              <a:cxnLst/>
              <a:rect l="l" t="t" r="r" b="b"/>
              <a:pathLst>
                <a:path w="687" h="820" extrusionOk="0">
                  <a:moveTo>
                    <a:pt x="571" y="1"/>
                  </a:moveTo>
                  <a:cubicBezTo>
                    <a:pt x="396" y="1"/>
                    <a:pt x="205" y="32"/>
                    <a:pt x="0" y="89"/>
                  </a:cubicBezTo>
                  <a:lnTo>
                    <a:pt x="485" y="820"/>
                  </a:lnTo>
                  <a:cubicBezTo>
                    <a:pt x="495" y="796"/>
                    <a:pt x="506" y="772"/>
                    <a:pt x="516" y="749"/>
                  </a:cubicBezTo>
                  <a:cubicBezTo>
                    <a:pt x="635" y="465"/>
                    <a:pt x="686" y="216"/>
                    <a:pt x="680" y="4"/>
                  </a:cubicBezTo>
                  <a:cubicBezTo>
                    <a:pt x="642" y="4"/>
                    <a:pt x="608" y="1"/>
                    <a:pt x="571" y="1"/>
                  </a:cubicBezTo>
                  <a:close/>
                </a:path>
              </a:pathLst>
            </a:custGeom>
            <a:solidFill>
              <a:srgbClr val="FFCD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0" name="Google Shape;460;p23"/>
            <p:cNvSpPr/>
            <p:nvPr/>
          </p:nvSpPr>
          <p:spPr>
            <a:xfrm flipH="1">
              <a:off x="7326331" y="3715304"/>
              <a:ext cx="30769" cy="31844"/>
            </a:xfrm>
            <a:custGeom>
              <a:avLst/>
              <a:gdLst/>
              <a:ahLst/>
              <a:cxnLst/>
              <a:rect l="l" t="t" r="r" b="b"/>
              <a:pathLst>
                <a:path w="773" h="800" extrusionOk="0">
                  <a:moveTo>
                    <a:pt x="270" y="1"/>
                  </a:moveTo>
                  <a:cubicBezTo>
                    <a:pt x="215" y="38"/>
                    <a:pt x="154" y="62"/>
                    <a:pt x="93" y="79"/>
                  </a:cubicBezTo>
                  <a:cubicBezTo>
                    <a:pt x="1" y="277"/>
                    <a:pt x="45" y="520"/>
                    <a:pt x="219" y="673"/>
                  </a:cubicBezTo>
                  <a:cubicBezTo>
                    <a:pt x="318" y="758"/>
                    <a:pt x="441" y="799"/>
                    <a:pt x="564" y="799"/>
                  </a:cubicBezTo>
                  <a:cubicBezTo>
                    <a:pt x="636" y="799"/>
                    <a:pt x="707" y="786"/>
                    <a:pt x="772" y="758"/>
                  </a:cubicBezTo>
                  <a:lnTo>
                    <a:pt x="270" y="1"/>
                  </a:lnTo>
                  <a:close/>
                </a:path>
              </a:pathLst>
            </a:custGeom>
            <a:solidFill>
              <a:srgbClr val="FFE5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1" name="Google Shape;461;p23"/>
            <p:cNvSpPr/>
            <p:nvPr/>
          </p:nvSpPr>
          <p:spPr>
            <a:xfrm flipH="1">
              <a:off x="7348622" y="3683817"/>
              <a:ext cx="32521" cy="35068"/>
            </a:xfrm>
            <a:custGeom>
              <a:avLst/>
              <a:gdLst/>
              <a:ahLst/>
              <a:cxnLst/>
              <a:rect l="l" t="t" r="r" b="b"/>
              <a:pathLst>
                <a:path w="817" h="881" extrusionOk="0">
                  <a:moveTo>
                    <a:pt x="348" y="0"/>
                  </a:moveTo>
                  <a:cubicBezTo>
                    <a:pt x="301" y="17"/>
                    <a:pt x="250" y="27"/>
                    <a:pt x="198" y="30"/>
                  </a:cubicBezTo>
                  <a:lnTo>
                    <a:pt x="192" y="34"/>
                  </a:lnTo>
                  <a:cubicBezTo>
                    <a:pt x="0" y="246"/>
                    <a:pt x="21" y="570"/>
                    <a:pt x="236" y="755"/>
                  </a:cubicBezTo>
                  <a:cubicBezTo>
                    <a:pt x="335" y="840"/>
                    <a:pt x="458" y="881"/>
                    <a:pt x="581" y="881"/>
                  </a:cubicBezTo>
                  <a:cubicBezTo>
                    <a:pt x="619" y="881"/>
                    <a:pt x="660" y="878"/>
                    <a:pt x="697" y="870"/>
                  </a:cubicBezTo>
                  <a:cubicBezTo>
                    <a:pt x="717" y="826"/>
                    <a:pt x="745" y="782"/>
                    <a:pt x="778" y="744"/>
                  </a:cubicBezTo>
                  <a:lnTo>
                    <a:pt x="816" y="703"/>
                  </a:lnTo>
                  <a:lnTo>
                    <a:pt x="348" y="0"/>
                  </a:lnTo>
                  <a:close/>
                </a:path>
              </a:pathLst>
            </a:custGeom>
            <a:solidFill>
              <a:srgbClr val="FFE5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2" name="Google Shape;462;p23"/>
            <p:cNvSpPr/>
            <p:nvPr/>
          </p:nvSpPr>
          <p:spPr>
            <a:xfrm flipH="1">
              <a:off x="7346313" y="3711801"/>
              <a:ext cx="7125" cy="6687"/>
            </a:xfrm>
            <a:custGeom>
              <a:avLst/>
              <a:gdLst/>
              <a:ahLst/>
              <a:cxnLst/>
              <a:rect l="l" t="t" r="r" b="b"/>
              <a:pathLst>
                <a:path w="179" h="168" extrusionOk="0">
                  <a:moveTo>
                    <a:pt x="120" y="0"/>
                  </a:moveTo>
                  <a:lnTo>
                    <a:pt x="82" y="41"/>
                  </a:lnTo>
                  <a:cubicBezTo>
                    <a:pt x="49" y="79"/>
                    <a:pt x="21" y="123"/>
                    <a:pt x="1" y="167"/>
                  </a:cubicBezTo>
                  <a:cubicBezTo>
                    <a:pt x="62" y="150"/>
                    <a:pt x="123" y="126"/>
                    <a:pt x="178" y="89"/>
                  </a:cubicBezTo>
                  <a:lnTo>
                    <a:pt x="120" y="0"/>
                  </a:lnTo>
                  <a:close/>
                </a:path>
              </a:pathLst>
            </a:custGeom>
            <a:solidFill>
              <a:srgbClr val="FFCD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3" name="Google Shape;463;p23"/>
            <p:cNvSpPr/>
            <p:nvPr/>
          </p:nvSpPr>
          <p:spPr>
            <a:xfrm flipH="1">
              <a:off x="7369401" y="3650778"/>
              <a:ext cx="28063" cy="34272"/>
            </a:xfrm>
            <a:custGeom>
              <a:avLst/>
              <a:gdLst/>
              <a:ahLst/>
              <a:cxnLst/>
              <a:rect l="l" t="t" r="r" b="b"/>
              <a:pathLst>
                <a:path w="705" h="861" extrusionOk="0">
                  <a:moveTo>
                    <a:pt x="205" y="0"/>
                  </a:moveTo>
                  <a:lnTo>
                    <a:pt x="192" y="14"/>
                  </a:lnTo>
                  <a:cubicBezTo>
                    <a:pt x="1" y="226"/>
                    <a:pt x="21" y="547"/>
                    <a:pt x="236" y="734"/>
                  </a:cubicBezTo>
                  <a:cubicBezTo>
                    <a:pt x="336" y="819"/>
                    <a:pt x="458" y="860"/>
                    <a:pt x="581" y="860"/>
                  </a:cubicBezTo>
                  <a:lnTo>
                    <a:pt x="608" y="860"/>
                  </a:lnTo>
                  <a:lnTo>
                    <a:pt x="704" y="751"/>
                  </a:lnTo>
                  <a:lnTo>
                    <a:pt x="205" y="0"/>
                  </a:lnTo>
                  <a:close/>
                </a:path>
              </a:pathLst>
            </a:custGeom>
            <a:solidFill>
              <a:srgbClr val="FFE5A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4" name="Google Shape;464;p23"/>
            <p:cNvSpPr/>
            <p:nvPr/>
          </p:nvSpPr>
          <p:spPr>
            <a:xfrm flipH="1">
              <a:off x="7367251" y="3680673"/>
              <a:ext cx="6011" cy="4379"/>
            </a:xfrm>
            <a:custGeom>
              <a:avLst/>
              <a:gdLst/>
              <a:ahLst/>
              <a:cxnLst/>
              <a:rect l="l" t="t" r="r" b="b"/>
              <a:pathLst>
                <a:path w="151" h="110" extrusionOk="0">
                  <a:moveTo>
                    <a:pt x="96" y="0"/>
                  </a:moveTo>
                  <a:lnTo>
                    <a:pt x="0" y="109"/>
                  </a:lnTo>
                  <a:cubicBezTo>
                    <a:pt x="52" y="106"/>
                    <a:pt x="103" y="96"/>
                    <a:pt x="150" y="79"/>
                  </a:cubicBezTo>
                  <a:lnTo>
                    <a:pt x="96" y="0"/>
                  </a:lnTo>
                  <a:close/>
                </a:path>
              </a:pathLst>
            </a:custGeom>
            <a:solidFill>
              <a:srgbClr val="FFCD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5" name="Google Shape;465;p23"/>
            <p:cNvSpPr/>
            <p:nvPr/>
          </p:nvSpPr>
          <p:spPr>
            <a:xfrm flipH="1">
              <a:off x="6756464" y="1803149"/>
              <a:ext cx="1656286" cy="2222632"/>
            </a:xfrm>
            <a:custGeom>
              <a:avLst/>
              <a:gdLst/>
              <a:ahLst/>
              <a:cxnLst/>
              <a:rect l="l" t="t" r="r" b="b"/>
              <a:pathLst>
                <a:path w="41610" h="55838" extrusionOk="0">
                  <a:moveTo>
                    <a:pt x="6429" y="0"/>
                  </a:moveTo>
                  <a:cubicBezTo>
                    <a:pt x="5350" y="0"/>
                    <a:pt x="4156" y="282"/>
                    <a:pt x="3008" y="1073"/>
                  </a:cubicBezTo>
                  <a:cubicBezTo>
                    <a:pt x="1291" y="2254"/>
                    <a:pt x="410" y="3524"/>
                    <a:pt x="0" y="4644"/>
                  </a:cubicBezTo>
                  <a:lnTo>
                    <a:pt x="33324" y="55838"/>
                  </a:lnTo>
                  <a:lnTo>
                    <a:pt x="41609" y="50567"/>
                  </a:lnTo>
                  <a:lnTo>
                    <a:pt x="9080" y="578"/>
                  </a:lnTo>
                  <a:cubicBezTo>
                    <a:pt x="8397" y="260"/>
                    <a:pt x="7466" y="0"/>
                    <a:pt x="6429"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6" name="Google Shape;466;p23"/>
            <p:cNvSpPr/>
            <p:nvPr/>
          </p:nvSpPr>
          <p:spPr>
            <a:xfrm flipH="1">
              <a:off x="7086289" y="1988007"/>
              <a:ext cx="1348076" cy="2061859"/>
            </a:xfrm>
            <a:custGeom>
              <a:avLst/>
              <a:gdLst/>
              <a:ahLst/>
              <a:cxnLst/>
              <a:rect l="l" t="t" r="r" b="b"/>
              <a:pathLst>
                <a:path w="33867" h="51799" extrusionOk="0">
                  <a:moveTo>
                    <a:pt x="543" y="0"/>
                  </a:moveTo>
                  <a:lnTo>
                    <a:pt x="543" y="0"/>
                  </a:lnTo>
                  <a:cubicBezTo>
                    <a:pt x="1" y="1485"/>
                    <a:pt x="288" y="2710"/>
                    <a:pt x="570" y="3134"/>
                  </a:cubicBezTo>
                  <a:cubicBezTo>
                    <a:pt x="570" y="3134"/>
                    <a:pt x="570" y="3137"/>
                    <a:pt x="574" y="3137"/>
                  </a:cubicBezTo>
                  <a:lnTo>
                    <a:pt x="32918" y="51798"/>
                  </a:lnTo>
                  <a:lnTo>
                    <a:pt x="33867" y="51194"/>
                  </a:lnTo>
                  <a:lnTo>
                    <a:pt x="543" y="0"/>
                  </a:lnTo>
                  <a:close/>
                </a:path>
              </a:pathLst>
            </a:custGeom>
            <a:solidFill>
              <a:srgbClr val="FF7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7" name="Google Shape;467;p23"/>
            <p:cNvSpPr/>
            <p:nvPr/>
          </p:nvSpPr>
          <p:spPr>
            <a:xfrm flipH="1">
              <a:off x="6720593" y="1826156"/>
              <a:ext cx="1330721" cy="1989852"/>
            </a:xfrm>
            <a:custGeom>
              <a:avLst/>
              <a:gdLst/>
              <a:ahLst/>
              <a:cxnLst/>
              <a:rect l="l" t="t" r="r" b="b"/>
              <a:pathLst>
                <a:path w="33431" h="49990" extrusionOk="0">
                  <a:moveTo>
                    <a:pt x="0" y="0"/>
                  </a:moveTo>
                  <a:lnTo>
                    <a:pt x="32529" y="49989"/>
                  </a:lnTo>
                  <a:lnTo>
                    <a:pt x="33430" y="49416"/>
                  </a:lnTo>
                  <a:lnTo>
                    <a:pt x="1079" y="751"/>
                  </a:lnTo>
                  <a:cubicBezTo>
                    <a:pt x="915" y="529"/>
                    <a:pt x="537" y="246"/>
                    <a:pt x="0" y="0"/>
                  </a:cubicBezTo>
                  <a:close/>
                </a:path>
              </a:pathLst>
            </a:custGeom>
            <a:solidFill>
              <a:srgbClr val="FF7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8" name="Google Shape;468;p23"/>
            <p:cNvSpPr/>
            <p:nvPr/>
          </p:nvSpPr>
          <p:spPr>
            <a:xfrm flipH="1">
              <a:off x="6649236" y="4100903"/>
              <a:ext cx="148711" cy="185451"/>
            </a:xfrm>
            <a:custGeom>
              <a:avLst/>
              <a:gdLst/>
              <a:ahLst/>
              <a:cxnLst/>
              <a:rect l="l" t="t" r="r" b="b"/>
              <a:pathLst>
                <a:path w="3736" h="4659" extrusionOk="0">
                  <a:moveTo>
                    <a:pt x="2690" y="0"/>
                  </a:moveTo>
                  <a:cubicBezTo>
                    <a:pt x="1917" y="0"/>
                    <a:pt x="908" y="240"/>
                    <a:pt x="1" y="1220"/>
                  </a:cubicBezTo>
                  <a:lnTo>
                    <a:pt x="3674" y="4658"/>
                  </a:lnTo>
                  <a:cubicBezTo>
                    <a:pt x="3735" y="3897"/>
                    <a:pt x="3015" y="56"/>
                    <a:pt x="3015" y="56"/>
                  </a:cubicBezTo>
                  <a:lnTo>
                    <a:pt x="3062" y="19"/>
                  </a:lnTo>
                  <a:cubicBezTo>
                    <a:pt x="2946" y="7"/>
                    <a:pt x="2822" y="0"/>
                    <a:pt x="2690" y="0"/>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9" name="Google Shape;469;p23"/>
            <p:cNvSpPr/>
            <p:nvPr/>
          </p:nvSpPr>
          <p:spPr>
            <a:xfrm flipH="1">
              <a:off x="6650467" y="4284369"/>
              <a:ext cx="716" cy="2508"/>
            </a:xfrm>
            <a:custGeom>
              <a:avLst/>
              <a:gdLst/>
              <a:ahLst/>
              <a:cxnLst/>
              <a:rect l="l" t="t" r="r" b="b"/>
              <a:pathLst>
                <a:path w="18" h="63" extrusionOk="0">
                  <a:moveTo>
                    <a:pt x="18" y="1"/>
                  </a:moveTo>
                  <a:lnTo>
                    <a:pt x="18" y="1"/>
                  </a:lnTo>
                  <a:cubicBezTo>
                    <a:pt x="10" y="25"/>
                    <a:pt x="4" y="42"/>
                    <a:pt x="1" y="59"/>
                  </a:cubicBezTo>
                  <a:lnTo>
                    <a:pt x="4" y="62"/>
                  </a:lnTo>
                  <a:cubicBezTo>
                    <a:pt x="7" y="46"/>
                    <a:pt x="14" y="25"/>
                    <a:pt x="18" y="1"/>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0" name="Google Shape;470;p23"/>
            <p:cNvSpPr/>
            <p:nvPr/>
          </p:nvSpPr>
          <p:spPr>
            <a:xfrm flipH="1">
              <a:off x="6651028" y="4149466"/>
              <a:ext cx="190945" cy="145368"/>
            </a:xfrm>
            <a:custGeom>
              <a:avLst/>
              <a:gdLst/>
              <a:ahLst/>
              <a:cxnLst/>
              <a:rect l="l" t="t" r="r" b="b"/>
              <a:pathLst>
                <a:path w="4797" h="3652" extrusionOk="0">
                  <a:moveTo>
                    <a:pt x="1107" y="0"/>
                  </a:moveTo>
                  <a:cubicBezTo>
                    <a:pt x="707" y="434"/>
                    <a:pt x="329" y="1011"/>
                    <a:pt x="1" y="1776"/>
                  </a:cubicBezTo>
                  <a:cubicBezTo>
                    <a:pt x="2021" y="2826"/>
                    <a:pt x="3853" y="3652"/>
                    <a:pt x="4508" y="3652"/>
                  </a:cubicBezTo>
                  <a:cubicBezTo>
                    <a:pt x="4602" y="3652"/>
                    <a:pt x="4672" y="3635"/>
                    <a:pt x="4715" y="3599"/>
                  </a:cubicBezTo>
                  <a:cubicBezTo>
                    <a:pt x="4731" y="3586"/>
                    <a:pt x="4746" y="3566"/>
                    <a:pt x="4760" y="3539"/>
                  </a:cubicBezTo>
                  <a:lnTo>
                    <a:pt x="4760" y="3539"/>
                  </a:lnTo>
                  <a:cubicBezTo>
                    <a:pt x="4761" y="3539"/>
                    <a:pt x="4761" y="3538"/>
                    <a:pt x="4761" y="3537"/>
                  </a:cubicBezTo>
                  <a:lnTo>
                    <a:pt x="4761" y="3537"/>
                  </a:lnTo>
                  <a:cubicBezTo>
                    <a:pt x="4774" y="3513"/>
                    <a:pt x="4786" y="3485"/>
                    <a:pt x="4797" y="3451"/>
                  </a:cubicBezTo>
                  <a:lnTo>
                    <a:pt x="4794" y="3448"/>
                  </a:lnTo>
                  <a:cubicBezTo>
                    <a:pt x="4780" y="3489"/>
                    <a:pt x="4770" y="3513"/>
                    <a:pt x="4762" y="3527"/>
                  </a:cubicBezTo>
                  <a:cubicBezTo>
                    <a:pt x="4773" y="3506"/>
                    <a:pt x="4776" y="3476"/>
                    <a:pt x="4780" y="3438"/>
                  </a:cubicBezTo>
                  <a:lnTo>
                    <a:pt x="1107" y="0"/>
                  </a:ln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1" name="Google Shape;471;p23"/>
            <p:cNvSpPr/>
            <p:nvPr/>
          </p:nvSpPr>
          <p:spPr>
            <a:xfrm flipH="1">
              <a:off x="6644497" y="4101620"/>
              <a:ext cx="33476" cy="185093"/>
            </a:xfrm>
            <a:custGeom>
              <a:avLst/>
              <a:gdLst/>
              <a:ahLst/>
              <a:cxnLst/>
              <a:rect l="l" t="t" r="r" b="b"/>
              <a:pathLst>
                <a:path w="841" h="4650" extrusionOk="0">
                  <a:moveTo>
                    <a:pt x="48" y="1"/>
                  </a:moveTo>
                  <a:lnTo>
                    <a:pt x="1" y="38"/>
                  </a:lnTo>
                  <a:cubicBezTo>
                    <a:pt x="1" y="38"/>
                    <a:pt x="721" y="3879"/>
                    <a:pt x="660" y="4640"/>
                  </a:cubicBezTo>
                  <a:lnTo>
                    <a:pt x="674" y="4650"/>
                  </a:lnTo>
                  <a:cubicBezTo>
                    <a:pt x="677" y="4633"/>
                    <a:pt x="683" y="4616"/>
                    <a:pt x="691" y="4592"/>
                  </a:cubicBezTo>
                  <a:cubicBezTo>
                    <a:pt x="841" y="3961"/>
                    <a:pt x="697" y="2127"/>
                    <a:pt x="438" y="59"/>
                  </a:cubicBezTo>
                  <a:cubicBezTo>
                    <a:pt x="322" y="35"/>
                    <a:pt x="192" y="15"/>
                    <a:pt x="48" y="1"/>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2" name="Google Shape;472;p23"/>
            <p:cNvSpPr/>
            <p:nvPr/>
          </p:nvSpPr>
          <p:spPr>
            <a:xfrm flipH="1">
              <a:off x="6651144" y="4286319"/>
              <a:ext cx="1274" cy="3543"/>
            </a:xfrm>
            <a:custGeom>
              <a:avLst/>
              <a:gdLst/>
              <a:ahLst/>
              <a:cxnLst/>
              <a:rect l="l" t="t" r="r" b="b"/>
              <a:pathLst>
                <a:path w="32" h="89" extrusionOk="0">
                  <a:moveTo>
                    <a:pt x="18" y="0"/>
                  </a:moveTo>
                  <a:cubicBezTo>
                    <a:pt x="14" y="38"/>
                    <a:pt x="11" y="68"/>
                    <a:pt x="0" y="89"/>
                  </a:cubicBezTo>
                  <a:cubicBezTo>
                    <a:pt x="8" y="75"/>
                    <a:pt x="18" y="51"/>
                    <a:pt x="32" y="10"/>
                  </a:cubicBezTo>
                  <a:lnTo>
                    <a:pt x="18" y="0"/>
                  </a:ln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3" name="Google Shape;473;p23"/>
            <p:cNvSpPr/>
            <p:nvPr/>
          </p:nvSpPr>
          <p:spPr>
            <a:xfrm flipH="1">
              <a:off x="6652378" y="4289822"/>
              <a:ext cx="159" cy="597"/>
            </a:xfrm>
            <a:custGeom>
              <a:avLst/>
              <a:gdLst/>
              <a:ahLst/>
              <a:cxnLst/>
              <a:rect l="l" t="t" r="r" b="b"/>
              <a:pathLst>
                <a:path w="4" h="15" extrusionOk="0">
                  <a:moveTo>
                    <a:pt x="3" y="1"/>
                  </a:moveTo>
                  <a:lnTo>
                    <a:pt x="3" y="1"/>
                  </a:lnTo>
                  <a:cubicBezTo>
                    <a:pt x="3" y="11"/>
                    <a:pt x="0" y="15"/>
                    <a:pt x="0" y="15"/>
                  </a:cubicBezTo>
                  <a:lnTo>
                    <a:pt x="0" y="15"/>
                  </a:lnTo>
                  <a:cubicBezTo>
                    <a:pt x="3" y="11"/>
                    <a:pt x="3" y="7"/>
                    <a:pt x="3" y="1"/>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4" name="Google Shape;474;p23"/>
            <p:cNvSpPr/>
            <p:nvPr/>
          </p:nvSpPr>
          <p:spPr>
            <a:xfrm flipH="1">
              <a:off x="6660548" y="3740182"/>
              <a:ext cx="503454" cy="479969"/>
            </a:xfrm>
            <a:custGeom>
              <a:avLst/>
              <a:gdLst/>
              <a:ahLst/>
              <a:cxnLst/>
              <a:rect l="l" t="t" r="r" b="b"/>
              <a:pathLst>
                <a:path w="12648" h="12058" extrusionOk="0">
                  <a:moveTo>
                    <a:pt x="7407" y="1"/>
                  </a:moveTo>
                  <a:cubicBezTo>
                    <a:pt x="6327" y="1"/>
                    <a:pt x="5133" y="282"/>
                    <a:pt x="3984" y="1072"/>
                  </a:cubicBezTo>
                  <a:cubicBezTo>
                    <a:pt x="1" y="3817"/>
                    <a:pt x="509" y="7032"/>
                    <a:pt x="1004" y="7780"/>
                  </a:cubicBezTo>
                  <a:cubicBezTo>
                    <a:pt x="1291" y="8211"/>
                    <a:pt x="4923" y="10409"/>
                    <a:pt x="8091" y="12058"/>
                  </a:cubicBezTo>
                  <a:cubicBezTo>
                    <a:pt x="9165" y="9561"/>
                    <a:pt x="10772" y="9062"/>
                    <a:pt x="11886" y="9062"/>
                  </a:cubicBezTo>
                  <a:cubicBezTo>
                    <a:pt x="12181" y="9062"/>
                    <a:pt x="12441" y="9097"/>
                    <a:pt x="12648" y="9139"/>
                  </a:cubicBezTo>
                  <a:cubicBezTo>
                    <a:pt x="12221" y="5780"/>
                    <a:pt x="11477" y="1796"/>
                    <a:pt x="11139" y="1332"/>
                  </a:cubicBezTo>
                  <a:cubicBezTo>
                    <a:pt x="10769" y="826"/>
                    <a:pt x="9256" y="1"/>
                    <a:pt x="7407" y="1"/>
                  </a:cubicBezTo>
                  <a:close/>
                </a:path>
              </a:pathLst>
            </a:custGeom>
            <a:solidFill>
              <a:srgbClr val="FDDF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5" name="Google Shape;475;p23"/>
            <p:cNvSpPr/>
            <p:nvPr/>
          </p:nvSpPr>
          <p:spPr>
            <a:xfrm flipH="1">
              <a:off x="6831471" y="3953661"/>
              <a:ext cx="305742" cy="266494"/>
            </a:xfrm>
            <a:custGeom>
              <a:avLst/>
              <a:gdLst/>
              <a:ahLst/>
              <a:cxnLst/>
              <a:rect l="l" t="t" r="r" b="b"/>
              <a:pathLst>
                <a:path w="7681" h="6695" extrusionOk="0">
                  <a:moveTo>
                    <a:pt x="99" y="1"/>
                  </a:moveTo>
                  <a:cubicBezTo>
                    <a:pt x="27" y="338"/>
                    <a:pt x="0" y="656"/>
                    <a:pt x="0" y="946"/>
                  </a:cubicBezTo>
                  <a:cubicBezTo>
                    <a:pt x="0" y="1639"/>
                    <a:pt x="167" y="2164"/>
                    <a:pt x="331" y="2417"/>
                  </a:cubicBezTo>
                  <a:cubicBezTo>
                    <a:pt x="618" y="2848"/>
                    <a:pt x="4250" y="5046"/>
                    <a:pt x="7418" y="6695"/>
                  </a:cubicBezTo>
                  <a:cubicBezTo>
                    <a:pt x="7503" y="6497"/>
                    <a:pt x="7592" y="6312"/>
                    <a:pt x="7681" y="6142"/>
                  </a:cubicBezTo>
                  <a:cubicBezTo>
                    <a:pt x="5127" y="4643"/>
                    <a:pt x="2205" y="2666"/>
                    <a:pt x="99" y="1"/>
                  </a:cubicBezTo>
                  <a:close/>
                </a:path>
              </a:pathLst>
            </a:custGeom>
            <a:solidFill>
              <a:srgbClr val="FBC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6" name="Google Shape;476;p23"/>
            <p:cNvSpPr/>
            <p:nvPr/>
          </p:nvSpPr>
          <p:spPr>
            <a:xfrm flipH="1">
              <a:off x="6660541" y="3750094"/>
              <a:ext cx="138084" cy="353866"/>
            </a:xfrm>
            <a:custGeom>
              <a:avLst/>
              <a:gdLst/>
              <a:ahLst/>
              <a:cxnLst/>
              <a:rect l="l" t="t" r="r" b="b"/>
              <a:pathLst>
                <a:path w="3469" h="8890" extrusionOk="0">
                  <a:moveTo>
                    <a:pt x="1" y="1"/>
                  </a:moveTo>
                  <a:lnTo>
                    <a:pt x="1" y="1"/>
                  </a:lnTo>
                  <a:cubicBezTo>
                    <a:pt x="182" y="246"/>
                    <a:pt x="2438" y="3374"/>
                    <a:pt x="3025" y="8825"/>
                  </a:cubicBezTo>
                  <a:cubicBezTo>
                    <a:pt x="3193" y="8839"/>
                    <a:pt x="3339" y="8863"/>
                    <a:pt x="3469" y="8890"/>
                  </a:cubicBezTo>
                  <a:cubicBezTo>
                    <a:pt x="3042" y="5531"/>
                    <a:pt x="2298" y="1547"/>
                    <a:pt x="1960" y="1083"/>
                  </a:cubicBezTo>
                  <a:cubicBezTo>
                    <a:pt x="1718" y="752"/>
                    <a:pt x="990" y="287"/>
                    <a:pt x="1" y="1"/>
                  </a:cubicBezTo>
                  <a:close/>
                </a:path>
              </a:pathLst>
            </a:custGeom>
            <a:solidFill>
              <a:srgbClr val="FBC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7" name="Google Shape;477;p23"/>
            <p:cNvSpPr/>
            <p:nvPr/>
          </p:nvSpPr>
          <p:spPr>
            <a:xfrm flipH="1">
              <a:off x="7324427" y="4518905"/>
              <a:ext cx="348294" cy="181192"/>
            </a:xfrm>
            <a:custGeom>
              <a:avLst/>
              <a:gdLst/>
              <a:ahLst/>
              <a:cxnLst/>
              <a:rect l="l" t="t" r="r" b="b"/>
              <a:pathLst>
                <a:path w="8750" h="4552" extrusionOk="0">
                  <a:moveTo>
                    <a:pt x="1007" y="1"/>
                  </a:moveTo>
                  <a:lnTo>
                    <a:pt x="1007" y="1"/>
                  </a:lnTo>
                  <a:cubicBezTo>
                    <a:pt x="1007" y="1"/>
                    <a:pt x="1048" y="356"/>
                    <a:pt x="525" y="1476"/>
                  </a:cubicBezTo>
                  <a:cubicBezTo>
                    <a:pt x="0" y="2599"/>
                    <a:pt x="140" y="4551"/>
                    <a:pt x="140" y="4551"/>
                  </a:cubicBezTo>
                  <a:lnTo>
                    <a:pt x="8278" y="4551"/>
                  </a:lnTo>
                  <a:cubicBezTo>
                    <a:pt x="8053" y="3551"/>
                    <a:pt x="8749" y="2114"/>
                    <a:pt x="8749" y="2114"/>
                  </a:cubicBezTo>
                  <a:lnTo>
                    <a:pt x="8749" y="2114"/>
                  </a:lnTo>
                  <a:cubicBezTo>
                    <a:pt x="8749" y="2114"/>
                    <a:pt x="8675" y="2121"/>
                    <a:pt x="8538" y="2121"/>
                  </a:cubicBezTo>
                  <a:cubicBezTo>
                    <a:pt x="8155" y="2121"/>
                    <a:pt x="7282" y="2069"/>
                    <a:pt x="6178" y="1674"/>
                  </a:cubicBezTo>
                  <a:cubicBezTo>
                    <a:pt x="4683" y="1138"/>
                    <a:pt x="4232" y="66"/>
                    <a:pt x="4232" y="66"/>
                  </a:cubicBezTo>
                  <a:lnTo>
                    <a:pt x="1007" y="1"/>
                  </a:lnTo>
                  <a:close/>
                </a:path>
              </a:pathLst>
            </a:custGeom>
            <a:solidFill>
              <a:srgbClr val="0096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8" name="Google Shape;478;p23"/>
            <p:cNvSpPr/>
            <p:nvPr/>
          </p:nvSpPr>
          <p:spPr>
            <a:xfrm flipH="1">
              <a:off x="7174316" y="4579688"/>
              <a:ext cx="202767" cy="120410"/>
            </a:xfrm>
            <a:custGeom>
              <a:avLst/>
              <a:gdLst/>
              <a:ahLst/>
              <a:cxnLst/>
              <a:rect l="l" t="t" r="r" b="b"/>
              <a:pathLst>
                <a:path w="5094" h="3025" extrusionOk="0">
                  <a:moveTo>
                    <a:pt x="2820" y="0"/>
                  </a:moveTo>
                  <a:cubicBezTo>
                    <a:pt x="1" y="0"/>
                    <a:pt x="226" y="2854"/>
                    <a:pt x="301" y="3024"/>
                  </a:cubicBezTo>
                  <a:lnTo>
                    <a:pt x="5094" y="3024"/>
                  </a:lnTo>
                  <a:cubicBezTo>
                    <a:pt x="5094" y="3024"/>
                    <a:pt x="5043" y="0"/>
                    <a:pt x="2820" y="0"/>
                  </a:cubicBezTo>
                  <a:close/>
                </a:path>
              </a:pathLst>
            </a:custGeom>
            <a:solidFill>
              <a:srgbClr val="DC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9" name="Google Shape;479;p23"/>
            <p:cNvSpPr/>
            <p:nvPr/>
          </p:nvSpPr>
          <p:spPr>
            <a:xfrm flipH="1">
              <a:off x="7161386" y="4700061"/>
              <a:ext cx="519654" cy="37815"/>
            </a:xfrm>
            <a:custGeom>
              <a:avLst/>
              <a:gdLst/>
              <a:ahLst/>
              <a:cxnLst/>
              <a:rect l="l" t="t" r="r" b="b"/>
              <a:pathLst>
                <a:path w="13055" h="950" extrusionOk="0">
                  <a:moveTo>
                    <a:pt x="25" y="0"/>
                  </a:moveTo>
                  <a:cubicBezTo>
                    <a:pt x="11" y="0"/>
                    <a:pt x="1" y="11"/>
                    <a:pt x="1" y="24"/>
                  </a:cubicBezTo>
                  <a:lnTo>
                    <a:pt x="1" y="925"/>
                  </a:lnTo>
                  <a:cubicBezTo>
                    <a:pt x="1" y="939"/>
                    <a:pt x="11" y="950"/>
                    <a:pt x="25" y="950"/>
                  </a:cubicBezTo>
                  <a:lnTo>
                    <a:pt x="13031" y="950"/>
                  </a:lnTo>
                  <a:cubicBezTo>
                    <a:pt x="13044" y="950"/>
                    <a:pt x="13054" y="939"/>
                    <a:pt x="13054" y="925"/>
                  </a:cubicBezTo>
                  <a:lnTo>
                    <a:pt x="13054" y="24"/>
                  </a:lnTo>
                  <a:cubicBezTo>
                    <a:pt x="13054" y="11"/>
                    <a:pt x="13044" y="0"/>
                    <a:pt x="13031" y="0"/>
                  </a:cubicBezTo>
                  <a:close/>
                </a:path>
              </a:pathLst>
            </a:custGeom>
            <a:solidFill>
              <a:srgbClr val="E1E5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0" name="Google Shape;480;p23"/>
            <p:cNvSpPr/>
            <p:nvPr/>
          </p:nvSpPr>
          <p:spPr>
            <a:xfrm flipH="1">
              <a:off x="7460317" y="4552620"/>
              <a:ext cx="45855" cy="50075"/>
            </a:xfrm>
            <a:custGeom>
              <a:avLst/>
              <a:gdLst/>
              <a:ahLst/>
              <a:cxnLst/>
              <a:rect l="l" t="t" r="r" b="b"/>
              <a:pathLst>
                <a:path w="1152" h="1258" extrusionOk="0">
                  <a:moveTo>
                    <a:pt x="890" y="1"/>
                  </a:moveTo>
                  <a:cubicBezTo>
                    <a:pt x="849" y="1"/>
                    <a:pt x="807" y="12"/>
                    <a:pt x="769" y="35"/>
                  </a:cubicBezTo>
                  <a:cubicBezTo>
                    <a:pt x="752" y="45"/>
                    <a:pt x="343" y="304"/>
                    <a:pt x="53" y="942"/>
                  </a:cubicBezTo>
                  <a:cubicBezTo>
                    <a:pt x="1" y="1055"/>
                    <a:pt x="53" y="1188"/>
                    <a:pt x="168" y="1240"/>
                  </a:cubicBezTo>
                  <a:cubicBezTo>
                    <a:pt x="199" y="1250"/>
                    <a:pt x="229" y="1257"/>
                    <a:pt x="261" y="1257"/>
                  </a:cubicBezTo>
                  <a:cubicBezTo>
                    <a:pt x="349" y="1257"/>
                    <a:pt x="431" y="1209"/>
                    <a:pt x="469" y="1123"/>
                  </a:cubicBezTo>
                  <a:cubicBezTo>
                    <a:pt x="697" y="622"/>
                    <a:pt x="1004" y="421"/>
                    <a:pt x="1015" y="414"/>
                  </a:cubicBezTo>
                  <a:cubicBezTo>
                    <a:pt x="1121" y="345"/>
                    <a:pt x="1151" y="209"/>
                    <a:pt x="1086" y="107"/>
                  </a:cubicBezTo>
                  <a:cubicBezTo>
                    <a:pt x="1042" y="38"/>
                    <a:pt x="967" y="1"/>
                    <a:pt x="890"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1" name="Google Shape;481;p23"/>
            <p:cNvSpPr/>
            <p:nvPr/>
          </p:nvSpPr>
          <p:spPr>
            <a:xfrm flipH="1">
              <a:off x="7407455" y="4577897"/>
              <a:ext cx="29973" cy="35785"/>
            </a:xfrm>
            <a:custGeom>
              <a:avLst/>
              <a:gdLst/>
              <a:ahLst/>
              <a:cxnLst/>
              <a:rect l="l" t="t" r="r" b="b"/>
              <a:pathLst>
                <a:path w="753" h="899" extrusionOk="0">
                  <a:moveTo>
                    <a:pt x="492" y="0"/>
                  </a:moveTo>
                  <a:cubicBezTo>
                    <a:pt x="460" y="0"/>
                    <a:pt x="428" y="7"/>
                    <a:pt x="397" y="21"/>
                  </a:cubicBezTo>
                  <a:cubicBezTo>
                    <a:pt x="360" y="38"/>
                    <a:pt x="46" y="195"/>
                    <a:pt x="12" y="660"/>
                  </a:cubicBezTo>
                  <a:cubicBezTo>
                    <a:pt x="1" y="783"/>
                    <a:pt x="97" y="888"/>
                    <a:pt x="223" y="898"/>
                  </a:cubicBezTo>
                  <a:lnTo>
                    <a:pt x="240" y="898"/>
                  </a:lnTo>
                  <a:cubicBezTo>
                    <a:pt x="360" y="898"/>
                    <a:pt x="459" y="806"/>
                    <a:pt x="469" y="690"/>
                  </a:cubicBezTo>
                  <a:cubicBezTo>
                    <a:pt x="483" y="496"/>
                    <a:pt x="578" y="434"/>
                    <a:pt x="595" y="424"/>
                  </a:cubicBezTo>
                  <a:cubicBezTo>
                    <a:pt x="705" y="369"/>
                    <a:pt x="752" y="239"/>
                    <a:pt x="697" y="130"/>
                  </a:cubicBezTo>
                  <a:cubicBezTo>
                    <a:pt x="660" y="48"/>
                    <a:pt x="577" y="0"/>
                    <a:pt x="492" y="0"/>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2" name="Google Shape;482;p23"/>
            <p:cNvSpPr/>
            <p:nvPr/>
          </p:nvSpPr>
          <p:spPr>
            <a:xfrm flipH="1">
              <a:off x="7394009" y="2635768"/>
              <a:ext cx="449796" cy="143218"/>
            </a:xfrm>
            <a:custGeom>
              <a:avLst/>
              <a:gdLst/>
              <a:ahLst/>
              <a:cxnLst/>
              <a:rect l="l" t="t" r="r" b="b"/>
              <a:pathLst>
                <a:path w="11300" h="3598" extrusionOk="0">
                  <a:moveTo>
                    <a:pt x="6127" y="1"/>
                  </a:moveTo>
                  <a:cubicBezTo>
                    <a:pt x="3420" y="1"/>
                    <a:pt x="1034" y="935"/>
                    <a:pt x="1034" y="935"/>
                  </a:cubicBezTo>
                  <a:cubicBezTo>
                    <a:pt x="0" y="1331"/>
                    <a:pt x="652" y="2942"/>
                    <a:pt x="652" y="2942"/>
                  </a:cubicBezTo>
                  <a:cubicBezTo>
                    <a:pt x="652" y="2942"/>
                    <a:pt x="1844" y="2649"/>
                    <a:pt x="5053" y="2420"/>
                  </a:cubicBezTo>
                  <a:cubicBezTo>
                    <a:pt x="5293" y="2402"/>
                    <a:pt x="5522" y="2394"/>
                    <a:pt x="5740" y="2394"/>
                  </a:cubicBezTo>
                  <a:cubicBezTo>
                    <a:pt x="8414" y="2394"/>
                    <a:pt x="9340" y="3598"/>
                    <a:pt x="9340" y="3598"/>
                  </a:cubicBezTo>
                  <a:lnTo>
                    <a:pt x="11300" y="1744"/>
                  </a:lnTo>
                  <a:cubicBezTo>
                    <a:pt x="9827" y="405"/>
                    <a:pt x="7908" y="1"/>
                    <a:pt x="6127" y="1"/>
                  </a:cubicBezTo>
                  <a:close/>
                </a:path>
              </a:pathLst>
            </a:custGeom>
            <a:solidFill>
              <a:srgbClr val="FF7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3" name="Google Shape;483;p23"/>
            <p:cNvSpPr/>
            <p:nvPr/>
          </p:nvSpPr>
          <p:spPr>
            <a:xfrm flipH="1">
              <a:off x="7174690" y="3210167"/>
              <a:ext cx="990786" cy="1379323"/>
            </a:xfrm>
            <a:custGeom>
              <a:avLst/>
              <a:gdLst/>
              <a:ahLst/>
              <a:cxnLst/>
              <a:rect l="l" t="t" r="r" b="b"/>
              <a:pathLst>
                <a:path w="24891" h="34652" extrusionOk="0">
                  <a:moveTo>
                    <a:pt x="16890" y="0"/>
                  </a:moveTo>
                  <a:cubicBezTo>
                    <a:pt x="15672" y="0"/>
                    <a:pt x="14284" y="130"/>
                    <a:pt x="12713" y="453"/>
                  </a:cubicBezTo>
                  <a:cubicBezTo>
                    <a:pt x="4606" y="2119"/>
                    <a:pt x="1" y="5706"/>
                    <a:pt x="2998" y="18006"/>
                  </a:cubicBezTo>
                  <a:cubicBezTo>
                    <a:pt x="5006" y="26236"/>
                    <a:pt x="8948" y="34483"/>
                    <a:pt x="9375" y="34637"/>
                  </a:cubicBezTo>
                  <a:cubicBezTo>
                    <a:pt x="9401" y="34647"/>
                    <a:pt x="9432" y="34651"/>
                    <a:pt x="9466" y="34651"/>
                  </a:cubicBezTo>
                  <a:cubicBezTo>
                    <a:pt x="9915" y="34651"/>
                    <a:pt x="11037" y="33882"/>
                    <a:pt x="12392" y="33882"/>
                  </a:cubicBezTo>
                  <a:cubicBezTo>
                    <a:pt x="12614" y="33882"/>
                    <a:pt x="12843" y="33902"/>
                    <a:pt x="13075" y="33951"/>
                  </a:cubicBezTo>
                  <a:cubicBezTo>
                    <a:pt x="13075" y="33951"/>
                    <a:pt x="15227" y="32942"/>
                    <a:pt x="16520" y="32942"/>
                  </a:cubicBezTo>
                  <a:cubicBezTo>
                    <a:pt x="16551" y="32942"/>
                    <a:pt x="16581" y="32942"/>
                    <a:pt x="16611" y="32944"/>
                  </a:cubicBezTo>
                  <a:cubicBezTo>
                    <a:pt x="16611" y="32944"/>
                    <a:pt x="18489" y="22191"/>
                    <a:pt x="21848" y="12865"/>
                  </a:cubicBezTo>
                  <a:cubicBezTo>
                    <a:pt x="24890" y="4416"/>
                    <a:pt x="24074" y="2252"/>
                    <a:pt x="24074" y="2252"/>
                  </a:cubicBezTo>
                  <a:cubicBezTo>
                    <a:pt x="24074" y="2252"/>
                    <a:pt x="21957" y="0"/>
                    <a:pt x="16890" y="0"/>
                  </a:cubicBezTo>
                  <a:close/>
                </a:path>
              </a:pathLst>
            </a:custGeom>
            <a:solidFill>
              <a:srgbClr val="493A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4" name="Google Shape;484;p23"/>
            <p:cNvSpPr/>
            <p:nvPr/>
          </p:nvSpPr>
          <p:spPr>
            <a:xfrm flipH="1">
              <a:off x="7771762" y="3382527"/>
              <a:ext cx="246672" cy="258693"/>
            </a:xfrm>
            <a:custGeom>
              <a:avLst/>
              <a:gdLst/>
              <a:ahLst/>
              <a:cxnLst/>
              <a:rect l="l" t="t" r="r" b="b"/>
              <a:pathLst>
                <a:path w="6197" h="6499" extrusionOk="0">
                  <a:moveTo>
                    <a:pt x="5148" y="1"/>
                  </a:moveTo>
                  <a:lnTo>
                    <a:pt x="1" y="6235"/>
                  </a:lnTo>
                  <a:cubicBezTo>
                    <a:pt x="1" y="6235"/>
                    <a:pt x="548" y="6499"/>
                    <a:pt x="1529" y="6499"/>
                  </a:cubicBezTo>
                  <a:cubicBezTo>
                    <a:pt x="1576" y="6499"/>
                    <a:pt x="1624" y="6498"/>
                    <a:pt x="1673" y="6497"/>
                  </a:cubicBezTo>
                  <a:cubicBezTo>
                    <a:pt x="2749" y="6466"/>
                    <a:pt x="5900" y="4381"/>
                    <a:pt x="6077" y="1981"/>
                  </a:cubicBezTo>
                  <a:cubicBezTo>
                    <a:pt x="6196" y="325"/>
                    <a:pt x="5148" y="1"/>
                    <a:pt x="5148" y="1"/>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5" name="Google Shape;485;p23"/>
            <p:cNvSpPr/>
            <p:nvPr/>
          </p:nvSpPr>
          <p:spPr>
            <a:xfrm flipH="1">
              <a:off x="7449175" y="3516035"/>
              <a:ext cx="198826" cy="1045717"/>
            </a:xfrm>
            <a:custGeom>
              <a:avLst/>
              <a:gdLst/>
              <a:ahLst/>
              <a:cxnLst/>
              <a:rect l="l" t="t" r="r" b="b"/>
              <a:pathLst>
                <a:path w="4995" h="26271" extrusionOk="0">
                  <a:moveTo>
                    <a:pt x="4863" y="1"/>
                  </a:moveTo>
                  <a:cubicBezTo>
                    <a:pt x="4849" y="1"/>
                    <a:pt x="4834" y="3"/>
                    <a:pt x="4820" y="9"/>
                  </a:cubicBezTo>
                  <a:cubicBezTo>
                    <a:pt x="2940" y="791"/>
                    <a:pt x="2400" y="1617"/>
                    <a:pt x="1424" y="7960"/>
                  </a:cubicBezTo>
                  <a:cubicBezTo>
                    <a:pt x="986" y="10782"/>
                    <a:pt x="969" y="13073"/>
                    <a:pt x="956" y="15497"/>
                  </a:cubicBezTo>
                  <a:cubicBezTo>
                    <a:pt x="932" y="18549"/>
                    <a:pt x="912" y="21703"/>
                    <a:pt x="14" y="26137"/>
                  </a:cubicBezTo>
                  <a:cubicBezTo>
                    <a:pt x="0" y="26199"/>
                    <a:pt x="41" y="26257"/>
                    <a:pt x="102" y="26267"/>
                  </a:cubicBezTo>
                  <a:cubicBezTo>
                    <a:pt x="113" y="26271"/>
                    <a:pt x="120" y="26271"/>
                    <a:pt x="126" y="26271"/>
                  </a:cubicBezTo>
                  <a:cubicBezTo>
                    <a:pt x="181" y="26271"/>
                    <a:pt x="229" y="26233"/>
                    <a:pt x="239" y="26181"/>
                  </a:cubicBezTo>
                  <a:cubicBezTo>
                    <a:pt x="1140" y="21724"/>
                    <a:pt x="1161" y="18559"/>
                    <a:pt x="1181" y="15497"/>
                  </a:cubicBezTo>
                  <a:cubicBezTo>
                    <a:pt x="1199" y="13080"/>
                    <a:pt x="1215" y="10800"/>
                    <a:pt x="1649" y="7994"/>
                  </a:cubicBezTo>
                  <a:cubicBezTo>
                    <a:pt x="2659" y="1443"/>
                    <a:pt x="3236" y="910"/>
                    <a:pt x="4909" y="218"/>
                  </a:cubicBezTo>
                  <a:cubicBezTo>
                    <a:pt x="4967" y="193"/>
                    <a:pt x="4994" y="125"/>
                    <a:pt x="4971" y="70"/>
                  </a:cubicBezTo>
                  <a:cubicBezTo>
                    <a:pt x="4953" y="27"/>
                    <a:pt x="4909" y="1"/>
                    <a:pt x="4863" y="1"/>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6" name="Google Shape;486;p23"/>
            <p:cNvSpPr/>
            <p:nvPr/>
          </p:nvSpPr>
          <p:spPr>
            <a:xfrm flipH="1">
              <a:off x="7084772" y="2677644"/>
              <a:ext cx="1141170" cy="963440"/>
            </a:xfrm>
            <a:custGeom>
              <a:avLst/>
              <a:gdLst/>
              <a:ahLst/>
              <a:cxnLst/>
              <a:rect l="l" t="t" r="r" b="b"/>
              <a:pathLst>
                <a:path w="28669" h="24204" extrusionOk="0">
                  <a:moveTo>
                    <a:pt x="16003" y="1"/>
                  </a:moveTo>
                  <a:cubicBezTo>
                    <a:pt x="12601" y="1"/>
                    <a:pt x="7444" y="1556"/>
                    <a:pt x="3596" y="7287"/>
                  </a:cubicBezTo>
                  <a:cubicBezTo>
                    <a:pt x="1" y="12646"/>
                    <a:pt x="3930" y="22427"/>
                    <a:pt x="6463" y="24157"/>
                  </a:cubicBezTo>
                  <a:cubicBezTo>
                    <a:pt x="6463" y="24157"/>
                    <a:pt x="6624" y="24203"/>
                    <a:pt x="6900" y="24203"/>
                  </a:cubicBezTo>
                  <a:cubicBezTo>
                    <a:pt x="7465" y="24203"/>
                    <a:pt x="8515" y="24012"/>
                    <a:pt x="9679" y="22853"/>
                  </a:cubicBezTo>
                  <a:cubicBezTo>
                    <a:pt x="11417" y="21123"/>
                    <a:pt x="11515" y="19614"/>
                    <a:pt x="11054" y="19180"/>
                  </a:cubicBezTo>
                  <a:cubicBezTo>
                    <a:pt x="10733" y="18876"/>
                    <a:pt x="10252" y="18064"/>
                    <a:pt x="10252" y="18064"/>
                  </a:cubicBezTo>
                  <a:cubicBezTo>
                    <a:pt x="10252" y="18064"/>
                    <a:pt x="13485" y="14463"/>
                    <a:pt x="20674" y="14364"/>
                  </a:cubicBezTo>
                  <a:cubicBezTo>
                    <a:pt x="20762" y="14362"/>
                    <a:pt x="20848" y="14362"/>
                    <a:pt x="20933" y="14362"/>
                  </a:cubicBezTo>
                  <a:cubicBezTo>
                    <a:pt x="25762" y="14362"/>
                    <a:pt x="25378" y="16231"/>
                    <a:pt x="25691" y="16231"/>
                  </a:cubicBezTo>
                  <a:cubicBezTo>
                    <a:pt x="25691" y="16231"/>
                    <a:pt x="25692" y="16231"/>
                    <a:pt x="25692" y="16231"/>
                  </a:cubicBezTo>
                  <a:cubicBezTo>
                    <a:pt x="25781" y="16228"/>
                    <a:pt x="28669" y="6037"/>
                    <a:pt x="19077" y="597"/>
                  </a:cubicBezTo>
                  <a:cubicBezTo>
                    <a:pt x="18480" y="258"/>
                    <a:pt x="17387" y="1"/>
                    <a:pt x="16003"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7" name="Google Shape;487;p23"/>
            <p:cNvSpPr/>
            <p:nvPr/>
          </p:nvSpPr>
          <p:spPr>
            <a:xfrm flipH="1">
              <a:off x="7699356" y="2945259"/>
              <a:ext cx="254633" cy="441000"/>
            </a:xfrm>
            <a:custGeom>
              <a:avLst/>
              <a:gdLst/>
              <a:ahLst/>
              <a:cxnLst/>
              <a:rect l="l" t="t" r="r" b="b"/>
              <a:pathLst>
                <a:path w="6397" h="11079" extrusionOk="0">
                  <a:moveTo>
                    <a:pt x="4485" y="1"/>
                  </a:moveTo>
                  <a:cubicBezTo>
                    <a:pt x="4485" y="1"/>
                    <a:pt x="0" y="7030"/>
                    <a:pt x="3389" y="11078"/>
                  </a:cubicBezTo>
                  <a:lnTo>
                    <a:pt x="6397" y="9074"/>
                  </a:lnTo>
                  <a:cubicBezTo>
                    <a:pt x="6397" y="9074"/>
                    <a:pt x="2396" y="6398"/>
                    <a:pt x="4485" y="1"/>
                  </a:cubicBezTo>
                  <a:close/>
                </a:path>
              </a:pathLst>
            </a:custGeom>
            <a:solidFill>
              <a:srgbClr val="80AF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8" name="Google Shape;488;p23"/>
            <p:cNvSpPr/>
            <p:nvPr/>
          </p:nvSpPr>
          <p:spPr>
            <a:xfrm flipH="1">
              <a:off x="7617755" y="2672987"/>
              <a:ext cx="300130" cy="197990"/>
            </a:xfrm>
            <a:custGeom>
              <a:avLst/>
              <a:gdLst/>
              <a:ahLst/>
              <a:cxnLst/>
              <a:rect l="l" t="t" r="r" b="b"/>
              <a:pathLst>
                <a:path w="7540" h="4974" extrusionOk="0">
                  <a:moveTo>
                    <a:pt x="2830" y="0"/>
                  </a:moveTo>
                  <a:cubicBezTo>
                    <a:pt x="2830" y="0"/>
                    <a:pt x="1" y="1925"/>
                    <a:pt x="1837" y="3738"/>
                  </a:cubicBezTo>
                  <a:cubicBezTo>
                    <a:pt x="2998" y="4884"/>
                    <a:pt x="4799" y="4974"/>
                    <a:pt x="5334" y="4974"/>
                  </a:cubicBezTo>
                  <a:cubicBezTo>
                    <a:pt x="5434" y="4974"/>
                    <a:pt x="5490" y="4971"/>
                    <a:pt x="5490" y="4971"/>
                  </a:cubicBezTo>
                  <a:cubicBezTo>
                    <a:pt x="5490" y="4971"/>
                    <a:pt x="7540" y="2181"/>
                    <a:pt x="6194" y="2181"/>
                  </a:cubicBezTo>
                  <a:cubicBezTo>
                    <a:pt x="6193" y="2181"/>
                    <a:pt x="6191" y="2181"/>
                    <a:pt x="6189" y="2181"/>
                  </a:cubicBezTo>
                  <a:cubicBezTo>
                    <a:pt x="5779" y="2183"/>
                    <a:pt x="5473" y="2191"/>
                    <a:pt x="5226" y="2191"/>
                  </a:cubicBezTo>
                  <a:cubicBezTo>
                    <a:pt x="4602" y="2191"/>
                    <a:pt x="4358" y="2138"/>
                    <a:pt x="3776" y="1796"/>
                  </a:cubicBezTo>
                  <a:cubicBezTo>
                    <a:pt x="2237" y="891"/>
                    <a:pt x="2830" y="0"/>
                    <a:pt x="2830" y="0"/>
                  </a:cubicBezTo>
                  <a:close/>
                </a:path>
              </a:pathLst>
            </a:custGeom>
            <a:solidFill>
              <a:srgbClr val="DC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9" name="Google Shape;489;p23"/>
            <p:cNvSpPr/>
            <p:nvPr/>
          </p:nvSpPr>
          <p:spPr>
            <a:xfrm flipH="1">
              <a:off x="7685860" y="2660607"/>
              <a:ext cx="175222" cy="110499"/>
            </a:xfrm>
            <a:custGeom>
              <a:avLst/>
              <a:gdLst/>
              <a:ahLst/>
              <a:cxnLst/>
              <a:rect l="l" t="t" r="r" b="b"/>
              <a:pathLst>
                <a:path w="4402" h="2776" extrusionOk="0">
                  <a:moveTo>
                    <a:pt x="1421" y="1"/>
                  </a:moveTo>
                  <a:lnTo>
                    <a:pt x="1421" y="1"/>
                  </a:lnTo>
                  <a:cubicBezTo>
                    <a:pt x="1421" y="1"/>
                    <a:pt x="1" y="1444"/>
                    <a:pt x="2042" y="2263"/>
                  </a:cubicBezTo>
                  <a:cubicBezTo>
                    <a:pt x="3061" y="2673"/>
                    <a:pt x="3651" y="2775"/>
                    <a:pt x="3986" y="2775"/>
                  </a:cubicBezTo>
                  <a:cubicBezTo>
                    <a:pt x="4321" y="2775"/>
                    <a:pt x="4401" y="2673"/>
                    <a:pt x="4401" y="2673"/>
                  </a:cubicBezTo>
                  <a:lnTo>
                    <a:pt x="1421" y="1"/>
                  </a:ln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0" name="Google Shape;490;p23"/>
            <p:cNvSpPr/>
            <p:nvPr/>
          </p:nvSpPr>
          <p:spPr>
            <a:xfrm flipH="1">
              <a:off x="7283938" y="3268124"/>
              <a:ext cx="68266" cy="151936"/>
            </a:xfrm>
            <a:custGeom>
              <a:avLst/>
              <a:gdLst/>
              <a:ahLst/>
              <a:cxnLst/>
              <a:rect l="l" t="t" r="r" b="b"/>
              <a:pathLst>
                <a:path w="1715" h="3817" extrusionOk="0">
                  <a:moveTo>
                    <a:pt x="1400" y="1"/>
                  </a:moveTo>
                  <a:cubicBezTo>
                    <a:pt x="1398" y="1"/>
                    <a:pt x="1396" y="1"/>
                    <a:pt x="1393" y="1"/>
                  </a:cubicBezTo>
                  <a:cubicBezTo>
                    <a:pt x="1332" y="7"/>
                    <a:pt x="1284" y="62"/>
                    <a:pt x="1291" y="120"/>
                  </a:cubicBezTo>
                  <a:cubicBezTo>
                    <a:pt x="1294" y="141"/>
                    <a:pt x="1485" y="2052"/>
                    <a:pt x="1294" y="2919"/>
                  </a:cubicBezTo>
                  <a:cubicBezTo>
                    <a:pt x="1161" y="3518"/>
                    <a:pt x="572" y="3593"/>
                    <a:pt x="289" y="3593"/>
                  </a:cubicBezTo>
                  <a:cubicBezTo>
                    <a:pt x="204" y="3593"/>
                    <a:pt x="147" y="3587"/>
                    <a:pt x="137" y="3585"/>
                  </a:cubicBezTo>
                  <a:cubicBezTo>
                    <a:pt x="133" y="3585"/>
                    <a:pt x="129" y="3584"/>
                    <a:pt x="125" y="3584"/>
                  </a:cubicBezTo>
                  <a:cubicBezTo>
                    <a:pt x="68" y="3584"/>
                    <a:pt x="17" y="3624"/>
                    <a:pt x="10" y="3681"/>
                  </a:cubicBezTo>
                  <a:cubicBezTo>
                    <a:pt x="1" y="3742"/>
                    <a:pt x="45" y="3800"/>
                    <a:pt x="106" y="3807"/>
                  </a:cubicBezTo>
                  <a:cubicBezTo>
                    <a:pt x="164" y="3814"/>
                    <a:pt x="226" y="3817"/>
                    <a:pt x="294" y="3817"/>
                  </a:cubicBezTo>
                  <a:cubicBezTo>
                    <a:pt x="731" y="3817"/>
                    <a:pt x="1366" y="3646"/>
                    <a:pt x="1516" y="2967"/>
                  </a:cubicBezTo>
                  <a:cubicBezTo>
                    <a:pt x="1715" y="2066"/>
                    <a:pt x="1526" y="179"/>
                    <a:pt x="1520" y="100"/>
                  </a:cubicBezTo>
                  <a:cubicBezTo>
                    <a:pt x="1513" y="41"/>
                    <a:pt x="1459" y="1"/>
                    <a:pt x="1400" y="1"/>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1" name="Google Shape;491;p23"/>
            <p:cNvSpPr/>
            <p:nvPr/>
          </p:nvSpPr>
          <p:spPr>
            <a:xfrm flipH="1">
              <a:off x="7319962" y="3265258"/>
              <a:ext cx="30849" cy="50075"/>
            </a:xfrm>
            <a:custGeom>
              <a:avLst/>
              <a:gdLst/>
              <a:ahLst/>
              <a:cxnLst/>
              <a:rect l="l" t="t" r="r" b="b"/>
              <a:pathLst>
                <a:path w="775" h="1258" extrusionOk="0">
                  <a:moveTo>
                    <a:pt x="389" y="1"/>
                  </a:moveTo>
                  <a:cubicBezTo>
                    <a:pt x="174" y="1"/>
                    <a:pt x="0" y="281"/>
                    <a:pt x="0" y="629"/>
                  </a:cubicBezTo>
                  <a:cubicBezTo>
                    <a:pt x="0" y="977"/>
                    <a:pt x="174" y="1257"/>
                    <a:pt x="389" y="1257"/>
                  </a:cubicBezTo>
                  <a:cubicBezTo>
                    <a:pt x="601" y="1257"/>
                    <a:pt x="774" y="977"/>
                    <a:pt x="774" y="629"/>
                  </a:cubicBezTo>
                  <a:cubicBezTo>
                    <a:pt x="774" y="281"/>
                    <a:pt x="601" y="1"/>
                    <a:pt x="389" y="1"/>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2" name="Google Shape;492;p23"/>
            <p:cNvSpPr/>
            <p:nvPr/>
          </p:nvSpPr>
          <p:spPr>
            <a:xfrm flipH="1">
              <a:off x="7356512" y="3298934"/>
              <a:ext cx="418152" cy="143139"/>
            </a:xfrm>
            <a:custGeom>
              <a:avLst/>
              <a:gdLst/>
              <a:ahLst/>
              <a:cxnLst/>
              <a:rect l="l" t="t" r="r" b="b"/>
              <a:pathLst>
                <a:path w="10505" h="3596" extrusionOk="0">
                  <a:moveTo>
                    <a:pt x="8827" y="0"/>
                  </a:moveTo>
                  <a:cubicBezTo>
                    <a:pt x="3844" y="0"/>
                    <a:pt x="92" y="3365"/>
                    <a:pt x="52" y="3402"/>
                  </a:cubicBezTo>
                  <a:cubicBezTo>
                    <a:pt x="4" y="3446"/>
                    <a:pt x="1" y="3514"/>
                    <a:pt x="45" y="3562"/>
                  </a:cubicBezTo>
                  <a:cubicBezTo>
                    <a:pt x="69" y="3583"/>
                    <a:pt x="100" y="3596"/>
                    <a:pt x="130" y="3596"/>
                  </a:cubicBezTo>
                  <a:cubicBezTo>
                    <a:pt x="157" y="3596"/>
                    <a:pt x="185" y="3586"/>
                    <a:pt x="206" y="3566"/>
                  </a:cubicBezTo>
                  <a:cubicBezTo>
                    <a:pt x="246" y="3528"/>
                    <a:pt x="3931" y="225"/>
                    <a:pt x="8825" y="225"/>
                  </a:cubicBezTo>
                  <a:cubicBezTo>
                    <a:pt x="9326" y="225"/>
                    <a:pt x="9840" y="260"/>
                    <a:pt x="10365" y="336"/>
                  </a:cubicBezTo>
                  <a:cubicBezTo>
                    <a:pt x="10371" y="337"/>
                    <a:pt x="10377" y="338"/>
                    <a:pt x="10383" y="338"/>
                  </a:cubicBezTo>
                  <a:cubicBezTo>
                    <a:pt x="10440" y="338"/>
                    <a:pt x="10485" y="296"/>
                    <a:pt x="10494" y="240"/>
                  </a:cubicBezTo>
                  <a:cubicBezTo>
                    <a:pt x="10505" y="179"/>
                    <a:pt x="10460" y="125"/>
                    <a:pt x="10398" y="114"/>
                  </a:cubicBezTo>
                  <a:cubicBezTo>
                    <a:pt x="9863" y="36"/>
                    <a:pt x="9338" y="0"/>
                    <a:pt x="8827" y="0"/>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3" name="Google Shape;493;p23"/>
            <p:cNvSpPr/>
            <p:nvPr/>
          </p:nvSpPr>
          <p:spPr>
            <a:xfrm flipH="1">
              <a:off x="7204605" y="3317324"/>
              <a:ext cx="67430" cy="43905"/>
            </a:xfrm>
            <a:custGeom>
              <a:avLst/>
              <a:gdLst/>
              <a:ahLst/>
              <a:cxnLst/>
              <a:rect l="l" t="t" r="r" b="b"/>
              <a:pathLst>
                <a:path w="1694" h="1103" extrusionOk="0">
                  <a:moveTo>
                    <a:pt x="131" y="1"/>
                  </a:moveTo>
                  <a:cubicBezTo>
                    <a:pt x="79" y="1"/>
                    <a:pt x="32" y="32"/>
                    <a:pt x="18" y="82"/>
                  </a:cubicBezTo>
                  <a:cubicBezTo>
                    <a:pt x="0" y="140"/>
                    <a:pt x="38" y="202"/>
                    <a:pt x="96" y="219"/>
                  </a:cubicBezTo>
                  <a:cubicBezTo>
                    <a:pt x="106" y="222"/>
                    <a:pt x="1089" y="488"/>
                    <a:pt x="1469" y="1055"/>
                  </a:cubicBezTo>
                  <a:cubicBezTo>
                    <a:pt x="1492" y="1086"/>
                    <a:pt x="1527" y="1103"/>
                    <a:pt x="1564" y="1103"/>
                  </a:cubicBezTo>
                  <a:cubicBezTo>
                    <a:pt x="1588" y="1103"/>
                    <a:pt x="1609" y="1100"/>
                    <a:pt x="1629" y="1086"/>
                  </a:cubicBezTo>
                  <a:cubicBezTo>
                    <a:pt x="1680" y="1052"/>
                    <a:pt x="1694" y="983"/>
                    <a:pt x="1659" y="933"/>
                  </a:cubicBezTo>
                  <a:cubicBezTo>
                    <a:pt x="1233" y="298"/>
                    <a:pt x="202" y="17"/>
                    <a:pt x="158" y="3"/>
                  </a:cubicBezTo>
                  <a:cubicBezTo>
                    <a:pt x="149" y="2"/>
                    <a:pt x="140" y="1"/>
                    <a:pt x="131" y="1"/>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4" name="Google Shape;494;p23"/>
            <p:cNvSpPr/>
            <p:nvPr/>
          </p:nvSpPr>
          <p:spPr>
            <a:xfrm flipH="1">
              <a:off x="7663049" y="3302636"/>
              <a:ext cx="57677" cy="86456"/>
            </a:xfrm>
            <a:custGeom>
              <a:avLst/>
              <a:gdLst/>
              <a:ahLst/>
              <a:cxnLst/>
              <a:rect l="l" t="t" r="r" b="b"/>
              <a:pathLst>
                <a:path w="1449" h="2172" extrusionOk="0">
                  <a:moveTo>
                    <a:pt x="704" y="1"/>
                  </a:moveTo>
                  <a:lnTo>
                    <a:pt x="1" y="486"/>
                  </a:lnTo>
                  <a:cubicBezTo>
                    <a:pt x="1" y="486"/>
                    <a:pt x="15" y="1404"/>
                    <a:pt x="864" y="2172"/>
                  </a:cubicBezTo>
                  <a:lnTo>
                    <a:pt x="1449" y="1735"/>
                  </a:lnTo>
                  <a:cubicBezTo>
                    <a:pt x="1449" y="1735"/>
                    <a:pt x="745" y="963"/>
                    <a:pt x="704" y="1"/>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5" name="Google Shape;495;p23"/>
            <p:cNvSpPr/>
            <p:nvPr/>
          </p:nvSpPr>
          <p:spPr>
            <a:xfrm flipH="1">
              <a:off x="7658431" y="3298178"/>
              <a:ext cx="66793" cy="95293"/>
            </a:xfrm>
            <a:custGeom>
              <a:avLst/>
              <a:gdLst/>
              <a:ahLst/>
              <a:cxnLst/>
              <a:rect l="l" t="t" r="r" b="b"/>
              <a:pathLst>
                <a:path w="1678" h="2394" extrusionOk="0">
                  <a:moveTo>
                    <a:pt x="718" y="317"/>
                  </a:moveTo>
                  <a:cubicBezTo>
                    <a:pt x="814" y="1031"/>
                    <a:pt x="1223" y="1611"/>
                    <a:pt x="1398" y="1830"/>
                  </a:cubicBezTo>
                  <a:lnTo>
                    <a:pt x="984" y="2137"/>
                  </a:lnTo>
                  <a:cubicBezTo>
                    <a:pt x="366" y="1533"/>
                    <a:pt x="254" y="850"/>
                    <a:pt x="234" y="652"/>
                  </a:cubicBezTo>
                  <a:lnTo>
                    <a:pt x="718" y="317"/>
                  </a:lnTo>
                  <a:close/>
                  <a:moveTo>
                    <a:pt x="814" y="0"/>
                  </a:moveTo>
                  <a:cubicBezTo>
                    <a:pt x="791" y="0"/>
                    <a:pt x="768" y="7"/>
                    <a:pt x="749" y="21"/>
                  </a:cubicBezTo>
                  <a:lnTo>
                    <a:pt x="49" y="505"/>
                  </a:lnTo>
                  <a:cubicBezTo>
                    <a:pt x="18" y="525"/>
                    <a:pt x="1" y="560"/>
                    <a:pt x="1" y="598"/>
                  </a:cubicBezTo>
                  <a:cubicBezTo>
                    <a:pt x="1" y="639"/>
                    <a:pt x="25" y="1574"/>
                    <a:pt x="899" y="2366"/>
                  </a:cubicBezTo>
                  <a:cubicBezTo>
                    <a:pt x="919" y="2383"/>
                    <a:pt x="947" y="2393"/>
                    <a:pt x="977" y="2393"/>
                  </a:cubicBezTo>
                  <a:cubicBezTo>
                    <a:pt x="1001" y="2393"/>
                    <a:pt x="1025" y="2386"/>
                    <a:pt x="1045" y="2373"/>
                  </a:cubicBezTo>
                  <a:lnTo>
                    <a:pt x="1630" y="1935"/>
                  </a:lnTo>
                  <a:cubicBezTo>
                    <a:pt x="1657" y="1918"/>
                    <a:pt x="1674" y="1888"/>
                    <a:pt x="1674" y="1857"/>
                  </a:cubicBezTo>
                  <a:cubicBezTo>
                    <a:pt x="1677" y="1826"/>
                    <a:pt x="1667" y="1795"/>
                    <a:pt x="1647" y="1772"/>
                  </a:cubicBezTo>
                  <a:cubicBezTo>
                    <a:pt x="1639" y="1765"/>
                    <a:pt x="971" y="1017"/>
                    <a:pt x="930" y="109"/>
                  </a:cubicBezTo>
                  <a:cubicBezTo>
                    <a:pt x="930" y="68"/>
                    <a:pt x="902" y="31"/>
                    <a:pt x="865" y="13"/>
                  </a:cubicBezTo>
                  <a:cubicBezTo>
                    <a:pt x="849" y="4"/>
                    <a:pt x="831" y="0"/>
                    <a:pt x="814" y="0"/>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6" name="Google Shape;496;p23"/>
            <p:cNvSpPr/>
            <p:nvPr/>
          </p:nvSpPr>
          <p:spPr>
            <a:xfrm flipH="1">
              <a:off x="7460318" y="3240977"/>
              <a:ext cx="49119" cy="80884"/>
            </a:xfrm>
            <a:custGeom>
              <a:avLst/>
              <a:gdLst/>
              <a:ahLst/>
              <a:cxnLst/>
              <a:rect l="l" t="t" r="r" b="b"/>
              <a:pathLst>
                <a:path w="1234" h="2032" extrusionOk="0">
                  <a:moveTo>
                    <a:pt x="1233" y="0"/>
                  </a:moveTo>
                  <a:lnTo>
                    <a:pt x="390" y="147"/>
                  </a:lnTo>
                  <a:cubicBezTo>
                    <a:pt x="390" y="147"/>
                    <a:pt x="1" y="983"/>
                    <a:pt x="434" y="2031"/>
                  </a:cubicBezTo>
                  <a:lnTo>
                    <a:pt x="1154" y="1877"/>
                  </a:lnTo>
                  <a:cubicBezTo>
                    <a:pt x="1154" y="1877"/>
                    <a:pt x="855" y="888"/>
                    <a:pt x="1233" y="0"/>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7" name="Google Shape;497;p23"/>
            <p:cNvSpPr/>
            <p:nvPr/>
          </p:nvSpPr>
          <p:spPr>
            <a:xfrm flipH="1">
              <a:off x="7455422" y="3236519"/>
              <a:ext cx="58752" cy="89681"/>
            </a:xfrm>
            <a:custGeom>
              <a:avLst/>
              <a:gdLst/>
              <a:ahLst/>
              <a:cxnLst/>
              <a:rect l="l" t="t" r="r" b="b"/>
              <a:pathLst>
                <a:path w="1476" h="2253" extrusionOk="0">
                  <a:moveTo>
                    <a:pt x="1178" y="256"/>
                  </a:moveTo>
                  <a:lnTo>
                    <a:pt x="1178" y="256"/>
                  </a:lnTo>
                  <a:cubicBezTo>
                    <a:pt x="953" y="941"/>
                    <a:pt x="1073" y="1634"/>
                    <a:pt x="1134" y="1907"/>
                  </a:cubicBezTo>
                  <a:lnTo>
                    <a:pt x="625" y="2013"/>
                  </a:lnTo>
                  <a:cubicBezTo>
                    <a:pt x="325" y="1211"/>
                    <a:pt x="523" y="546"/>
                    <a:pt x="591" y="358"/>
                  </a:cubicBezTo>
                  <a:lnTo>
                    <a:pt x="1178" y="256"/>
                  </a:lnTo>
                  <a:close/>
                  <a:moveTo>
                    <a:pt x="1352" y="1"/>
                  </a:moveTo>
                  <a:cubicBezTo>
                    <a:pt x="1345" y="1"/>
                    <a:pt x="1338" y="1"/>
                    <a:pt x="1332" y="3"/>
                  </a:cubicBezTo>
                  <a:lnTo>
                    <a:pt x="489" y="149"/>
                  </a:lnTo>
                  <a:cubicBezTo>
                    <a:pt x="451" y="157"/>
                    <a:pt x="421" y="177"/>
                    <a:pt x="403" y="211"/>
                  </a:cubicBezTo>
                  <a:cubicBezTo>
                    <a:pt x="386" y="248"/>
                    <a:pt x="0" y="1105"/>
                    <a:pt x="448" y="2184"/>
                  </a:cubicBezTo>
                  <a:cubicBezTo>
                    <a:pt x="465" y="2225"/>
                    <a:pt x="509" y="2252"/>
                    <a:pt x="553" y="2252"/>
                  </a:cubicBezTo>
                  <a:lnTo>
                    <a:pt x="577" y="2252"/>
                  </a:lnTo>
                  <a:lnTo>
                    <a:pt x="1298" y="2099"/>
                  </a:lnTo>
                  <a:cubicBezTo>
                    <a:pt x="1328" y="2095"/>
                    <a:pt x="1355" y="2074"/>
                    <a:pt x="1373" y="2047"/>
                  </a:cubicBezTo>
                  <a:cubicBezTo>
                    <a:pt x="1387" y="2020"/>
                    <a:pt x="1393" y="1989"/>
                    <a:pt x="1383" y="1959"/>
                  </a:cubicBezTo>
                  <a:cubicBezTo>
                    <a:pt x="1380" y="1948"/>
                    <a:pt x="1100" y="996"/>
                    <a:pt x="1458" y="153"/>
                  </a:cubicBezTo>
                  <a:cubicBezTo>
                    <a:pt x="1475" y="116"/>
                    <a:pt x="1468" y="75"/>
                    <a:pt x="1441" y="40"/>
                  </a:cubicBezTo>
                  <a:cubicBezTo>
                    <a:pt x="1421" y="15"/>
                    <a:pt x="1386" y="1"/>
                    <a:pt x="1352" y="1"/>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8" name="Google Shape;498;p23"/>
            <p:cNvSpPr/>
            <p:nvPr/>
          </p:nvSpPr>
          <p:spPr>
            <a:xfrm flipH="1">
              <a:off x="7960238" y="3657028"/>
              <a:ext cx="9673" cy="26669"/>
            </a:xfrm>
            <a:custGeom>
              <a:avLst/>
              <a:gdLst/>
              <a:ahLst/>
              <a:cxnLst/>
              <a:rect l="l" t="t" r="r" b="b"/>
              <a:pathLst>
                <a:path w="243" h="670" extrusionOk="0">
                  <a:moveTo>
                    <a:pt x="123" y="0"/>
                  </a:moveTo>
                  <a:cubicBezTo>
                    <a:pt x="120" y="0"/>
                    <a:pt x="116" y="0"/>
                    <a:pt x="113" y="1"/>
                  </a:cubicBezTo>
                  <a:cubicBezTo>
                    <a:pt x="48" y="4"/>
                    <a:pt x="0" y="51"/>
                    <a:pt x="0" y="117"/>
                  </a:cubicBezTo>
                  <a:cubicBezTo>
                    <a:pt x="0" y="117"/>
                    <a:pt x="3" y="270"/>
                    <a:pt x="14" y="563"/>
                  </a:cubicBezTo>
                  <a:cubicBezTo>
                    <a:pt x="14" y="622"/>
                    <a:pt x="65" y="670"/>
                    <a:pt x="126" y="670"/>
                  </a:cubicBezTo>
                  <a:lnTo>
                    <a:pt x="130" y="670"/>
                  </a:lnTo>
                  <a:cubicBezTo>
                    <a:pt x="195" y="670"/>
                    <a:pt x="243" y="615"/>
                    <a:pt x="243" y="554"/>
                  </a:cubicBezTo>
                  <a:cubicBezTo>
                    <a:pt x="233" y="267"/>
                    <a:pt x="229" y="113"/>
                    <a:pt x="229" y="113"/>
                  </a:cubicBezTo>
                  <a:cubicBezTo>
                    <a:pt x="229" y="55"/>
                    <a:pt x="180" y="0"/>
                    <a:pt x="123" y="0"/>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9" name="Google Shape;499;p23"/>
            <p:cNvSpPr/>
            <p:nvPr/>
          </p:nvSpPr>
          <p:spPr>
            <a:xfrm flipH="1">
              <a:off x="7790788" y="3710248"/>
              <a:ext cx="177212" cy="807206"/>
            </a:xfrm>
            <a:custGeom>
              <a:avLst/>
              <a:gdLst/>
              <a:ahLst/>
              <a:cxnLst/>
              <a:rect l="l" t="t" r="r" b="b"/>
              <a:pathLst>
                <a:path w="4452" h="20279" extrusionOk="0">
                  <a:moveTo>
                    <a:pt x="123" y="1"/>
                  </a:moveTo>
                  <a:cubicBezTo>
                    <a:pt x="120" y="1"/>
                    <a:pt x="116" y="1"/>
                    <a:pt x="113" y="1"/>
                  </a:cubicBezTo>
                  <a:cubicBezTo>
                    <a:pt x="51" y="5"/>
                    <a:pt x="0" y="56"/>
                    <a:pt x="4" y="118"/>
                  </a:cubicBezTo>
                  <a:cubicBezTo>
                    <a:pt x="21" y="384"/>
                    <a:pt x="37" y="685"/>
                    <a:pt x="58" y="1016"/>
                  </a:cubicBezTo>
                  <a:cubicBezTo>
                    <a:pt x="62" y="1074"/>
                    <a:pt x="113" y="1118"/>
                    <a:pt x="174" y="1118"/>
                  </a:cubicBezTo>
                  <a:lnTo>
                    <a:pt x="181" y="1118"/>
                  </a:lnTo>
                  <a:cubicBezTo>
                    <a:pt x="242" y="1115"/>
                    <a:pt x="290" y="1060"/>
                    <a:pt x="287" y="998"/>
                  </a:cubicBezTo>
                  <a:cubicBezTo>
                    <a:pt x="267" y="671"/>
                    <a:pt x="246" y="370"/>
                    <a:pt x="232" y="107"/>
                  </a:cubicBezTo>
                  <a:cubicBezTo>
                    <a:pt x="229" y="49"/>
                    <a:pt x="180" y="1"/>
                    <a:pt x="123" y="1"/>
                  </a:cubicBezTo>
                  <a:close/>
                  <a:moveTo>
                    <a:pt x="241" y="1786"/>
                  </a:moveTo>
                  <a:cubicBezTo>
                    <a:pt x="237" y="1786"/>
                    <a:pt x="233" y="1786"/>
                    <a:pt x="229" y="1787"/>
                  </a:cubicBezTo>
                  <a:cubicBezTo>
                    <a:pt x="168" y="1794"/>
                    <a:pt x="119" y="1845"/>
                    <a:pt x="123" y="1906"/>
                  </a:cubicBezTo>
                  <a:cubicBezTo>
                    <a:pt x="147" y="2190"/>
                    <a:pt x="174" y="2487"/>
                    <a:pt x="201" y="2801"/>
                  </a:cubicBezTo>
                  <a:cubicBezTo>
                    <a:pt x="209" y="2859"/>
                    <a:pt x="256" y="2903"/>
                    <a:pt x="314" y="2903"/>
                  </a:cubicBezTo>
                  <a:cubicBezTo>
                    <a:pt x="317" y="2903"/>
                    <a:pt x="321" y="2900"/>
                    <a:pt x="324" y="2900"/>
                  </a:cubicBezTo>
                  <a:cubicBezTo>
                    <a:pt x="390" y="2897"/>
                    <a:pt x="434" y="2842"/>
                    <a:pt x="431" y="2780"/>
                  </a:cubicBezTo>
                  <a:cubicBezTo>
                    <a:pt x="399" y="2470"/>
                    <a:pt x="376" y="2172"/>
                    <a:pt x="352" y="1889"/>
                  </a:cubicBezTo>
                  <a:cubicBezTo>
                    <a:pt x="349" y="1831"/>
                    <a:pt x="300" y="1786"/>
                    <a:pt x="241" y="1786"/>
                  </a:cubicBezTo>
                  <a:close/>
                  <a:moveTo>
                    <a:pt x="402" y="3568"/>
                  </a:moveTo>
                  <a:cubicBezTo>
                    <a:pt x="398" y="3568"/>
                    <a:pt x="394" y="3568"/>
                    <a:pt x="390" y="3568"/>
                  </a:cubicBezTo>
                  <a:cubicBezTo>
                    <a:pt x="328" y="3576"/>
                    <a:pt x="283" y="3630"/>
                    <a:pt x="290" y="3691"/>
                  </a:cubicBezTo>
                  <a:cubicBezTo>
                    <a:pt x="317" y="3978"/>
                    <a:pt x="352" y="4276"/>
                    <a:pt x="385" y="4583"/>
                  </a:cubicBezTo>
                  <a:cubicBezTo>
                    <a:pt x="393" y="4638"/>
                    <a:pt x="444" y="4682"/>
                    <a:pt x="499" y="4682"/>
                  </a:cubicBezTo>
                  <a:lnTo>
                    <a:pt x="512" y="4682"/>
                  </a:lnTo>
                  <a:cubicBezTo>
                    <a:pt x="577" y="4674"/>
                    <a:pt x="621" y="4617"/>
                    <a:pt x="615" y="4556"/>
                  </a:cubicBezTo>
                  <a:cubicBezTo>
                    <a:pt x="577" y="4252"/>
                    <a:pt x="546" y="3954"/>
                    <a:pt x="516" y="3668"/>
                  </a:cubicBezTo>
                  <a:cubicBezTo>
                    <a:pt x="509" y="3610"/>
                    <a:pt x="461" y="3568"/>
                    <a:pt x="402" y="3568"/>
                  </a:cubicBezTo>
                  <a:close/>
                  <a:moveTo>
                    <a:pt x="612" y="5346"/>
                  </a:moveTo>
                  <a:cubicBezTo>
                    <a:pt x="606" y="5346"/>
                    <a:pt x="600" y="5346"/>
                    <a:pt x="594" y="5347"/>
                  </a:cubicBezTo>
                  <a:cubicBezTo>
                    <a:pt x="533" y="5354"/>
                    <a:pt x="488" y="5409"/>
                    <a:pt x="495" y="5470"/>
                  </a:cubicBezTo>
                  <a:cubicBezTo>
                    <a:pt x="533" y="5760"/>
                    <a:pt x="570" y="6057"/>
                    <a:pt x="615" y="6358"/>
                  </a:cubicBezTo>
                  <a:cubicBezTo>
                    <a:pt x="621" y="6415"/>
                    <a:pt x="669" y="6456"/>
                    <a:pt x="727" y="6456"/>
                  </a:cubicBezTo>
                  <a:cubicBezTo>
                    <a:pt x="730" y="6456"/>
                    <a:pt x="738" y="6453"/>
                    <a:pt x="741" y="6453"/>
                  </a:cubicBezTo>
                  <a:cubicBezTo>
                    <a:pt x="806" y="6447"/>
                    <a:pt x="847" y="6388"/>
                    <a:pt x="840" y="6327"/>
                  </a:cubicBezTo>
                  <a:cubicBezTo>
                    <a:pt x="799" y="6026"/>
                    <a:pt x="758" y="5733"/>
                    <a:pt x="721" y="5443"/>
                  </a:cubicBezTo>
                  <a:cubicBezTo>
                    <a:pt x="714" y="5387"/>
                    <a:pt x="666" y="5346"/>
                    <a:pt x="612" y="5346"/>
                  </a:cubicBezTo>
                  <a:close/>
                  <a:moveTo>
                    <a:pt x="859" y="7118"/>
                  </a:moveTo>
                  <a:cubicBezTo>
                    <a:pt x="853" y="7118"/>
                    <a:pt x="846" y="7118"/>
                    <a:pt x="840" y="7119"/>
                  </a:cubicBezTo>
                  <a:cubicBezTo>
                    <a:pt x="775" y="7129"/>
                    <a:pt x="734" y="7184"/>
                    <a:pt x="741" y="7245"/>
                  </a:cubicBezTo>
                  <a:cubicBezTo>
                    <a:pt x="785" y="7535"/>
                    <a:pt x="833" y="7833"/>
                    <a:pt x="881" y="8129"/>
                  </a:cubicBezTo>
                  <a:cubicBezTo>
                    <a:pt x="891" y="8184"/>
                    <a:pt x="939" y="8225"/>
                    <a:pt x="993" y="8225"/>
                  </a:cubicBezTo>
                  <a:lnTo>
                    <a:pt x="1014" y="8225"/>
                  </a:lnTo>
                  <a:cubicBezTo>
                    <a:pt x="1075" y="8215"/>
                    <a:pt x="1116" y="8156"/>
                    <a:pt x="1106" y="8095"/>
                  </a:cubicBezTo>
                  <a:cubicBezTo>
                    <a:pt x="1058" y="7798"/>
                    <a:pt x="1011" y="7501"/>
                    <a:pt x="970" y="7211"/>
                  </a:cubicBezTo>
                  <a:cubicBezTo>
                    <a:pt x="960" y="7159"/>
                    <a:pt x="913" y="7118"/>
                    <a:pt x="859" y="7118"/>
                  </a:cubicBezTo>
                  <a:close/>
                  <a:moveTo>
                    <a:pt x="1146" y="8882"/>
                  </a:moveTo>
                  <a:cubicBezTo>
                    <a:pt x="1140" y="8882"/>
                    <a:pt x="1133" y="8883"/>
                    <a:pt x="1127" y="8884"/>
                  </a:cubicBezTo>
                  <a:cubicBezTo>
                    <a:pt x="1065" y="8894"/>
                    <a:pt x="1020" y="8952"/>
                    <a:pt x="1034" y="9013"/>
                  </a:cubicBezTo>
                  <a:cubicBezTo>
                    <a:pt x="1086" y="9303"/>
                    <a:pt x="1140" y="9597"/>
                    <a:pt x="1195" y="9894"/>
                  </a:cubicBezTo>
                  <a:cubicBezTo>
                    <a:pt x="1205" y="9949"/>
                    <a:pt x="1253" y="9987"/>
                    <a:pt x="1307" y="9987"/>
                  </a:cubicBezTo>
                  <a:cubicBezTo>
                    <a:pt x="1315" y="9987"/>
                    <a:pt x="1321" y="9987"/>
                    <a:pt x="1328" y="9983"/>
                  </a:cubicBezTo>
                  <a:cubicBezTo>
                    <a:pt x="1389" y="9973"/>
                    <a:pt x="1430" y="9915"/>
                    <a:pt x="1420" y="9853"/>
                  </a:cubicBezTo>
                  <a:cubicBezTo>
                    <a:pt x="1362" y="9560"/>
                    <a:pt x="1311" y="9266"/>
                    <a:pt x="1260" y="8976"/>
                  </a:cubicBezTo>
                  <a:cubicBezTo>
                    <a:pt x="1247" y="8921"/>
                    <a:pt x="1200" y="8882"/>
                    <a:pt x="1146" y="8882"/>
                  </a:cubicBezTo>
                  <a:close/>
                  <a:moveTo>
                    <a:pt x="1480" y="10640"/>
                  </a:moveTo>
                  <a:cubicBezTo>
                    <a:pt x="1473" y="10640"/>
                    <a:pt x="1465" y="10641"/>
                    <a:pt x="1458" y="10642"/>
                  </a:cubicBezTo>
                  <a:cubicBezTo>
                    <a:pt x="1396" y="10655"/>
                    <a:pt x="1356" y="10713"/>
                    <a:pt x="1369" y="10775"/>
                  </a:cubicBezTo>
                  <a:cubicBezTo>
                    <a:pt x="1427" y="11065"/>
                    <a:pt x="1492" y="11356"/>
                    <a:pt x="1557" y="11652"/>
                  </a:cubicBezTo>
                  <a:cubicBezTo>
                    <a:pt x="1567" y="11704"/>
                    <a:pt x="1614" y="11737"/>
                    <a:pt x="1666" y="11737"/>
                  </a:cubicBezTo>
                  <a:lnTo>
                    <a:pt x="1690" y="11737"/>
                  </a:lnTo>
                  <a:cubicBezTo>
                    <a:pt x="1751" y="11724"/>
                    <a:pt x="1792" y="11666"/>
                    <a:pt x="1778" y="11605"/>
                  </a:cubicBezTo>
                  <a:cubicBezTo>
                    <a:pt x="1714" y="11311"/>
                    <a:pt x="1652" y="11021"/>
                    <a:pt x="1594" y="10731"/>
                  </a:cubicBezTo>
                  <a:cubicBezTo>
                    <a:pt x="1582" y="10676"/>
                    <a:pt x="1535" y="10640"/>
                    <a:pt x="1480" y="10640"/>
                  </a:cubicBezTo>
                  <a:close/>
                  <a:moveTo>
                    <a:pt x="1865" y="12390"/>
                  </a:moveTo>
                  <a:cubicBezTo>
                    <a:pt x="1856" y="12390"/>
                    <a:pt x="1848" y="12391"/>
                    <a:pt x="1840" y="12393"/>
                  </a:cubicBezTo>
                  <a:cubicBezTo>
                    <a:pt x="1778" y="12407"/>
                    <a:pt x="1741" y="12465"/>
                    <a:pt x="1754" y="12526"/>
                  </a:cubicBezTo>
                  <a:cubicBezTo>
                    <a:pt x="1823" y="12816"/>
                    <a:pt x="1891" y="13106"/>
                    <a:pt x="1967" y="13396"/>
                  </a:cubicBezTo>
                  <a:cubicBezTo>
                    <a:pt x="1980" y="13448"/>
                    <a:pt x="2024" y="13482"/>
                    <a:pt x="2076" y="13482"/>
                  </a:cubicBezTo>
                  <a:cubicBezTo>
                    <a:pt x="2085" y="13482"/>
                    <a:pt x="2096" y="13482"/>
                    <a:pt x="2103" y="13478"/>
                  </a:cubicBezTo>
                  <a:cubicBezTo>
                    <a:pt x="2164" y="13465"/>
                    <a:pt x="2202" y="13404"/>
                    <a:pt x="2188" y="13346"/>
                  </a:cubicBezTo>
                  <a:cubicBezTo>
                    <a:pt x="2117" y="13052"/>
                    <a:pt x="2045" y="12765"/>
                    <a:pt x="1977" y="12475"/>
                  </a:cubicBezTo>
                  <a:cubicBezTo>
                    <a:pt x="1964" y="12425"/>
                    <a:pt x="1917" y="12390"/>
                    <a:pt x="1865" y="12390"/>
                  </a:cubicBezTo>
                  <a:close/>
                  <a:moveTo>
                    <a:pt x="2306" y="14126"/>
                  </a:moveTo>
                  <a:cubicBezTo>
                    <a:pt x="2295" y="14126"/>
                    <a:pt x="2285" y="14127"/>
                    <a:pt x="2274" y="14130"/>
                  </a:cubicBezTo>
                  <a:cubicBezTo>
                    <a:pt x="2212" y="14144"/>
                    <a:pt x="2175" y="14206"/>
                    <a:pt x="2192" y="14264"/>
                  </a:cubicBezTo>
                  <a:cubicBezTo>
                    <a:pt x="2270" y="14554"/>
                    <a:pt x="2348" y="14841"/>
                    <a:pt x="2430" y="15131"/>
                  </a:cubicBezTo>
                  <a:cubicBezTo>
                    <a:pt x="2444" y="15178"/>
                    <a:pt x="2492" y="15213"/>
                    <a:pt x="2543" y="15213"/>
                  </a:cubicBezTo>
                  <a:cubicBezTo>
                    <a:pt x="2553" y="15213"/>
                    <a:pt x="2564" y="15209"/>
                    <a:pt x="2574" y="15206"/>
                  </a:cubicBezTo>
                  <a:cubicBezTo>
                    <a:pt x="2632" y="15189"/>
                    <a:pt x="2670" y="15128"/>
                    <a:pt x="2652" y="15069"/>
                  </a:cubicBezTo>
                  <a:cubicBezTo>
                    <a:pt x="2570" y="14783"/>
                    <a:pt x="2489" y="14496"/>
                    <a:pt x="2413" y="14209"/>
                  </a:cubicBezTo>
                  <a:cubicBezTo>
                    <a:pt x="2400" y="14158"/>
                    <a:pt x="2355" y="14126"/>
                    <a:pt x="2306" y="14126"/>
                  </a:cubicBezTo>
                  <a:close/>
                  <a:moveTo>
                    <a:pt x="2795" y="15846"/>
                  </a:moveTo>
                  <a:cubicBezTo>
                    <a:pt x="2784" y="15846"/>
                    <a:pt x="2773" y="15848"/>
                    <a:pt x="2761" y="15851"/>
                  </a:cubicBezTo>
                  <a:cubicBezTo>
                    <a:pt x="2704" y="15868"/>
                    <a:pt x="2670" y="15930"/>
                    <a:pt x="2687" y="15988"/>
                  </a:cubicBezTo>
                  <a:cubicBezTo>
                    <a:pt x="2775" y="16275"/>
                    <a:pt x="2864" y="16561"/>
                    <a:pt x="2956" y="16845"/>
                  </a:cubicBezTo>
                  <a:cubicBezTo>
                    <a:pt x="2974" y="16892"/>
                    <a:pt x="3018" y="16923"/>
                    <a:pt x="3065" y="16923"/>
                  </a:cubicBezTo>
                  <a:cubicBezTo>
                    <a:pt x="3076" y="16923"/>
                    <a:pt x="3089" y="16919"/>
                    <a:pt x="3100" y="16916"/>
                  </a:cubicBezTo>
                  <a:cubicBezTo>
                    <a:pt x="3161" y="16899"/>
                    <a:pt x="3196" y="16834"/>
                    <a:pt x="3175" y="16776"/>
                  </a:cubicBezTo>
                  <a:cubicBezTo>
                    <a:pt x="3083" y="16492"/>
                    <a:pt x="2994" y="16210"/>
                    <a:pt x="2905" y="15926"/>
                  </a:cubicBezTo>
                  <a:cubicBezTo>
                    <a:pt x="2891" y="15876"/>
                    <a:pt x="2845" y="15846"/>
                    <a:pt x="2795" y="15846"/>
                  </a:cubicBezTo>
                  <a:close/>
                  <a:moveTo>
                    <a:pt x="3353" y="17548"/>
                  </a:moveTo>
                  <a:cubicBezTo>
                    <a:pt x="3340" y="17548"/>
                    <a:pt x="3327" y="17550"/>
                    <a:pt x="3314" y="17554"/>
                  </a:cubicBezTo>
                  <a:cubicBezTo>
                    <a:pt x="3257" y="17571"/>
                    <a:pt x="3223" y="17636"/>
                    <a:pt x="3243" y="17694"/>
                  </a:cubicBezTo>
                  <a:cubicBezTo>
                    <a:pt x="3342" y="17978"/>
                    <a:pt x="3445" y="18258"/>
                    <a:pt x="3550" y="18541"/>
                  </a:cubicBezTo>
                  <a:cubicBezTo>
                    <a:pt x="3568" y="18586"/>
                    <a:pt x="3612" y="18613"/>
                    <a:pt x="3656" y="18613"/>
                  </a:cubicBezTo>
                  <a:cubicBezTo>
                    <a:pt x="3670" y="18613"/>
                    <a:pt x="3683" y="18613"/>
                    <a:pt x="3697" y="18606"/>
                  </a:cubicBezTo>
                  <a:cubicBezTo>
                    <a:pt x="3755" y="18586"/>
                    <a:pt x="3785" y="18520"/>
                    <a:pt x="3765" y="18463"/>
                  </a:cubicBezTo>
                  <a:cubicBezTo>
                    <a:pt x="3659" y="18186"/>
                    <a:pt x="3560" y="17902"/>
                    <a:pt x="3462" y="17623"/>
                  </a:cubicBezTo>
                  <a:cubicBezTo>
                    <a:pt x="3446" y="17577"/>
                    <a:pt x="3401" y="17548"/>
                    <a:pt x="3353" y="17548"/>
                  </a:cubicBezTo>
                  <a:close/>
                  <a:moveTo>
                    <a:pt x="3979" y="19227"/>
                  </a:moveTo>
                  <a:cubicBezTo>
                    <a:pt x="3966" y="19227"/>
                    <a:pt x="3952" y="19229"/>
                    <a:pt x="3939" y="19234"/>
                  </a:cubicBezTo>
                  <a:cubicBezTo>
                    <a:pt x="3881" y="19257"/>
                    <a:pt x="3851" y="19323"/>
                    <a:pt x="3875" y="19380"/>
                  </a:cubicBezTo>
                  <a:cubicBezTo>
                    <a:pt x="3984" y="19657"/>
                    <a:pt x="4100" y="19937"/>
                    <a:pt x="4216" y="20210"/>
                  </a:cubicBezTo>
                  <a:cubicBezTo>
                    <a:pt x="4236" y="20255"/>
                    <a:pt x="4277" y="20278"/>
                    <a:pt x="4322" y="20278"/>
                  </a:cubicBezTo>
                  <a:cubicBezTo>
                    <a:pt x="4338" y="20278"/>
                    <a:pt x="4352" y="20278"/>
                    <a:pt x="4366" y="20272"/>
                  </a:cubicBezTo>
                  <a:cubicBezTo>
                    <a:pt x="4424" y="20248"/>
                    <a:pt x="4452" y="20183"/>
                    <a:pt x="4428" y="20125"/>
                  </a:cubicBezTo>
                  <a:cubicBezTo>
                    <a:pt x="4311" y="19851"/>
                    <a:pt x="4199" y="19575"/>
                    <a:pt x="4086" y="19298"/>
                  </a:cubicBezTo>
                  <a:cubicBezTo>
                    <a:pt x="4068" y="19254"/>
                    <a:pt x="4024" y="19227"/>
                    <a:pt x="3979" y="19227"/>
                  </a:cubicBezTo>
                  <a:close/>
                </a:path>
              </a:pathLst>
            </a:custGeom>
            <a:solidFill>
              <a:srgbClr val="0811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0" name="Google Shape;500;p23"/>
            <p:cNvSpPr/>
            <p:nvPr/>
          </p:nvSpPr>
          <p:spPr>
            <a:xfrm flipH="1">
              <a:off x="7768892" y="4540917"/>
              <a:ext cx="17992" cy="25077"/>
            </a:xfrm>
            <a:custGeom>
              <a:avLst/>
              <a:gdLst/>
              <a:ahLst/>
              <a:cxnLst/>
              <a:rect l="l" t="t" r="r" b="b"/>
              <a:pathLst>
                <a:path w="452" h="630" extrusionOk="0">
                  <a:moveTo>
                    <a:pt x="134" y="1"/>
                  </a:moveTo>
                  <a:cubicBezTo>
                    <a:pt x="118" y="1"/>
                    <a:pt x="102" y="4"/>
                    <a:pt x="86" y="12"/>
                  </a:cubicBezTo>
                  <a:cubicBezTo>
                    <a:pt x="28" y="35"/>
                    <a:pt x="1" y="103"/>
                    <a:pt x="28" y="158"/>
                  </a:cubicBezTo>
                  <a:cubicBezTo>
                    <a:pt x="89" y="294"/>
                    <a:pt x="154" y="431"/>
                    <a:pt x="219" y="565"/>
                  </a:cubicBezTo>
                  <a:cubicBezTo>
                    <a:pt x="236" y="606"/>
                    <a:pt x="277" y="629"/>
                    <a:pt x="321" y="629"/>
                  </a:cubicBezTo>
                  <a:cubicBezTo>
                    <a:pt x="338" y="629"/>
                    <a:pt x="352" y="626"/>
                    <a:pt x="369" y="619"/>
                  </a:cubicBezTo>
                  <a:cubicBezTo>
                    <a:pt x="427" y="595"/>
                    <a:pt x="451" y="527"/>
                    <a:pt x="423" y="472"/>
                  </a:cubicBezTo>
                  <a:cubicBezTo>
                    <a:pt x="362" y="339"/>
                    <a:pt x="297" y="203"/>
                    <a:pt x="236" y="66"/>
                  </a:cubicBezTo>
                  <a:cubicBezTo>
                    <a:pt x="218" y="26"/>
                    <a:pt x="177" y="1"/>
                    <a:pt x="134" y="1"/>
                  </a:cubicBezTo>
                  <a:close/>
                </a:path>
              </a:pathLst>
            </a:custGeom>
            <a:solidFill>
              <a:srgbClr val="859B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1" name="Google Shape;501;p23"/>
            <p:cNvSpPr/>
            <p:nvPr/>
          </p:nvSpPr>
          <p:spPr>
            <a:xfrm flipH="1">
              <a:off x="7260934" y="2688829"/>
              <a:ext cx="238591" cy="197154"/>
            </a:xfrm>
            <a:custGeom>
              <a:avLst/>
              <a:gdLst/>
              <a:ahLst/>
              <a:cxnLst/>
              <a:rect l="l" t="t" r="r" b="b"/>
              <a:pathLst>
                <a:path w="5994" h="4953" extrusionOk="0">
                  <a:moveTo>
                    <a:pt x="3526" y="1"/>
                  </a:moveTo>
                  <a:cubicBezTo>
                    <a:pt x="928" y="1"/>
                    <a:pt x="1" y="4050"/>
                    <a:pt x="1934" y="4801"/>
                  </a:cubicBezTo>
                  <a:cubicBezTo>
                    <a:pt x="2201" y="4905"/>
                    <a:pt x="2455" y="4952"/>
                    <a:pt x="2695" y="4952"/>
                  </a:cubicBezTo>
                  <a:cubicBezTo>
                    <a:pt x="4992" y="4952"/>
                    <a:pt x="5994" y="636"/>
                    <a:pt x="4278" y="108"/>
                  </a:cubicBezTo>
                  <a:cubicBezTo>
                    <a:pt x="4014" y="34"/>
                    <a:pt x="3763" y="1"/>
                    <a:pt x="3526" y="1"/>
                  </a:cubicBezTo>
                  <a:close/>
                </a:path>
              </a:pathLst>
            </a:custGeom>
            <a:solidFill>
              <a:srgbClr val="CF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2" name="Google Shape;502;p23"/>
            <p:cNvSpPr/>
            <p:nvPr/>
          </p:nvSpPr>
          <p:spPr>
            <a:xfrm flipH="1">
              <a:off x="7339547" y="2734049"/>
              <a:ext cx="79650" cy="98000"/>
            </a:xfrm>
            <a:custGeom>
              <a:avLst/>
              <a:gdLst/>
              <a:ahLst/>
              <a:cxnLst/>
              <a:rect l="l" t="t" r="r" b="b"/>
              <a:pathLst>
                <a:path w="2001" h="2462" extrusionOk="0">
                  <a:moveTo>
                    <a:pt x="1358" y="0"/>
                  </a:moveTo>
                  <a:cubicBezTo>
                    <a:pt x="998" y="0"/>
                    <a:pt x="560" y="369"/>
                    <a:pt x="305" y="924"/>
                  </a:cubicBezTo>
                  <a:cubicBezTo>
                    <a:pt x="1" y="1583"/>
                    <a:pt x="66" y="2252"/>
                    <a:pt x="451" y="2422"/>
                  </a:cubicBezTo>
                  <a:cubicBezTo>
                    <a:pt x="511" y="2449"/>
                    <a:pt x="576" y="2462"/>
                    <a:pt x="643" y="2462"/>
                  </a:cubicBezTo>
                  <a:cubicBezTo>
                    <a:pt x="1003" y="2462"/>
                    <a:pt x="1441" y="2094"/>
                    <a:pt x="1698" y="1538"/>
                  </a:cubicBezTo>
                  <a:cubicBezTo>
                    <a:pt x="2001" y="880"/>
                    <a:pt x="1936" y="207"/>
                    <a:pt x="1550" y="40"/>
                  </a:cubicBezTo>
                  <a:cubicBezTo>
                    <a:pt x="1490" y="13"/>
                    <a:pt x="1425" y="0"/>
                    <a:pt x="1358" y="0"/>
                  </a:cubicBezTo>
                  <a:close/>
                </a:path>
              </a:pathLst>
            </a:custGeom>
            <a:solidFill>
              <a:srgbClr val="FF7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3" name="Google Shape;503;p23"/>
            <p:cNvSpPr/>
            <p:nvPr/>
          </p:nvSpPr>
          <p:spPr>
            <a:xfrm flipH="1">
              <a:off x="7274466" y="2694561"/>
              <a:ext cx="148114" cy="195124"/>
            </a:xfrm>
            <a:custGeom>
              <a:avLst/>
              <a:gdLst/>
              <a:ahLst/>
              <a:cxnLst/>
              <a:rect l="l" t="t" r="r" b="b"/>
              <a:pathLst>
                <a:path w="3721" h="4902" extrusionOk="0">
                  <a:moveTo>
                    <a:pt x="2451" y="0"/>
                  </a:moveTo>
                  <a:cubicBezTo>
                    <a:pt x="2451" y="1"/>
                    <a:pt x="3663" y="1012"/>
                    <a:pt x="2772" y="3131"/>
                  </a:cubicBezTo>
                  <a:cubicBezTo>
                    <a:pt x="2197" y="4498"/>
                    <a:pt x="987" y="4683"/>
                    <a:pt x="374" y="4683"/>
                  </a:cubicBezTo>
                  <a:cubicBezTo>
                    <a:pt x="146" y="4683"/>
                    <a:pt x="1" y="4657"/>
                    <a:pt x="1" y="4657"/>
                  </a:cubicBezTo>
                  <a:lnTo>
                    <a:pt x="1" y="4657"/>
                  </a:lnTo>
                  <a:cubicBezTo>
                    <a:pt x="325" y="4827"/>
                    <a:pt x="634" y="4902"/>
                    <a:pt x="924" y="4902"/>
                  </a:cubicBezTo>
                  <a:cubicBezTo>
                    <a:pt x="1992" y="4902"/>
                    <a:pt x="2806" y="3892"/>
                    <a:pt x="3209" y="2913"/>
                  </a:cubicBezTo>
                  <a:cubicBezTo>
                    <a:pt x="3721" y="1670"/>
                    <a:pt x="3506" y="373"/>
                    <a:pt x="2451" y="0"/>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4" name="Google Shape;504;p23"/>
            <p:cNvSpPr/>
            <p:nvPr/>
          </p:nvSpPr>
          <p:spPr>
            <a:xfrm flipH="1">
              <a:off x="7071456" y="2211915"/>
              <a:ext cx="136292" cy="194885"/>
            </a:xfrm>
            <a:custGeom>
              <a:avLst/>
              <a:gdLst/>
              <a:ahLst/>
              <a:cxnLst/>
              <a:rect l="l" t="t" r="r" b="b"/>
              <a:pathLst>
                <a:path w="3424" h="4896" extrusionOk="0">
                  <a:moveTo>
                    <a:pt x="3219" y="0"/>
                  </a:moveTo>
                  <a:lnTo>
                    <a:pt x="0" y="4623"/>
                  </a:lnTo>
                  <a:lnTo>
                    <a:pt x="519" y="4895"/>
                  </a:lnTo>
                  <a:lnTo>
                    <a:pt x="3424" y="803"/>
                  </a:lnTo>
                  <a:lnTo>
                    <a:pt x="3219" y="0"/>
                  </a:ln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5" name="Google Shape;505;p23"/>
            <p:cNvSpPr/>
            <p:nvPr/>
          </p:nvSpPr>
          <p:spPr>
            <a:xfrm flipH="1">
              <a:off x="7118605" y="1854100"/>
              <a:ext cx="1017336" cy="708489"/>
            </a:xfrm>
            <a:custGeom>
              <a:avLst/>
              <a:gdLst/>
              <a:ahLst/>
              <a:cxnLst/>
              <a:rect l="l" t="t" r="r" b="b"/>
              <a:pathLst>
                <a:path w="25558" h="17799" extrusionOk="0">
                  <a:moveTo>
                    <a:pt x="13637" y="0"/>
                  </a:moveTo>
                  <a:cubicBezTo>
                    <a:pt x="9901" y="0"/>
                    <a:pt x="5868" y="1293"/>
                    <a:pt x="2891" y="5320"/>
                  </a:cubicBezTo>
                  <a:cubicBezTo>
                    <a:pt x="0" y="9235"/>
                    <a:pt x="3208" y="14387"/>
                    <a:pt x="3550" y="15288"/>
                  </a:cubicBezTo>
                  <a:cubicBezTo>
                    <a:pt x="4236" y="17092"/>
                    <a:pt x="5648" y="17799"/>
                    <a:pt x="7438" y="17799"/>
                  </a:cubicBezTo>
                  <a:cubicBezTo>
                    <a:pt x="13890" y="17799"/>
                    <a:pt x="25254" y="8621"/>
                    <a:pt x="25254" y="8621"/>
                  </a:cubicBezTo>
                  <a:cubicBezTo>
                    <a:pt x="25254" y="8621"/>
                    <a:pt x="25557" y="3702"/>
                    <a:pt x="21191" y="1674"/>
                  </a:cubicBezTo>
                  <a:cubicBezTo>
                    <a:pt x="19280" y="786"/>
                    <a:pt x="16549" y="0"/>
                    <a:pt x="13637"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6" name="Google Shape;506;p23"/>
            <p:cNvSpPr/>
            <p:nvPr/>
          </p:nvSpPr>
          <p:spPr>
            <a:xfrm flipH="1">
              <a:off x="6993675" y="3227841"/>
              <a:ext cx="116509" cy="124868"/>
            </a:xfrm>
            <a:custGeom>
              <a:avLst/>
              <a:gdLst/>
              <a:ahLst/>
              <a:cxnLst/>
              <a:rect l="l" t="t" r="r" b="b"/>
              <a:pathLst>
                <a:path w="2927" h="3137" extrusionOk="0">
                  <a:moveTo>
                    <a:pt x="1742" y="1"/>
                  </a:moveTo>
                  <a:cubicBezTo>
                    <a:pt x="1552" y="1"/>
                    <a:pt x="1340" y="36"/>
                    <a:pt x="1113" y="108"/>
                  </a:cubicBezTo>
                  <a:cubicBezTo>
                    <a:pt x="1113" y="108"/>
                    <a:pt x="1373" y="551"/>
                    <a:pt x="1113" y="1112"/>
                  </a:cubicBezTo>
                  <a:cubicBezTo>
                    <a:pt x="857" y="1668"/>
                    <a:pt x="0" y="2590"/>
                    <a:pt x="543" y="3009"/>
                  </a:cubicBezTo>
                  <a:cubicBezTo>
                    <a:pt x="655" y="3095"/>
                    <a:pt x="783" y="3136"/>
                    <a:pt x="920" y="3136"/>
                  </a:cubicBezTo>
                  <a:cubicBezTo>
                    <a:pt x="1446" y="3136"/>
                    <a:pt x="2106" y="2531"/>
                    <a:pt x="2512" y="1559"/>
                  </a:cubicBezTo>
                  <a:cubicBezTo>
                    <a:pt x="2926" y="574"/>
                    <a:pt x="2512" y="1"/>
                    <a:pt x="1742" y="1"/>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7" name="Google Shape;507;p23"/>
            <p:cNvSpPr/>
            <p:nvPr/>
          </p:nvSpPr>
          <p:spPr>
            <a:xfrm flipH="1">
              <a:off x="7027112" y="3205709"/>
              <a:ext cx="116509" cy="124868"/>
            </a:xfrm>
            <a:custGeom>
              <a:avLst/>
              <a:gdLst/>
              <a:ahLst/>
              <a:cxnLst/>
              <a:rect l="l" t="t" r="r" b="b"/>
              <a:pathLst>
                <a:path w="2927" h="3137" extrusionOk="0">
                  <a:moveTo>
                    <a:pt x="1743" y="1"/>
                  </a:moveTo>
                  <a:cubicBezTo>
                    <a:pt x="1552" y="1"/>
                    <a:pt x="1340" y="36"/>
                    <a:pt x="1113" y="108"/>
                  </a:cubicBezTo>
                  <a:cubicBezTo>
                    <a:pt x="1113" y="108"/>
                    <a:pt x="1370" y="551"/>
                    <a:pt x="1113" y="1112"/>
                  </a:cubicBezTo>
                  <a:cubicBezTo>
                    <a:pt x="858" y="1668"/>
                    <a:pt x="1" y="2590"/>
                    <a:pt x="543" y="3009"/>
                  </a:cubicBezTo>
                  <a:cubicBezTo>
                    <a:pt x="655" y="3095"/>
                    <a:pt x="783" y="3136"/>
                    <a:pt x="920" y="3136"/>
                  </a:cubicBezTo>
                  <a:cubicBezTo>
                    <a:pt x="1446" y="3136"/>
                    <a:pt x="2106" y="2531"/>
                    <a:pt x="2513" y="1558"/>
                  </a:cubicBezTo>
                  <a:cubicBezTo>
                    <a:pt x="2926" y="573"/>
                    <a:pt x="2512" y="1"/>
                    <a:pt x="1743" y="1"/>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8" name="Google Shape;508;p23"/>
            <p:cNvSpPr/>
            <p:nvPr/>
          </p:nvSpPr>
          <p:spPr>
            <a:xfrm flipH="1">
              <a:off x="7060032" y="3173506"/>
              <a:ext cx="116469" cy="124868"/>
            </a:xfrm>
            <a:custGeom>
              <a:avLst/>
              <a:gdLst/>
              <a:ahLst/>
              <a:cxnLst/>
              <a:rect l="l" t="t" r="r" b="b"/>
              <a:pathLst>
                <a:path w="2926" h="3137" extrusionOk="0">
                  <a:moveTo>
                    <a:pt x="1742" y="0"/>
                  </a:moveTo>
                  <a:cubicBezTo>
                    <a:pt x="1552" y="0"/>
                    <a:pt x="1340" y="35"/>
                    <a:pt x="1113" y="108"/>
                  </a:cubicBezTo>
                  <a:cubicBezTo>
                    <a:pt x="1113" y="108"/>
                    <a:pt x="1369" y="552"/>
                    <a:pt x="1113" y="1111"/>
                  </a:cubicBezTo>
                  <a:cubicBezTo>
                    <a:pt x="857" y="1667"/>
                    <a:pt x="0" y="2589"/>
                    <a:pt x="543" y="3009"/>
                  </a:cubicBezTo>
                  <a:cubicBezTo>
                    <a:pt x="655" y="3095"/>
                    <a:pt x="783" y="3136"/>
                    <a:pt x="919" y="3136"/>
                  </a:cubicBezTo>
                  <a:cubicBezTo>
                    <a:pt x="1445" y="3136"/>
                    <a:pt x="2104" y="2531"/>
                    <a:pt x="2513" y="1558"/>
                  </a:cubicBezTo>
                  <a:cubicBezTo>
                    <a:pt x="2926" y="573"/>
                    <a:pt x="2512" y="0"/>
                    <a:pt x="1742" y="0"/>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9" name="Google Shape;509;p23"/>
            <p:cNvSpPr/>
            <p:nvPr/>
          </p:nvSpPr>
          <p:spPr>
            <a:xfrm flipH="1">
              <a:off x="7559120" y="4528617"/>
              <a:ext cx="259966" cy="238432"/>
            </a:xfrm>
            <a:custGeom>
              <a:avLst/>
              <a:gdLst/>
              <a:ahLst/>
              <a:cxnLst/>
              <a:rect l="l" t="t" r="r" b="b"/>
              <a:pathLst>
                <a:path w="6531" h="5990" extrusionOk="0">
                  <a:moveTo>
                    <a:pt x="3341" y="1"/>
                  </a:moveTo>
                  <a:cubicBezTo>
                    <a:pt x="2593" y="1"/>
                    <a:pt x="1649" y="259"/>
                    <a:pt x="1649" y="259"/>
                  </a:cubicBezTo>
                  <a:cubicBezTo>
                    <a:pt x="520" y="477"/>
                    <a:pt x="676" y="771"/>
                    <a:pt x="676" y="1819"/>
                  </a:cubicBezTo>
                  <a:cubicBezTo>
                    <a:pt x="676" y="2867"/>
                    <a:pt x="151" y="4451"/>
                    <a:pt x="76" y="5158"/>
                  </a:cubicBezTo>
                  <a:cubicBezTo>
                    <a:pt x="0" y="5864"/>
                    <a:pt x="977" y="5990"/>
                    <a:pt x="977" y="5990"/>
                  </a:cubicBezTo>
                  <a:lnTo>
                    <a:pt x="6531" y="5024"/>
                  </a:lnTo>
                  <a:cubicBezTo>
                    <a:pt x="6398" y="4058"/>
                    <a:pt x="4967" y="2283"/>
                    <a:pt x="4561" y="1655"/>
                  </a:cubicBezTo>
                  <a:cubicBezTo>
                    <a:pt x="4155" y="1024"/>
                    <a:pt x="4643" y="430"/>
                    <a:pt x="3994" y="112"/>
                  </a:cubicBezTo>
                  <a:cubicBezTo>
                    <a:pt x="3829" y="31"/>
                    <a:pt x="3596" y="1"/>
                    <a:pt x="3341" y="1"/>
                  </a:cubicBezTo>
                  <a:close/>
                </a:path>
              </a:pathLst>
            </a:custGeom>
            <a:solidFill>
              <a:srgbClr val="80AF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0" name="Google Shape;510;p23"/>
            <p:cNvSpPr/>
            <p:nvPr/>
          </p:nvSpPr>
          <p:spPr>
            <a:xfrm flipH="1">
              <a:off x="7638051" y="4596885"/>
              <a:ext cx="92308" cy="28898"/>
            </a:xfrm>
            <a:custGeom>
              <a:avLst/>
              <a:gdLst/>
              <a:ahLst/>
              <a:cxnLst/>
              <a:rect l="l" t="t" r="r" b="b"/>
              <a:pathLst>
                <a:path w="2319" h="726" extrusionOk="0">
                  <a:moveTo>
                    <a:pt x="1413" y="1"/>
                  </a:moveTo>
                  <a:cubicBezTo>
                    <a:pt x="1084" y="1"/>
                    <a:pt x="659" y="69"/>
                    <a:pt x="164" y="302"/>
                  </a:cubicBezTo>
                  <a:cubicBezTo>
                    <a:pt x="48" y="356"/>
                    <a:pt x="0" y="490"/>
                    <a:pt x="55" y="599"/>
                  </a:cubicBezTo>
                  <a:cubicBezTo>
                    <a:pt x="96" y="681"/>
                    <a:pt x="178" y="725"/>
                    <a:pt x="263" y="725"/>
                  </a:cubicBezTo>
                  <a:cubicBezTo>
                    <a:pt x="294" y="725"/>
                    <a:pt x="328" y="719"/>
                    <a:pt x="363" y="705"/>
                  </a:cubicBezTo>
                  <a:cubicBezTo>
                    <a:pt x="792" y="503"/>
                    <a:pt x="1150" y="446"/>
                    <a:pt x="1418" y="446"/>
                  </a:cubicBezTo>
                  <a:cubicBezTo>
                    <a:pt x="1749" y="446"/>
                    <a:pt x="1941" y="533"/>
                    <a:pt x="1957" y="541"/>
                  </a:cubicBezTo>
                  <a:cubicBezTo>
                    <a:pt x="1990" y="557"/>
                    <a:pt x="2024" y="564"/>
                    <a:pt x="2059" y="564"/>
                  </a:cubicBezTo>
                  <a:cubicBezTo>
                    <a:pt x="2142" y="564"/>
                    <a:pt x="2222" y="519"/>
                    <a:pt x="2260" y="442"/>
                  </a:cubicBezTo>
                  <a:cubicBezTo>
                    <a:pt x="2318" y="333"/>
                    <a:pt x="2274" y="196"/>
                    <a:pt x="2162" y="142"/>
                  </a:cubicBezTo>
                  <a:cubicBezTo>
                    <a:pt x="2142" y="132"/>
                    <a:pt x="1869" y="1"/>
                    <a:pt x="1413"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1" name="Google Shape;511;p23"/>
            <p:cNvSpPr/>
            <p:nvPr/>
          </p:nvSpPr>
          <p:spPr>
            <a:xfrm flipH="1">
              <a:off x="7646212" y="4574474"/>
              <a:ext cx="92308" cy="28898"/>
            </a:xfrm>
            <a:custGeom>
              <a:avLst/>
              <a:gdLst/>
              <a:ahLst/>
              <a:cxnLst/>
              <a:rect l="l" t="t" r="r" b="b"/>
              <a:pathLst>
                <a:path w="2319" h="726" extrusionOk="0">
                  <a:moveTo>
                    <a:pt x="1415" y="1"/>
                  </a:moveTo>
                  <a:cubicBezTo>
                    <a:pt x="1085" y="1"/>
                    <a:pt x="660" y="69"/>
                    <a:pt x="164" y="302"/>
                  </a:cubicBezTo>
                  <a:cubicBezTo>
                    <a:pt x="52" y="357"/>
                    <a:pt x="1" y="489"/>
                    <a:pt x="56" y="598"/>
                  </a:cubicBezTo>
                  <a:cubicBezTo>
                    <a:pt x="96" y="680"/>
                    <a:pt x="178" y="725"/>
                    <a:pt x="264" y="725"/>
                  </a:cubicBezTo>
                  <a:cubicBezTo>
                    <a:pt x="298" y="725"/>
                    <a:pt x="328" y="718"/>
                    <a:pt x="363" y="705"/>
                  </a:cubicBezTo>
                  <a:cubicBezTo>
                    <a:pt x="792" y="503"/>
                    <a:pt x="1150" y="446"/>
                    <a:pt x="1418" y="446"/>
                  </a:cubicBezTo>
                  <a:cubicBezTo>
                    <a:pt x="1749" y="446"/>
                    <a:pt x="1942" y="533"/>
                    <a:pt x="1957" y="541"/>
                  </a:cubicBezTo>
                  <a:cubicBezTo>
                    <a:pt x="1989" y="557"/>
                    <a:pt x="2024" y="564"/>
                    <a:pt x="2058" y="564"/>
                  </a:cubicBezTo>
                  <a:cubicBezTo>
                    <a:pt x="2142" y="564"/>
                    <a:pt x="2223" y="519"/>
                    <a:pt x="2264" y="442"/>
                  </a:cubicBezTo>
                  <a:cubicBezTo>
                    <a:pt x="2318" y="332"/>
                    <a:pt x="2274" y="199"/>
                    <a:pt x="2162" y="141"/>
                  </a:cubicBezTo>
                  <a:cubicBezTo>
                    <a:pt x="2142" y="131"/>
                    <a:pt x="1870" y="1"/>
                    <a:pt x="1415"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2" name="Google Shape;512;p23"/>
            <p:cNvSpPr/>
            <p:nvPr/>
          </p:nvSpPr>
          <p:spPr>
            <a:xfrm flipH="1">
              <a:off x="7553666" y="4638760"/>
              <a:ext cx="226570" cy="128292"/>
            </a:xfrm>
            <a:custGeom>
              <a:avLst/>
              <a:gdLst/>
              <a:ahLst/>
              <a:cxnLst/>
              <a:rect l="l" t="t" r="r" b="b"/>
              <a:pathLst>
                <a:path w="5692" h="3223" extrusionOk="0">
                  <a:moveTo>
                    <a:pt x="2906" y="0"/>
                  </a:moveTo>
                  <a:cubicBezTo>
                    <a:pt x="2885" y="0"/>
                    <a:pt x="2865" y="0"/>
                    <a:pt x="2844" y="1"/>
                  </a:cubicBezTo>
                  <a:cubicBezTo>
                    <a:pt x="1" y="52"/>
                    <a:pt x="1" y="3223"/>
                    <a:pt x="1" y="3223"/>
                  </a:cubicBezTo>
                  <a:lnTo>
                    <a:pt x="5691" y="3223"/>
                  </a:lnTo>
                  <a:cubicBezTo>
                    <a:pt x="5691" y="3223"/>
                    <a:pt x="5691" y="0"/>
                    <a:pt x="2906" y="0"/>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3" name="Google Shape;513;p23"/>
            <p:cNvSpPr/>
            <p:nvPr/>
          </p:nvSpPr>
          <p:spPr>
            <a:xfrm flipH="1">
              <a:off x="7545268" y="4746634"/>
              <a:ext cx="278157" cy="50473"/>
            </a:xfrm>
            <a:custGeom>
              <a:avLst/>
              <a:gdLst/>
              <a:ahLst/>
              <a:cxnLst/>
              <a:rect l="l" t="t" r="r" b="b"/>
              <a:pathLst>
                <a:path w="6988" h="1268" extrusionOk="0">
                  <a:moveTo>
                    <a:pt x="27" y="1"/>
                  </a:moveTo>
                  <a:cubicBezTo>
                    <a:pt x="14" y="1"/>
                    <a:pt x="0" y="15"/>
                    <a:pt x="0" y="32"/>
                  </a:cubicBezTo>
                  <a:lnTo>
                    <a:pt x="0" y="1240"/>
                  </a:lnTo>
                  <a:cubicBezTo>
                    <a:pt x="0" y="1258"/>
                    <a:pt x="14" y="1268"/>
                    <a:pt x="27" y="1268"/>
                  </a:cubicBezTo>
                  <a:lnTo>
                    <a:pt x="6961" y="1268"/>
                  </a:lnTo>
                  <a:cubicBezTo>
                    <a:pt x="6974" y="1268"/>
                    <a:pt x="6988" y="1258"/>
                    <a:pt x="6988" y="1240"/>
                  </a:cubicBezTo>
                  <a:lnTo>
                    <a:pt x="6988" y="32"/>
                  </a:lnTo>
                  <a:cubicBezTo>
                    <a:pt x="6988" y="15"/>
                    <a:pt x="6974" y="1"/>
                    <a:pt x="6961" y="1"/>
                  </a:cubicBezTo>
                  <a:close/>
                </a:path>
              </a:pathLst>
            </a:custGeom>
            <a:solidFill>
              <a:srgbClr val="E1E5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4" name="Google Shape;514;p23"/>
            <p:cNvSpPr/>
            <p:nvPr/>
          </p:nvSpPr>
          <p:spPr>
            <a:xfrm flipH="1">
              <a:off x="8353164" y="1619126"/>
              <a:ext cx="147239" cy="127257"/>
            </a:xfrm>
            <a:custGeom>
              <a:avLst/>
              <a:gdLst/>
              <a:ahLst/>
              <a:cxnLst/>
              <a:rect l="l" t="t" r="r" b="b"/>
              <a:pathLst>
                <a:path w="3699" h="3197" extrusionOk="0">
                  <a:moveTo>
                    <a:pt x="3164" y="1"/>
                  </a:moveTo>
                  <a:cubicBezTo>
                    <a:pt x="3114" y="1"/>
                    <a:pt x="3061" y="12"/>
                    <a:pt x="3008" y="36"/>
                  </a:cubicBezTo>
                  <a:cubicBezTo>
                    <a:pt x="1786" y="607"/>
                    <a:pt x="792" y="1528"/>
                    <a:pt x="144" y="2693"/>
                  </a:cubicBezTo>
                  <a:cubicBezTo>
                    <a:pt x="0" y="2954"/>
                    <a:pt x="237" y="3196"/>
                    <a:pt x="467" y="3196"/>
                  </a:cubicBezTo>
                  <a:cubicBezTo>
                    <a:pt x="571" y="3196"/>
                    <a:pt x="673" y="3147"/>
                    <a:pt x="738" y="3030"/>
                  </a:cubicBezTo>
                  <a:cubicBezTo>
                    <a:pt x="1336" y="1958"/>
                    <a:pt x="2226" y="1139"/>
                    <a:pt x="3353" y="613"/>
                  </a:cubicBezTo>
                  <a:cubicBezTo>
                    <a:pt x="3698" y="454"/>
                    <a:pt x="3484" y="1"/>
                    <a:pt x="3164" y="1"/>
                  </a:cubicBezTo>
                  <a:close/>
                </a:path>
              </a:pathLst>
            </a:custGeom>
            <a:solidFill>
              <a:srgbClr val="FF7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5" name="Google Shape;515;p23"/>
            <p:cNvSpPr/>
            <p:nvPr/>
          </p:nvSpPr>
          <p:spPr>
            <a:xfrm flipH="1">
              <a:off x="8304161" y="1597989"/>
              <a:ext cx="35227" cy="26669"/>
            </a:xfrm>
            <a:custGeom>
              <a:avLst/>
              <a:gdLst/>
              <a:ahLst/>
              <a:cxnLst/>
              <a:rect l="l" t="t" r="r" b="b"/>
              <a:pathLst>
                <a:path w="885" h="670" extrusionOk="0">
                  <a:moveTo>
                    <a:pt x="441" y="1"/>
                  </a:moveTo>
                  <a:cubicBezTo>
                    <a:pt x="1" y="1"/>
                    <a:pt x="1" y="670"/>
                    <a:pt x="441" y="670"/>
                  </a:cubicBezTo>
                  <a:cubicBezTo>
                    <a:pt x="881" y="670"/>
                    <a:pt x="885" y="1"/>
                    <a:pt x="441" y="1"/>
                  </a:cubicBezTo>
                  <a:close/>
                </a:path>
              </a:pathLst>
            </a:custGeom>
            <a:solidFill>
              <a:srgbClr val="FF7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6" name="Google Shape;516;p23"/>
            <p:cNvSpPr/>
            <p:nvPr/>
          </p:nvSpPr>
          <p:spPr>
            <a:xfrm flipH="1">
              <a:off x="7094404" y="1931204"/>
              <a:ext cx="1082059" cy="831646"/>
            </a:xfrm>
            <a:custGeom>
              <a:avLst/>
              <a:gdLst/>
              <a:ahLst/>
              <a:cxnLst/>
              <a:rect l="l" t="t" r="r" b="b"/>
              <a:pathLst>
                <a:path w="27184" h="20893" extrusionOk="0">
                  <a:moveTo>
                    <a:pt x="12803" y="1"/>
                  </a:moveTo>
                  <a:cubicBezTo>
                    <a:pt x="11890" y="1"/>
                    <a:pt x="10899" y="184"/>
                    <a:pt x="9883" y="717"/>
                  </a:cubicBezTo>
                  <a:cubicBezTo>
                    <a:pt x="6620" y="2428"/>
                    <a:pt x="6380" y="8889"/>
                    <a:pt x="7480" y="11640"/>
                  </a:cubicBezTo>
                  <a:cubicBezTo>
                    <a:pt x="8379" y="13898"/>
                    <a:pt x="8253" y="15016"/>
                    <a:pt x="7711" y="15016"/>
                  </a:cubicBezTo>
                  <a:cubicBezTo>
                    <a:pt x="7592" y="15016"/>
                    <a:pt x="7454" y="14962"/>
                    <a:pt x="7302" y="14856"/>
                  </a:cubicBezTo>
                  <a:cubicBezTo>
                    <a:pt x="6545" y="14326"/>
                    <a:pt x="5105" y="13223"/>
                    <a:pt x="3715" y="13223"/>
                  </a:cubicBezTo>
                  <a:cubicBezTo>
                    <a:pt x="2867" y="13223"/>
                    <a:pt x="2038" y="13634"/>
                    <a:pt x="1393" y="14835"/>
                  </a:cubicBezTo>
                  <a:cubicBezTo>
                    <a:pt x="1" y="17434"/>
                    <a:pt x="2926" y="18997"/>
                    <a:pt x="6045" y="18997"/>
                  </a:cubicBezTo>
                  <a:cubicBezTo>
                    <a:pt x="6633" y="18997"/>
                    <a:pt x="7229" y="18941"/>
                    <a:pt x="7804" y="18826"/>
                  </a:cubicBezTo>
                  <a:cubicBezTo>
                    <a:pt x="8501" y="18687"/>
                    <a:pt x="9062" y="18630"/>
                    <a:pt x="9515" y="18630"/>
                  </a:cubicBezTo>
                  <a:cubicBezTo>
                    <a:pt x="11415" y="18630"/>
                    <a:pt x="11395" y="19630"/>
                    <a:pt x="11395" y="19724"/>
                  </a:cubicBezTo>
                  <a:cubicBezTo>
                    <a:pt x="11395" y="19829"/>
                    <a:pt x="11205" y="20892"/>
                    <a:pt x="13721" y="20892"/>
                  </a:cubicBezTo>
                  <a:cubicBezTo>
                    <a:pt x="14000" y="20892"/>
                    <a:pt x="14312" y="20879"/>
                    <a:pt x="14662" y="20850"/>
                  </a:cubicBezTo>
                  <a:cubicBezTo>
                    <a:pt x="18165" y="20564"/>
                    <a:pt x="17834" y="19349"/>
                    <a:pt x="17834" y="19349"/>
                  </a:cubicBezTo>
                  <a:cubicBezTo>
                    <a:pt x="17834" y="19349"/>
                    <a:pt x="21841" y="18915"/>
                    <a:pt x="23650" y="17727"/>
                  </a:cubicBezTo>
                  <a:cubicBezTo>
                    <a:pt x="25459" y="16539"/>
                    <a:pt x="27183" y="14249"/>
                    <a:pt x="26767" y="11033"/>
                  </a:cubicBezTo>
                  <a:cubicBezTo>
                    <a:pt x="26350" y="7817"/>
                    <a:pt x="26350" y="2223"/>
                    <a:pt x="23118" y="775"/>
                  </a:cubicBezTo>
                  <a:cubicBezTo>
                    <a:pt x="22118" y="327"/>
                    <a:pt x="21267" y="173"/>
                    <a:pt x="20539" y="173"/>
                  </a:cubicBezTo>
                  <a:cubicBezTo>
                    <a:pt x="19736" y="173"/>
                    <a:pt x="19082" y="360"/>
                    <a:pt x="18540" y="546"/>
                  </a:cubicBezTo>
                  <a:cubicBezTo>
                    <a:pt x="17997" y="733"/>
                    <a:pt x="17569" y="919"/>
                    <a:pt x="17209" y="919"/>
                  </a:cubicBezTo>
                  <a:cubicBezTo>
                    <a:pt x="17200" y="919"/>
                    <a:pt x="17191" y="919"/>
                    <a:pt x="17182" y="918"/>
                  </a:cubicBezTo>
                  <a:cubicBezTo>
                    <a:pt x="16467" y="900"/>
                    <a:pt x="14823" y="1"/>
                    <a:pt x="12803" y="1"/>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7" name="Google Shape;517;p23"/>
            <p:cNvSpPr/>
            <p:nvPr/>
          </p:nvSpPr>
          <p:spPr>
            <a:xfrm flipH="1">
              <a:off x="7899656" y="2527377"/>
              <a:ext cx="138203" cy="87054"/>
            </a:xfrm>
            <a:custGeom>
              <a:avLst/>
              <a:gdLst/>
              <a:ahLst/>
              <a:cxnLst/>
              <a:rect l="l" t="t" r="r" b="b"/>
              <a:pathLst>
                <a:path w="3472" h="2187" extrusionOk="0">
                  <a:moveTo>
                    <a:pt x="1826" y="1"/>
                  </a:moveTo>
                  <a:cubicBezTo>
                    <a:pt x="1618" y="1"/>
                    <a:pt x="1438" y="34"/>
                    <a:pt x="1301" y="71"/>
                  </a:cubicBezTo>
                  <a:cubicBezTo>
                    <a:pt x="670" y="244"/>
                    <a:pt x="141" y="719"/>
                    <a:pt x="18" y="1227"/>
                  </a:cubicBezTo>
                  <a:cubicBezTo>
                    <a:pt x="1" y="1285"/>
                    <a:pt x="42" y="1347"/>
                    <a:pt x="103" y="1361"/>
                  </a:cubicBezTo>
                  <a:cubicBezTo>
                    <a:pt x="111" y="1363"/>
                    <a:pt x="120" y="1364"/>
                    <a:pt x="128" y="1364"/>
                  </a:cubicBezTo>
                  <a:cubicBezTo>
                    <a:pt x="180" y="1364"/>
                    <a:pt x="228" y="1329"/>
                    <a:pt x="240" y="1279"/>
                  </a:cubicBezTo>
                  <a:cubicBezTo>
                    <a:pt x="345" y="846"/>
                    <a:pt x="806" y="439"/>
                    <a:pt x="1362" y="285"/>
                  </a:cubicBezTo>
                  <a:cubicBezTo>
                    <a:pt x="1482" y="253"/>
                    <a:pt x="1640" y="225"/>
                    <a:pt x="1822" y="225"/>
                  </a:cubicBezTo>
                  <a:cubicBezTo>
                    <a:pt x="2125" y="225"/>
                    <a:pt x="2495" y="305"/>
                    <a:pt x="2865" y="583"/>
                  </a:cubicBezTo>
                  <a:cubicBezTo>
                    <a:pt x="2520" y="589"/>
                    <a:pt x="1973" y="651"/>
                    <a:pt x="1666" y="934"/>
                  </a:cubicBezTo>
                  <a:cubicBezTo>
                    <a:pt x="1506" y="1087"/>
                    <a:pt x="1431" y="1279"/>
                    <a:pt x="1441" y="1511"/>
                  </a:cubicBezTo>
                  <a:cubicBezTo>
                    <a:pt x="1451" y="1788"/>
                    <a:pt x="1551" y="1982"/>
                    <a:pt x="1735" y="2095"/>
                  </a:cubicBezTo>
                  <a:cubicBezTo>
                    <a:pt x="1850" y="2163"/>
                    <a:pt x="1987" y="2187"/>
                    <a:pt x="2120" y="2187"/>
                  </a:cubicBezTo>
                  <a:cubicBezTo>
                    <a:pt x="2431" y="2187"/>
                    <a:pt x="2728" y="2057"/>
                    <a:pt x="2745" y="2050"/>
                  </a:cubicBezTo>
                  <a:cubicBezTo>
                    <a:pt x="2803" y="2023"/>
                    <a:pt x="2830" y="1958"/>
                    <a:pt x="2803" y="1900"/>
                  </a:cubicBezTo>
                  <a:cubicBezTo>
                    <a:pt x="2783" y="1859"/>
                    <a:pt x="2740" y="1836"/>
                    <a:pt x="2697" y="1836"/>
                  </a:cubicBezTo>
                  <a:cubicBezTo>
                    <a:pt x="2682" y="1836"/>
                    <a:pt x="2667" y="1839"/>
                    <a:pt x="2653" y="1845"/>
                  </a:cubicBezTo>
                  <a:cubicBezTo>
                    <a:pt x="2555" y="1887"/>
                    <a:pt x="2326" y="1964"/>
                    <a:pt x="2117" y="1964"/>
                  </a:cubicBezTo>
                  <a:cubicBezTo>
                    <a:pt x="2020" y="1964"/>
                    <a:pt x="1927" y="1948"/>
                    <a:pt x="1854" y="1903"/>
                  </a:cubicBezTo>
                  <a:cubicBezTo>
                    <a:pt x="1742" y="1835"/>
                    <a:pt x="1677" y="1698"/>
                    <a:pt x="1666" y="1501"/>
                  </a:cubicBezTo>
                  <a:cubicBezTo>
                    <a:pt x="1660" y="1333"/>
                    <a:pt x="1710" y="1204"/>
                    <a:pt x="1827" y="1098"/>
                  </a:cubicBezTo>
                  <a:cubicBezTo>
                    <a:pt x="2096" y="845"/>
                    <a:pt x="2635" y="807"/>
                    <a:pt x="2940" y="807"/>
                  </a:cubicBezTo>
                  <a:cubicBezTo>
                    <a:pt x="3073" y="807"/>
                    <a:pt x="3162" y="814"/>
                    <a:pt x="3165" y="814"/>
                  </a:cubicBezTo>
                  <a:lnTo>
                    <a:pt x="3472" y="841"/>
                  </a:lnTo>
                  <a:lnTo>
                    <a:pt x="3257" y="627"/>
                  </a:lnTo>
                  <a:cubicBezTo>
                    <a:pt x="2759" y="132"/>
                    <a:pt x="2239" y="1"/>
                    <a:pt x="1826"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8" name="Google Shape;518;p23"/>
            <p:cNvSpPr/>
            <p:nvPr/>
          </p:nvSpPr>
          <p:spPr>
            <a:xfrm flipH="1">
              <a:off x="7496345" y="2186957"/>
              <a:ext cx="206190" cy="148592"/>
            </a:xfrm>
            <a:custGeom>
              <a:avLst/>
              <a:gdLst/>
              <a:ahLst/>
              <a:cxnLst/>
              <a:rect l="l" t="t" r="r" b="b"/>
              <a:pathLst>
                <a:path w="5180" h="3733" extrusionOk="0">
                  <a:moveTo>
                    <a:pt x="3686" y="0"/>
                  </a:moveTo>
                  <a:cubicBezTo>
                    <a:pt x="2638" y="0"/>
                    <a:pt x="2201" y="1538"/>
                    <a:pt x="1346" y="2215"/>
                  </a:cubicBezTo>
                  <a:cubicBezTo>
                    <a:pt x="357" y="2997"/>
                    <a:pt x="278" y="2580"/>
                    <a:pt x="141" y="2839"/>
                  </a:cubicBezTo>
                  <a:cubicBezTo>
                    <a:pt x="1" y="3118"/>
                    <a:pt x="474" y="3733"/>
                    <a:pt x="1391" y="3733"/>
                  </a:cubicBezTo>
                  <a:cubicBezTo>
                    <a:pt x="1788" y="3733"/>
                    <a:pt x="2268" y="3618"/>
                    <a:pt x="2818" y="3310"/>
                  </a:cubicBezTo>
                  <a:cubicBezTo>
                    <a:pt x="4637" y="2294"/>
                    <a:pt x="5180" y="532"/>
                    <a:pt x="4234" y="126"/>
                  </a:cubicBezTo>
                  <a:cubicBezTo>
                    <a:pt x="4033" y="39"/>
                    <a:pt x="3852" y="0"/>
                    <a:pt x="3686"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9" name="Google Shape;519;p23"/>
            <p:cNvSpPr/>
            <p:nvPr/>
          </p:nvSpPr>
          <p:spPr>
            <a:xfrm flipH="1">
              <a:off x="7518594" y="2417950"/>
              <a:ext cx="107951" cy="19584"/>
            </a:xfrm>
            <a:custGeom>
              <a:avLst/>
              <a:gdLst/>
              <a:ahLst/>
              <a:cxnLst/>
              <a:rect l="l" t="t" r="r" b="b"/>
              <a:pathLst>
                <a:path w="2712" h="492" extrusionOk="0">
                  <a:moveTo>
                    <a:pt x="735" y="1"/>
                  </a:moveTo>
                  <a:cubicBezTo>
                    <a:pt x="386" y="1"/>
                    <a:pt x="135" y="19"/>
                    <a:pt x="110" y="20"/>
                  </a:cubicBezTo>
                  <a:cubicBezTo>
                    <a:pt x="45" y="27"/>
                    <a:pt x="0" y="82"/>
                    <a:pt x="4" y="143"/>
                  </a:cubicBezTo>
                  <a:cubicBezTo>
                    <a:pt x="11" y="202"/>
                    <a:pt x="62" y="246"/>
                    <a:pt x="121" y="246"/>
                  </a:cubicBezTo>
                  <a:cubicBezTo>
                    <a:pt x="123" y="246"/>
                    <a:pt x="125" y="245"/>
                    <a:pt x="127" y="245"/>
                  </a:cubicBezTo>
                  <a:cubicBezTo>
                    <a:pt x="134" y="244"/>
                    <a:pt x="388" y="225"/>
                    <a:pt x="744" y="225"/>
                  </a:cubicBezTo>
                  <a:cubicBezTo>
                    <a:pt x="1277" y="225"/>
                    <a:pt x="2038" y="268"/>
                    <a:pt x="2537" y="481"/>
                  </a:cubicBezTo>
                  <a:cubicBezTo>
                    <a:pt x="2551" y="488"/>
                    <a:pt x="2568" y="491"/>
                    <a:pt x="2581" y="491"/>
                  </a:cubicBezTo>
                  <a:cubicBezTo>
                    <a:pt x="2626" y="491"/>
                    <a:pt x="2670" y="467"/>
                    <a:pt x="2687" y="423"/>
                  </a:cubicBezTo>
                  <a:cubicBezTo>
                    <a:pt x="2711" y="368"/>
                    <a:pt x="2687" y="304"/>
                    <a:pt x="2629" y="277"/>
                  </a:cubicBezTo>
                  <a:cubicBezTo>
                    <a:pt x="2085" y="46"/>
                    <a:pt x="1287" y="1"/>
                    <a:pt x="735"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0" name="Google Shape;520;p23"/>
            <p:cNvSpPr/>
            <p:nvPr/>
          </p:nvSpPr>
          <p:spPr>
            <a:xfrm flipH="1">
              <a:off x="7209899" y="2362342"/>
              <a:ext cx="60225" cy="19465"/>
            </a:xfrm>
            <a:custGeom>
              <a:avLst/>
              <a:gdLst/>
              <a:ahLst/>
              <a:cxnLst/>
              <a:rect l="l" t="t" r="r" b="b"/>
              <a:pathLst>
                <a:path w="1513" h="489" extrusionOk="0">
                  <a:moveTo>
                    <a:pt x="1384" y="1"/>
                  </a:moveTo>
                  <a:cubicBezTo>
                    <a:pt x="1348" y="1"/>
                    <a:pt x="1313" y="16"/>
                    <a:pt x="1291" y="45"/>
                  </a:cubicBezTo>
                  <a:cubicBezTo>
                    <a:pt x="1199" y="168"/>
                    <a:pt x="1082" y="240"/>
                    <a:pt x="943" y="256"/>
                  </a:cubicBezTo>
                  <a:cubicBezTo>
                    <a:pt x="913" y="260"/>
                    <a:pt x="884" y="262"/>
                    <a:pt x="854" y="262"/>
                  </a:cubicBezTo>
                  <a:cubicBezTo>
                    <a:pt x="528" y="262"/>
                    <a:pt x="201" y="24"/>
                    <a:pt x="198" y="24"/>
                  </a:cubicBezTo>
                  <a:cubicBezTo>
                    <a:pt x="177" y="9"/>
                    <a:pt x="153" y="2"/>
                    <a:pt x="129" y="2"/>
                  </a:cubicBezTo>
                  <a:cubicBezTo>
                    <a:pt x="94" y="2"/>
                    <a:pt x="60" y="17"/>
                    <a:pt x="38" y="45"/>
                  </a:cubicBezTo>
                  <a:cubicBezTo>
                    <a:pt x="1" y="92"/>
                    <a:pt x="11" y="164"/>
                    <a:pt x="58" y="202"/>
                  </a:cubicBezTo>
                  <a:cubicBezTo>
                    <a:pt x="75" y="212"/>
                    <a:pt x="451" y="489"/>
                    <a:pt x="857" y="489"/>
                  </a:cubicBezTo>
                  <a:cubicBezTo>
                    <a:pt x="895" y="489"/>
                    <a:pt x="936" y="486"/>
                    <a:pt x="973" y="478"/>
                  </a:cubicBezTo>
                  <a:cubicBezTo>
                    <a:pt x="1175" y="451"/>
                    <a:pt x="1345" y="349"/>
                    <a:pt x="1475" y="178"/>
                  </a:cubicBezTo>
                  <a:cubicBezTo>
                    <a:pt x="1512" y="130"/>
                    <a:pt x="1502" y="59"/>
                    <a:pt x="1451" y="21"/>
                  </a:cubicBezTo>
                  <a:cubicBezTo>
                    <a:pt x="1431" y="7"/>
                    <a:pt x="1407" y="1"/>
                    <a:pt x="1384"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1" name="Google Shape;521;p23"/>
            <p:cNvSpPr/>
            <p:nvPr/>
          </p:nvSpPr>
          <p:spPr>
            <a:xfrm flipH="1">
              <a:off x="7408292" y="2476027"/>
              <a:ext cx="72047" cy="43825"/>
            </a:xfrm>
            <a:custGeom>
              <a:avLst/>
              <a:gdLst/>
              <a:ahLst/>
              <a:cxnLst/>
              <a:rect l="l" t="t" r="r" b="b"/>
              <a:pathLst>
                <a:path w="1810" h="1101" extrusionOk="0">
                  <a:moveTo>
                    <a:pt x="152" y="1"/>
                  </a:moveTo>
                  <a:cubicBezTo>
                    <a:pt x="93" y="1"/>
                    <a:pt x="45" y="43"/>
                    <a:pt x="42" y="100"/>
                  </a:cubicBezTo>
                  <a:cubicBezTo>
                    <a:pt x="38" y="118"/>
                    <a:pt x="1" y="527"/>
                    <a:pt x="321" y="821"/>
                  </a:cubicBezTo>
                  <a:cubicBezTo>
                    <a:pt x="526" y="1009"/>
                    <a:pt x="823" y="1101"/>
                    <a:pt x="1209" y="1101"/>
                  </a:cubicBezTo>
                  <a:cubicBezTo>
                    <a:pt x="1362" y="1101"/>
                    <a:pt x="1526" y="1087"/>
                    <a:pt x="1707" y="1057"/>
                  </a:cubicBezTo>
                  <a:cubicBezTo>
                    <a:pt x="1769" y="1046"/>
                    <a:pt x="1810" y="989"/>
                    <a:pt x="1800" y="930"/>
                  </a:cubicBezTo>
                  <a:cubicBezTo>
                    <a:pt x="1790" y="876"/>
                    <a:pt x="1744" y="836"/>
                    <a:pt x="1691" y="836"/>
                  </a:cubicBezTo>
                  <a:cubicBezTo>
                    <a:pt x="1684" y="836"/>
                    <a:pt x="1677" y="836"/>
                    <a:pt x="1670" y="838"/>
                  </a:cubicBezTo>
                  <a:cubicBezTo>
                    <a:pt x="1501" y="865"/>
                    <a:pt x="1346" y="878"/>
                    <a:pt x="1207" y="878"/>
                  </a:cubicBezTo>
                  <a:cubicBezTo>
                    <a:pt x="884" y="878"/>
                    <a:pt x="641" y="806"/>
                    <a:pt x="482" y="661"/>
                  </a:cubicBezTo>
                  <a:cubicBezTo>
                    <a:pt x="243" y="442"/>
                    <a:pt x="267" y="128"/>
                    <a:pt x="267" y="124"/>
                  </a:cubicBezTo>
                  <a:cubicBezTo>
                    <a:pt x="274" y="63"/>
                    <a:pt x="229" y="9"/>
                    <a:pt x="165" y="1"/>
                  </a:cubicBezTo>
                  <a:cubicBezTo>
                    <a:pt x="160" y="1"/>
                    <a:pt x="156" y="1"/>
                    <a:pt x="152"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2" name="Google Shape;522;p23"/>
            <p:cNvSpPr/>
            <p:nvPr/>
          </p:nvSpPr>
          <p:spPr>
            <a:xfrm flipH="1">
              <a:off x="7429229" y="2536652"/>
              <a:ext cx="37098" cy="19903"/>
            </a:xfrm>
            <a:custGeom>
              <a:avLst/>
              <a:gdLst/>
              <a:ahLst/>
              <a:cxnLst/>
              <a:rect l="l" t="t" r="r" b="b"/>
              <a:pathLst>
                <a:path w="932" h="500" extrusionOk="0">
                  <a:moveTo>
                    <a:pt x="128" y="0"/>
                  </a:moveTo>
                  <a:cubicBezTo>
                    <a:pt x="95" y="0"/>
                    <a:pt x="63" y="13"/>
                    <a:pt x="41" y="39"/>
                  </a:cubicBezTo>
                  <a:cubicBezTo>
                    <a:pt x="0" y="87"/>
                    <a:pt x="7" y="155"/>
                    <a:pt x="55" y="196"/>
                  </a:cubicBezTo>
                  <a:cubicBezTo>
                    <a:pt x="92" y="230"/>
                    <a:pt x="420" y="499"/>
                    <a:pt x="741" y="499"/>
                  </a:cubicBezTo>
                  <a:cubicBezTo>
                    <a:pt x="768" y="499"/>
                    <a:pt x="799" y="496"/>
                    <a:pt x="826" y="493"/>
                  </a:cubicBezTo>
                  <a:cubicBezTo>
                    <a:pt x="887" y="482"/>
                    <a:pt x="932" y="424"/>
                    <a:pt x="919" y="363"/>
                  </a:cubicBezTo>
                  <a:cubicBezTo>
                    <a:pt x="909" y="308"/>
                    <a:pt x="862" y="269"/>
                    <a:pt x="808" y="269"/>
                  </a:cubicBezTo>
                  <a:cubicBezTo>
                    <a:pt x="801" y="269"/>
                    <a:pt x="795" y="270"/>
                    <a:pt x="788" y="271"/>
                  </a:cubicBezTo>
                  <a:cubicBezTo>
                    <a:pt x="772" y="274"/>
                    <a:pt x="756" y="275"/>
                    <a:pt x="739" y="275"/>
                  </a:cubicBezTo>
                  <a:cubicBezTo>
                    <a:pt x="540" y="275"/>
                    <a:pt x="290" y="101"/>
                    <a:pt x="205" y="28"/>
                  </a:cubicBezTo>
                  <a:cubicBezTo>
                    <a:pt x="183" y="10"/>
                    <a:pt x="155" y="0"/>
                    <a:pt x="128"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3" name="Google Shape;523;p23"/>
            <p:cNvSpPr/>
            <p:nvPr/>
          </p:nvSpPr>
          <p:spPr>
            <a:xfrm flipH="1">
              <a:off x="7484922" y="2482874"/>
              <a:ext cx="259568" cy="146801"/>
            </a:xfrm>
            <a:custGeom>
              <a:avLst/>
              <a:gdLst/>
              <a:ahLst/>
              <a:cxnLst/>
              <a:rect l="l" t="t" r="r" b="b"/>
              <a:pathLst>
                <a:path w="6521" h="3688" extrusionOk="0">
                  <a:moveTo>
                    <a:pt x="6084" y="1"/>
                  </a:moveTo>
                  <a:cubicBezTo>
                    <a:pt x="4779" y="182"/>
                    <a:pt x="1277" y="563"/>
                    <a:pt x="448" y="563"/>
                  </a:cubicBezTo>
                  <a:lnTo>
                    <a:pt x="396" y="563"/>
                  </a:lnTo>
                  <a:cubicBezTo>
                    <a:pt x="308" y="560"/>
                    <a:pt x="219" y="554"/>
                    <a:pt x="130" y="540"/>
                  </a:cubicBezTo>
                  <a:cubicBezTo>
                    <a:pt x="45" y="758"/>
                    <a:pt x="1" y="990"/>
                    <a:pt x="1" y="1229"/>
                  </a:cubicBezTo>
                  <a:cubicBezTo>
                    <a:pt x="1" y="2588"/>
                    <a:pt x="1458" y="3687"/>
                    <a:pt x="3261" y="3687"/>
                  </a:cubicBezTo>
                  <a:cubicBezTo>
                    <a:pt x="5060" y="3687"/>
                    <a:pt x="6520" y="2588"/>
                    <a:pt x="6520" y="1229"/>
                  </a:cubicBezTo>
                  <a:cubicBezTo>
                    <a:pt x="6520" y="782"/>
                    <a:pt x="6360" y="362"/>
                    <a:pt x="6084" y="1"/>
                  </a:cubicBezTo>
                  <a:close/>
                </a:path>
              </a:pathLst>
            </a:custGeom>
            <a:solidFill>
              <a:srgbClr val="FFA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4" name="Google Shape;524;p23"/>
            <p:cNvSpPr/>
            <p:nvPr/>
          </p:nvSpPr>
          <p:spPr>
            <a:xfrm flipH="1">
              <a:off x="7108636" y="2419662"/>
              <a:ext cx="174824" cy="151179"/>
            </a:xfrm>
            <a:custGeom>
              <a:avLst/>
              <a:gdLst/>
              <a:ahLst/>
              <a:cxnLst/>
              <a:rect l="l" t="t" r="r" b="b"/>
              <a:pathLst>
                <a:path w="4392" h="3798" extrusionOk="0">
                  <a:moveTo>
                    <a:pt x="4391" y="1"/>
                  </a:moveTo>
                  <a:cubicBezTo>
                    <a:pt x="3469" y="158"/>
                    <a:pt x="1534" y="496"/>
                    <a:pt x="383" y="571"/>
                  </a:cubicBezTo>
                  <a:cubicBezTo>
                    <a:pt x="86" y="1118"/>
                    <a:pt x="1" y="1718"/>
                    <a:pt x="192" y="2278"/>
                  </a:cubicBezTo>
                  <a:cubicBezTo>
                    <a:pt x="523" y="3230"/>
                    <a:pt x="1568" y="3797"/>
                    <a:pt x="2783" y="3797"/>
                  </a:cubicBezTo>
                  <a:cubicBezTo>
                    <a:pt x="2858" y="3797"/>
                    <a:pt x="2933" y="3793"/>
                    <a:pt x="3008" y="3790"/>
                  </a:cubicBezTo>
                  <a:cubicBezTo>
                    <a:pt x="3773" y="2794"/>
                    <a:pt x="4326" y="1524"/>
                    <a:pt x="4391" y="1"/>
                  </a:cubicBezTo>
                  <a:close/>
                </a:path>
              </a:pathLst>
            </a:custGeom>
            <a:solidFill>
              <a:srgbClr val="FFA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5" name="Google Shape;525;p23"/>
            <p:cNvSpPr/>
            <p:nvPr/>
          </p:nvSpPr>
          <p:spPr>
            <a:xfrm flipH="1">
              <a:off x="7539810" y="2358600"/>
              <a:ext cx="53339" cy="65201"/>
            </a:xfrm>
            <a:custGeom>
              <a:avLst/>
              <a:gdLst/>
              <a:ahLst/>
              <a:cxnLst/>
              <a:rect l="l" t="t" r="r" b="b"/>
              <a:pathLst>
                <a:path w="1340" h="1638" extrusionOk="0">
                  <a:moveTo>
                    <a:pt x="875" y="1"/>
                  </a:moveTo>
                  <a:cubicBezTo>
                    <a:pt x="814" y="1"/>
                    <a:pt x="746" y="12"/>
                    <a:pt x="670" y="36"/>
                  </a:cubicBezTo>
                  <a:cubicBezTo>
                    <a:pt x="322" y="153"/>
                    <a:pt x="1" y="296"/>
                    <a:pt x="1" y="821"/>
                  </a:cubicBezTo>
                  <a:cubicBezTo>
                    <a:pt x="1" y="1347"/>
                    <a:pt x="302" y="1637"/>
                    <a:pt x="670" y="1637"/>
                  </a:cubicBezTo>
                  <a:cubicBezTo>
                    <a:pt x="1042" y="1637"/>
                    <a:pt x="1340" y="1347"/>
                    <a:pt x="1340" y="821"/>
                  </a:cubicBezTo>
                  <a:cubicBezTo>
                    <a:pt x="1340" y="374"/>
                    <a:pt x="1223" y="1"/>
                    <a:pt x="875" y="1"/>
                  </a:cubicBezTo>
                  <a:close/>
                </a:path>
              </a:pathLst>
            </a:custGeom>
            <a:solidFill>
              <a:srgbClr val="442D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6" name="Google Shape;526;p23"/>
            <p:cNvSpPr/>
            <p:nvPr/>
          </p:nvSpPr>
          <p:spPr>
            <a:xfrm flipH="1">
              <a:off x="7546178" y="2370741"/>
              <a:ext cx="12857" cy="20579"/>
            </a:xfrm>
            <a:custGeom>
              <a:avLst/>
              <a:gdLst/>
              <a:ahLst/>
              <a:cxnLst/>
              <a:rect l="l" t="t" r="r" b="b"/>
              <a:pathLst>
                <a:path w="323" h="517" extrusionOk="0">
                  <a:moveTo>
                    <a:pt x="161" y="1"/>
                  </a:moveTo>
                  <a:cubicBezTo>
                    <a:pt x="73" y="1"/>
                    <a:pt x="1" y="117"/>
                    <a:pt x="1" y="261"/>
                  </a:cubicBezTo>
                  <a:cubicBezTo>
                    <a:pt x="1" y="401"/>
                    <a:pt x="73" y="516"/>
                    <a:pt x="161" y="516"/>
                  </a:cubicBezTo>
                  <a:cubicBezTo>
                    <a:pt x="250" y="516"/>
                    <a:pt x="322" y="401"/>
                    <a:pt x="322" y="261"/>
                  </a:cubicBezTo>
                  <a:cubicBezTo>
                    <a:pt x="322" y="117"/>
                    <a:pt x="250" y="1"/>
                    <a:pt x="1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7" name="Google Shape;527;p23"/>
            <p:cNvSpPr/>
            <p:nvPr/>
          </p:nvSpPr>
          <p:spPr>
            <a:xfrm flipH="1">
              <a:off x="7211253" y="2258130"/>
              <a:ext cx="67191" cy="95413"/>
            </a:xfrm>
            <a:custGeom>
              <a:avLst/>
              <a:gdLst/>
              <a:ahLst/>
              <a:cxnLst/>
              <a:rect l="l" t="t" r="r" b="b"/>
              <a:pathLst>
                <a:path w="1688" h="2397" extrusionOk="0">
                  <a:moveTo>
                    <a:pt x="998" y="1"/>
                  </a:moveTo>
                  <a:cubicBezTo>
                    <a:pt x="947" y="1"/>
                    <a:pt x="895" y="15"/>
                    <a:pt x="845" y="44"/>
                  </a:cubicBezTo>
                  <a:cubicBezTo>
                    <a:pt x="456" y="273"/>
                    <a:pt x="1" y="744"/>
                    <a:pt x="1" y="1219"/>
                  </a:cubicBezTo>
                  <a:cubicBezTo>
                    <a:pt x="1" y="1871"/>
                    <a:pt x="380" y="2397"/>
                    <a:pt x="845" y="2397"/>
                  </a:cubicBezTo>
                  <a:cubicBezTo>
                    <a:pt x="1308" y="2397"/>
                    <a:pt x="1688" y="1871"/>
                    <a:pt x="1688" y="1219"/>
                  </a:cubicBezTo>
                  <a:cubicBezTo>
                    <a:pt x="1688" y="653"/>
                    <a:pt x="1349" y="1"/>
                    <a:pt x="998" y="1"/>
                  </a:cubicBezTo>
                  <a:close/>
                </a:path>
              </a:pathLst>
            </a:custGeom>
            <a:solidFill>
              <a:srgbClr val="442D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8" name="Google Shape;528;p23"/>
            <p:cNvSpPr/>
            <p:nvPr/>
          </p:nvSpPr>
          <p:spPr>
            <a:xfrm flipH="1">
              <a:off x="7219810" y="2283008"/>
              <a:ext cx="12817" cy="20539"/>
            </a:xfrm>
            <a:custGeom>
              <a:avLst/>
              <a:gdLst/>
              <a:ahLst/>
              <a:cxnLst/>
              <a:rect l="l" t="t" r="r" b="b"/>
              <a:pathLst>
                <a:path w="322" h="516" extrusionOk="0">
                  <a:moveTo>
                    <a:pt x="161" y="0"/>
                  </a:moveTo>
                  <a:cubicBezTo>
                    <a:pt x="72" y="0"/>
                    <a:pt x="1" y="116"/>
                    <a:pt x="1" y="256"/>
                  </a:cubicBezTo>
                  <a:cubicBezTo>
                    <a:pt x="1" y="399"/>
                    <a:pt x="72" y="516"/>
                    <a:pt x="161" y="516"/>
                  </a:cubicBezTo>
                  <a:cubicBezTo>
                    <a:pt x="250" y="516"/>
                    <a:pt x="321" y="399"/>
                    <a:pt x="321" y="256"/>
                  </a:cubicBezTo>
                  <a:cubicBezTo>
                    <a:pt x="321" y="116"/>
                    <a:pt x="250" y="0"/>
                    <a:pt x="1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29" name="Google Shape;529;p23"/>
            <p:cNvSpPr/>
            <p:nvPr/>
          </p:nvSpPr>
          <p:spPr>
            <a:xfrm flipH="1">
              <a:off x="7128780" y="2024031"/>
              <a:ext cx="287074" cy="154881"/>
            </a:xfrm>
            <a:custGeom>
              <a:avLst/>
              <a:gdLst/>
              <a:ahLst/>
              <a:cxnLst/>
              <a:rect l="l" t="t" r="r" b="b"/>
              <a:pathLst>
                <a:path w="7212" h="3891" extrusionOk="0">
                  <a:moveTo>
                    <a:pt x="2191" y="1"/>
                  </a:moveTo>
                  <a:cubicBezTo>
                    <a:pt x="866" y="1"/>
                    <a:pt x="0" y="539"/>
                    <a:pt x="473" y="1840"/>
                  </a:cubicBezTo>
                  <a:cubicBezTo>
                    <a:pt x="815" y="2771"/>
                    <a:pt x="1907" y="2328"/>
                    <a:pt x="3678" y="2549"/>
                  </a:cubicBezTo>
                  <a:cubicBezTo>
                    <a:pt x="5411" y="2768"/>
                    <a:pt x="5883" y="3891"/>
                    <a:pt x="6227" y="3891"/>
                  </a:cubicBezTo>
                  <a:cubicBezTo>
                    <a:pt x="6265" y="3891"/>
                    <a:pt x="6301" y="3877"/>
                    <a:pt x="6337" y="3847"/>
                  </a:cubicBezTo>
                  <a:cubicBezTo>
                    <a:pt x="6700" y="3546"/>
                    <a:pt x="7212" y="1341"/>
                    <a:pt x="4754" y="488"/>
                  </a:cubicBezTo>
                  <a:cubicBezTo>
                    <a:pt x="3859" y="177"/>
                    <a:pt x="2950" y="1"/>
                    <a:pt x="2191" y="1"/>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0" name="Google Shape;530;p23"/>
            <p:cNvSpPr/>
            <p:nvPr/>
          </p:nvSpPr>
          <p:spPr>
            <a:xfrm flipH="1">
              <a:off x="7541045" y="2349046"/>
              <a:ext cx="125704" cy="46771"/>
            </a:xfrm>
            <a:custGeom>
              <a:avLst/>
              <a:gdLst/>
              <a:ahLst/>
              <a:cxnLst/>
              <a:rect l="l" t="t" r="r" b="b"/>
              <a:pathLst>
                <a:path w="3158" h="1175" extrusionOk="0">
                  <a:moveTo>
                    <a:pt x="3029" y="0"/>
                  </a:moveTo>
                  <a:cubicBezTo>
                    <a:pt x="3016" y="0"/>
                    <a:pt x="3003" y="3"/>
                    <a:pt x="2990" y="7"/>
                  </a:cubicBezTo>
                  <a:lnTo>
                    <a:pt x="93" y="956"/>
                  </a:lnTo>
                  <a:cubicBezTo>
                    <a:pt x="31" y="976"/>
                    <a:pt x="0" y="1041"/>
                    <a:pt x="20" y="1099"/>
                  </a:cubicBezTo>
                  <a:cubicBezTo>
                    <a:pt x="38" y="1143"/>
                    <a:pt x="82" y="1174"/>
                    <a:pt x="129" y="1174"/>
                  </a:cubicBezTo>
                  <a:cubicBezTo>
                    <a:pt x="140" y="1174"/>
                    <a:pt x="154" y="1171"/>
                    <a:pt x="164" y="1168"/>
                  </a:cubicBezTo>
                  <a:lnTo>
                    <a:pt x="3066" y="218"/>
                  </a:lnTo>
                  <a:cubicBezTo>
                    <a:pt x="3124" y="198"/>
                    <a:pt x="3157" y="136"/>
                    <a:pt x="3137" y="75"/>
                  </a:cubicBezTo>
                  <a:cubicBezTo>
                    <a:pt x="3121" y="29"/>
                    <a:pt x="3077" y="0"/>
                    <a:pt x="3029"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1" name="Google Shape;531;p23"/>
            <p:cNvSpPr/>
            <p:nvPr/>
          </p:nvSpPr>
          <p:spPr>
            <a:xfrm flipH="1">
              <a:off x="7231355" y="2253950"/>
              <a:ext cx="67151" cy="72803"/>
            </a:xfrm>
            <a:custGeom>
              <a:avLst/>
              <a:gdLst/>
              <a:ahLst/>
              <a:cxnLst/>
              <a:rect l="l" t="t" r="r" b="b"/>
              <a:pathLst>
                <a:path w="1687" h="1829" extrusionOk="0">
                  <a:moveTo>
                    <a:pt x="1557" y="0"/>
                  </a:moveTo>
                  <a:cubicBezTo>
                    <a:pt x="1535" y="0"/>
                    <a:pt x="1514" y="6"/>
                    <a:pt x="1495" y="17"/>
                  </a:cubicBezTo>
                  <a:cubicBezTo>
                    <a:pt x="1444" y="50"/>
                    <a:pt x="205" y="812"/>
                    <a:pt x="13" y="1693"/>
                  </a:cubicBezTo>
                  <a:cubicBezTo>
                    <a:pt x="0" y="1754"/>
                    <a:pt x="41" y="1812"/>
                    <a:pt x="103" y="1826"/>
                  </a:cubicBezTo>
                  <a:cubicBezTo>
                    <a:pt x="109" y="1826"/>
                    <a:pt x="120" y="1829"/>
                    <a:pt x="126" y="1829"/>
                  </a:cubicBezTo>
                  <a:cubicBezTo>
                    <a:pt x="177" y="1829"/>
                    <a:pt x="225" y="1791"/>
                    <a:pt x="239" y="1740"/>
                  </a:cubicBezTo>
                  <a:cubicBezTo>
                    <a:pt x="410" y="951"/>
                    <a:pt x="1604" y="214"/>
                    <a:pt x="1618" y="208"/>
                  </a:cubicBezTo>
                  <a:cubicBezTo>
                    <a:pt x="1672" y="173"/>
                    <a:pt x="1686" y="105"/>
                    <a:pt x="1656" y="54"/>
                  </a:cubicBezTo>
                  <a:cubicBezTo>
                    <a:pt x="1634" y="19"/>
                    <a:pt x="1595" y="0"/>
                    <a:pt x="1557"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2" name="Google Shape;532;p23"/>
            <p:cNvSpPr/>
            <p:nvPr/>
          </p:nvSpPr>
          <p:spPr>
            <a:xfrm flipH="1">
              <a:off x="7826931" y="2290333"/>
              <a:ext cx="136332" cy="194726"/>
            </a:xfrm>
            <a:custGeom>
              <a:avLst/>
              <a:gdLst/>
              <a:ahLst/>
              <a:cxnLst/>
              <a:rect l="l" t="t" r="r" b="b"/>
              <a:pathLst>
                <a:path w="3425" h="4892" extrusionOk="0">
                  <a:moveTo>
                    <a:pt x="3220" y="1"/>
                  </a:moveTo>
                  <a:lnTo>
                    <a:pt x="0" y="4622"/>
                  </a:lnTo>
                  <a:lnTo>
                    <a:pt x="520" y="4892"/>
                  </a:lnTo>
                  <a:lnTo>
                    <a:pt x="3425" y="803"/>
                  </a:lnTo>
                  <a:lnTo>
                    <a:pt x="3220" y="1"/>
                  </a:ln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3" name="Google Shape;533;p23"/>
            <p:cNvSpPr/>
            <p:nvPr/>
          </p:nvSpPr>
          <p:spPr>
            <a:xfrm flipH="1">
              <a:off x="7044123" y="2209208"/>
              <a:ext cx="796060" cy="296109"/>
            </a:xfrm>
            <a:custGeom>
              <a:avLst/>
              <a:gdLst/>
              <a:ahLst/>
              <a:cxnLst/>
              <a:rect l="l" t="t" r="r" b="b"/>
              <a:pathLst>
                <a:path w="19999" h="7439" extrusionOk="0">
                  <a:moveTo>
                    <a:pt x="17322" y="468"/>
                  </a:moveTo>
                  <a:cubicBezTo>
                    <a:pt x="17966" y="468"/>
                    <a:pt x="18474" y="523"/>
                    <a:pt x="18636" y="625"/>
                  </a:cubicBezTo>
                  <a:cubicBezTo>
                    <a:pt x="19138" y="936"/>
                    <a:pt x="18978" y="4237"/>
                    <a:pt x="18998" y="4571"/>
                  </a:cubicBezTo>
                  <a:cubicBezTo>
                    <a:pt x="19019" y="4909"/>
                    <a:pt x="15537" y="5407"/>
                    <a:pt x="14540" y="5489"/>
                  </a:cubicBezTo>
                  <a:cubicBezTo>
                    <a:pt x="14457" y="5496"/>
                    <a:pt x="14381" y="5500"/>
                    <a:pt x="14311" y="5500"/>
                  </a:cubicBezTo>
                  <a:cubicBezTo>
                    <a:pt x="13537" y="5500"/>
                    <a:pt x="13511" y="5044"/>
                    <a:pt x="13199" y="3626"/>
                  </a:cubicBezTo>
                  <a:cubicBezTo>
                    <a:pt x="12860" y="2075"/>
                    <a:pt x="12986" y="1563"/>
                    <a:pt x="13400" y="1236"/>
                  </a:cubicBezTo>
                  <a:cubicBezTo>
                    <a:pt x="14074" y="702"/>
                    <a:pt x="15991" y="468"/>
                    <a:pt x="17322" y="468"/>
                  </a:cubicBezTo>
                  <a:close/>
                  <a:moveTo>
                    <a:pt x="7781" y="1101"/>
                  </a:moveTo>
                  <a:cubicBezTo>
                    <a:pt x="8928" y="1101"/>
                    <a:pt x="9940" y="1419"/>
                    <a:pt x="10279" y="2243"/>
                  </a:cubicBezTo>
                  <a:cubicBezTo>
                    <a:pt x="10659" y="3161"/>
                    <a:pt x="9559" y="5738"/>
                    <a:pt x="9000" y="6285"/>
                  </a:cubicBezTo>
                  <a:cubicBezTo>
                    <a:pt x="8439" y="6831"/>
                    <a:pt x="4442" y="6967"/>
                    <a:pt x="3262" y="7046"/>
                  </a:cubicBezTo>
                  <a:cubicBezTo>
                    <a:pt x="3168" y="7052"/>
                    <a:pt x="3079" y="7055"/>
                    <a:pt x="2995" y="7055"/>
                  </a:cubicBezTo>
                  <a:cubicBezTo>
                    <a:pt x="2029" y="7055"/>
                    <a:pt x="1745" y="6649"/>
                    <a:pt x="1783" y="6128"/>
                  </a:cubicBezTo>
                  <a:cubicBezTo>
                    <a:pt x="1821" y="5565"/>
                    <a:pt x="1476" y="2305"/>
                    <a:pt x="1708" y="1922"/>
                  </a:cubicBezTo>
                  <a:cubicBezTo>
                    <a:pt x="2203" y="1100"/>
                    <a:pt x="6081" y="1188"/>
                    <a:pt x="7385" y="1113"/>
                  </a:cubicBezTo>
                  <a:cubicBezTo>
                    <a:pt x="7518" y="1105"/>
                    <a:pt x="7650" y="1101"/>
                    <a:pt x="7781" y="1101"/>
                  </a:cubicBezTo>
                  <a:close/>
                  <a:moveTo>
                    <a:pt x="14957" y="0"/>
                  </a:moveTo>
                  <a:cubicBezTo>
                    <a:pt x="13434" y="0"/>
                    <a:pt x="13359" y="584"/>
                    <a:pt x="12799" y="936"/>
                  </a:cubicBezTo>
                  <a:cubicBezTo>
                    <a:pt x="12239" y="1287"/>
                    <a:pt x="12038" y="1506"/>
                    <a:pt x="11379" y="1540"/>
                  </a:cubicBezTo>
                  <a:cubicBezTo>
                    <a:pt x="11338" y="1542"/>
                    <a:pt x="11298" y="1543"/>
                    <a:pt x="11258" y="1543"/>
                  </a:cubicBezTo>
                  <a:cubicBezTo>
                    <a:pt x="10227" y="1543"/>
                    <a:pt x="9798" y="792"/>
                    <a:pt x="8720" y="605"/>
                  </a:cubicBezTo>
                  <a:cubicBezTo>
                    <a:pt x="8477" y="563"/>
                    <a:pt x="8060" y="545"/>
                    <a:pt x="7542" y="545"/>
                  </a:cubicBezTo>
                  <a:cubicBezTo>
                    <a:pt x="5667" y="545"/>
                    <a:pt x="2463" y="775"/>
                    <a:pt x="1381" y="898"/>
                  </a:cubicBezTo>
                  <a:cubicBezTo>
                    <a:pt x="1" y="1051"/>
                    <a:pt x="117" y="1615"/>
                    <a:pt x="138" y="2325"/>
                  </a:cubicBezTo>
                  <a:cubicBezTo>
                    <a:pt x="158" y="3035"/>
                    <a:pt x="861" y="3134"/>
                    <a:pt x="1100" y="3175"/>
                  </a:cubicBezTo>
                  <a:cubicBezTo>
                    <a:pt x="1343" y="3213"/>
                    <a:pt x="1141" y="4800"/>
                    <a:pt x="1182" y="5855"/>
                  </a:cubicBezTo>
                  <a:cubicBezTo>
                    <a:pt x="1223" y="6909"/>
                    <a:pt x="1981" y="7418"/>
                    <a:pt x="2800" y="7438"/>
                  </a:cubicBezTo>
                  <a:cubicBezTo>
                    <a:pt x="2814" y="7439"/>
                    <a:pt x="2829" y="7439"/>
                    <a:pt x="2845" y="7439"/>
                  </a:cubicBezTo>
                  <a:cubicBezTo>
                    <a:pt x="3770" y="7439"/>
                    <a:pt x="8172" y="6948"/>
                    <a:pt x="8880" y="6817"/>
                  </a:cubicBezTo>
                  <a:cubicBezTo>
                    <a:pt x="9600" y="6681"/>
                    <a:pt x="10399" y="4998"/>
                    <a:pt x="10638" y="4100"/>
                  </a:cubicBezTo>
                  <a:cubicBezTo>
                    <a:pt x="10874" y="3228"/>
                    <a:pt x="10881" y="2298"/>
                    <a:pt x="11684" y="2298"/>
                  </a:cubicBezTo>
                  <a:cubicBezTo>
                    <a:pt x="11708" y="2298"/>
                    <a:pt x="11732" y="2299"/>
                    <a:pt x="11757" y="2301"/>
                  </a:cubicBezTo>
                  <a:cubicBezTo>
                    <a:pt x="12638" y="2362"/>
                    <a:pt x="13140" y="5466"/>
                    <a:pt x="13478" y="5797"/>
                  </a:cubicBezTo>
                  <a:cubicBezTo>
                    <a:pt x="13535" y="5852"/>
                    <a:pt x="13703" y="5875"/>
                    <a:pt x="13948" y="5875"/>
                  </a:cubicBezTo>
                  <a:cubicBezTo>
                    <a:pt x="15172" y="5875"/>
                    <a:pt x="18299" y="5293"/>
                    <a:pt x="18817" y="5213"/>
                  </a:cubicBezTo>
                  <a:cubicBezTo>
                    <a:pt x="19438" y="5114"/>
                    <a:pt x="19356" y="4763"/>
                    <a:pt x="19397" y="4223"/>
                  </a:cubicBezTo>
                  <a:cubicBezTo>
                    <a:pt x="19438" y="3684"/>
                    <a:pt x="19397" y="1834"/>
                    <a:pt x="19336" y="1461"/>
                  </a:cubicBezTo>
                  <a:cubicBezTo>
                    <a:pt x="19278" y="1092"/>
                    <a:pt x="19517" y="1171"/>
                    <a:pt x="19756" y="936"/>
                  </a:cubicBezTo>
                  <a:cubicBezTo>
                    <a:pt x="19998" y="700"/>
                    <a:pt x="19838" y="0"/>
                    <a:pt x="19517" y="0"/>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4" name="Google Shape;534;p23"/>
            <p:cNvSpPr/>
            <p:nvPr/>
          </p:nvSpPr>
          <p:spPr>
            <a:xfrm flipH="1">
              <a:off x="7427842" y="2253114"/>
              <a:ext cx="347617" cy="236442"/>
            </a:xfrm>
            <a:custGeom>
              <a:avLst/>
              <a:gdLst/>
              <a:ahLst/>
              <a:cxnLst/>
              <a:rect l="l" t="t" r="r" b="b"/>
              <a:pathLst>
                <a:path w="8733" h="5940" extrusionOk="0">
                  <a:moveTo>
                    <a:pt x="7148" y="826"/>
                  </a:moveTo>
                  <a:cubicBezTo>
                    <a:pt x="7227" y="826"/>
                    <a:pt x="7305" y="857"/>
                    <a:pt x="7377" y="928"/>
                  </a:cubicBezTo>
                  <a:cubicBezTo>
                    <a:pt x="7981" y="1550"/>
                    <a:pt x="7824" y="2492"/>
                    <a:pt x="7633" y="3246"/>
                  </a:cubicBezTo>
                  <a:cubicBezTo>
                    <a:pt x="7592" y="3414"/>
                    <a:pt x="7462" y="3485"/>
                    <a:pt x="7325" y="3485"/>
                  </a:cubicBezTo>
                  <a:cubicBezTo>
                    <a:pt x="7125" y="3485"/>
                    <a:pt x="6909" y="3321"/>
                    <a:pt x="6971" y="3069"/>
                  </a:cubicBezTo>
                  <a:cubicBezTo>
                    <a:pt x="7094" y="2587"/>
                    <a:pt x="7298" y="1820"/>
                    <a:pt x="6892" y="1403"/>
                  </a:cubicBezTo>
                  <a:cubicBezTo>
                    <a:pt x="6657" y="1161"/>
                    <a:pt x="6892" y="826"/>
                    <a:pt x="7148" y="826"/>
                  </a:cubicBezTo>
                  <a:close/>
                  <a:moveTo>
                    <a:pt x="7182" y="3731"/>
                  </a:moveTo>
                  <a:cubicBezTo>
                    <a:pt x="7626" y="3731"/>
                    <a:pt x="7626" y="4400"/>
                    <a:pt x="7182" y="4400"/>
                  </a:cubicBezTo>
                  <a:cubicBezTo>
                    <a:pt x="6742" y="4400"/>
                    <a:pt x="6742" y="3731"/>
                    <a:pt x="7182" y="3731"/>
                  </a:cubicBezTo>
                  <a:close/>
                  <a:moveTo>
                    <a:pt x="5759" y="2410"/>
                  </a:moveTo>
                  <a:cubicBezTo>
                    <a:pt x="5807" y="2410"/>
                    <a:pt x="5851" y="2441"/>
                    <a:pt x="5868" y="2485"/>
                  </a:cubicBezTo>
                  <a:cubicBezTo>
                    <a:pt x="5888" y="2546"/>
                    <a:pt x="5855" y="2608"/>
                    <a:pt x="5797" y="2628"/>
                  </a:cubicBezTo>
                  <a:lnTo>
                    <a:pt x="5619" y="2686"/>
                  </a:lnTo>
                  <a:cubicBezTo>
                    <a:pt x="5841" y="2786"/>
                    <a:pt x="5920" y="3107"/>
                    <a:pt x="5920" y="3471"/>
                  </a:cubicBezTo>
                  <a:cubicBezTo>
                    <a:pt x="5920" y="3840"/>
                    <a:pt x="5773" y="4093"/>
                    <a:pt x="5561" y="4213"/>
                  </a:cubicBezTo>
                  <a:cubicBezTo>
                    <a:pt x="5851" y="4254"/>
                    <a:pt x="6134" y="4318"/>
                    <a:pt x="6370" y="4418"/>
                  </a:cubicBezTo>
                  <a:cubicBezTo>
                    <a:pt x="6428" y="4445"/>
                    <a:pt x="6452" y="4509"/>
                    <a:pt x="6428" y="4564"/>
                  </a:cubicBezTo>
                  <a:cubicBezTo>
                    <a:pt x="6411" y="4608"/>
                    <a:pt x="6367" y="4632"/>
                    <a:pt x="6322" y="4632"/>
                  </a:cubicBezTo>
                  <a:cubicBezTo>
                    <a:pt x="6309" y="4632"/>
                    <a:pt x="6292" y="4629"/>
                    <a:pt x="6278" y="4622"/>
                  </a:cubicBezTo>
                  <a:cubicBezTo>
                    <a:pt x="5776" y="4410"/>
                    <a:pt x="5008" y="4366"/>
                    <a:pt x="4475" y="4366"/>
                  </a:cubicBezTo>
                  <a:cubicBezTo>
                    <a:pt x="4124" y="4366"/>
                    <a:pt x="3875" y="4383"/>
                    <a:pt x="3868" y="4386"/>
                  </a:cubicBezTo>
                  <a:lnTo>
                    <a:pt x="3861" y="4386"/>
                  </a:lnTo>
                  <a:cubicBezTo>
                    <a:pt x="3799" y="4386"/>
                    <a:pt x="3749" y="4342"/>
                    <a:pt x="3745" y="4284"/>
                  </a:cubicBezTo>
                  <a:cubicBezTo>
                    <a:pt x="3741" y="4223"/>
                    <a:pt x="3786" y="4168"/>
                    <a:pt x="3851" y="4161"/>
                  </a:cubicBezTo>
                  <a:cubicBezTo>
                    <a:pt x="3875" y="4161"/>
                    <a:pt x="4130" y="4141"/>
                    <a:pt x="4483" y="4141"/>
                  </a:cubicBezTo>
                  <a:cubicBezTo>
                    <a:pt x="4595" y="4141"/>
                    <a:pt x="4721" y="4144"/>
                    <a:pt x="4855" y="4147"/>
                  </a:cubicBezTo>
                  <a:cubicBezTo>
                    <a:pt x="4691" y="4014"/>
                    <a:pt x="4581" y="3786"/>
                    <a:pt x="4581" y="3471"/>
                  </a:cubicBezTo>
                  <a:cubicBezTo>
                    <a:pt x="4581" y="3243"/>
                    <a:pt x="4642" y="3086"/>
                    <a:pt x="4741" y="2973"/>
                  </a:cubicBezTo>
                  <a:lnTo>
                    <a:pt x="4741" y="2973"/>
                  </a:lnTo>
                  <a:lnTo>
                    <a:pt x="2895" y="3578"/>
                  </a:lnTo>
                  <a:cubicBezTo>
                    <a:pt x="2885" y="3581"/>
                    <a:pt x="2871" y="3584"/>
                    <a:pt x="2860" y="3584"/>
                  </a:cubicBezTo>
                  <a:cubicBezTo>
                    <a:pt x="2813" y="3584"/>
                    <a:pt x="2769" y="3553"/>
                    <a:pt x="2751" y="3509"/>
                  </a:cubicBezTo>
                  <a:cubicBezTo>
                    <a:pt x="2731" y="3451"/>
                    <a:pt x="2762" y="3386"/>
                    <a:pt x="2824" y="3366"/>
                  </a:cubicBezTo>
                  <a:lnTo>
                    <a:pt x="5721" y="2417"/>
                  </a:lnTo>
                  <a:cubicBezTo>
                    <a:pt x="5735" y="2414"/>
                    <a:pt x="5745" y="2410"/>
                    <a:pt x="5759" y="2410"/>
                  </a:cubicBezTo>
                  <a:close/>
                  <a:moveTo>
                    <a:pt x="6319" y="0"/>
                  </a:moveTo>
                  <a:cubicBezTo>
                    <a:pt x="6039" y="570"/>
                    <a:pt x="5476" y="1188"/>
                    <a:pt x="4650" y="1648"/>
                  </a:cubicBezTo>
                  <a:cubicBezTo>
                    <a:pt x="4100" y="1956"/>
                    <a:pt x="3618" y="2072"/>
                    <a:pt x="3223" y="2072"/>
                  </a:cubicBezTo>
                  <a:cubicBezTo>
                    <a:pt x="2307" y="2072"/>
                    <a:pt x="1833" y="1457"/>
                    <a:pt x="1973" y="1177"/>
                  </a:cubicBezTo>
                  <a:cubicBezTo>
                    <a:pt x="2110" y="918"/>
                    <a:pt x="2189" y="1335"/>
                    <a:pt x="3178" y="553"/>
                  </a:cubicBezTo>
                  <a:cubicBezTo>
                    <a:pt x="3345" y="419"/>
                    <a:pt x="3495" y="256"/>
                    <a:pt x="3635" y="79"/>
                  </a:cubicBezTo>
                  <a:lnTo>
                    <a:pt x="3635" y="79"/>
                  </a:lnTo>
                  <a:cubicBezTo>
                    <a:pt x="2107" y="140"/>
                    <a:pt x="399" y="290"/>
                    <a:pt x="82" y="819"/>
                  </a:cubicBezTo>
                  <a:cubicBezTo>
                    <a:pt x="24" y="915"/>
                    <a:pt x="0" y="1198"/>
                    <a:pt x="0" y="1577"/>
                  </a:cubicBezTo>
                  <a:cubicBezTo>
                    <a:pt x="0" y="2601"/>
                    <a:pt x="161" y="4322"/>
                    <a:pt x="161" y="4909"/>
                  </a:cubicBezTo>
                  <a:cubicBezTo>
                    <a:pt x="161" y="4957"/>
                    <a:pt x="157" y="4994"/>
                    <a:pt x="157" y="5025"/>
                  </a:cubicBezTo>
                  <a:cubicBezTo>
                    <a:pt x="154" y="5056"/>
                    <a:pt x="154" y="5083"/>
                    <a:pt x="154" y="5110"/>
                  </a:cubicBezTo>
                  <a:cubicBezTo>
                    <a:pt x="154" y="5540"/>
                    <a:pt x="396" y="5875"/>
                    <a:pt x="1096" y="5940"/>
                  </a:cubicBezTo>
                  <a:cubicBezTo>
                    <a:pt x="1622" y="5117"/>
                    <a:pt x="2742" y="4547"/>
                    <a:pt x="4039" y="4547"/>
                  </a:cubicBezTo>
                  <a:cubicBezTo>
                    <a:pt x="5077" y="4547"/>
                    <a:pt x="6002" y="4912"/>
                    <a:pt x="6599" y="5483"/>
                  </a:cubicBezTo>
                  <a:cubicBezTo>
                    <a:pt x="6974" y="5401"/>
                    <a:pt x="7254" y="5302"/>
                    <a:pt x="7374" y="5182"/>
                  </a:cubicBezTo>
                  <a:cubicBezTo>
                    <a:pt x="7855" y="4714"/>
                    <a:pt x="8732" y="2751"/>
                    <a:pt x="8732" y="1625"/>
                  </a:cubicBezTo>
                  <a:cubicBezTo>
                    <a:pt x="8732" y="1437"/>
                    <a:pt x="8708" y="1273"/>
                    <a:pt x="8653" y="1140"/>
                  </a:cubicBezTo>
                  <a:cubicBezTo>
                    <a:pt x="8329" y="355"/>
                    <a:pt x="7398" y="27"/>
                    <a:pt x="6319" y="0"/>
                  </a:cubicBezTo>
                  <a:close/>
                </a:path>
              </a:pathLst>
            </a:custGeom>
            <a:solidFill>
              <a:srgbClr val="D1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5" name="Google Shape;535;p23"/>
            <p:cNvSpPr/>
            <p:nvPr/>
          </p:nvSpPr>
          <p:spPr>
            <a:xfrm flipH="1">
              <a:off x="7523930" y="2252955"/>
              <a:ext cx="178565" cy="82635"/>
            </a:xfrm>
            <a:custGeom>
              <a:avLst/>
              <a:gdLst/>
              <a:ahLst/>
              <a:cxnLst/>
              <a:rect l="l" t="t" r="r" b="b"/>
              <a:pathLst>
                <a:path w="4486" h="2076" extrusionOk="0">
                  <a:moveTo>
                    <a:pt x="4318" y="1"/>
                  </a:moveTo>
                  <a:cubicBezTo>
                    <a:pt x="4189" y="1"/>
                    <a:pt x="4059" y="4"/>
                    <a:pt x="3926" y="14"/>
                  </a:cubicBezTo>
                  <a:cubicBezTo>
                    <a:pt x="3458" y="42"/>
                    <a:pt x="2659" y="48"/>
                    <a:pt x="1802" y="83"/>
                  </a:cubicBezTo>
                  <a:cubicBezTo>
                    <a:pt x="1662" y="260"/>
                    <a:pt x="1512" y="423"/>
                    <a:pt x="1345" y="557"/>
                  </a:cubicBezTo>
                  <a:cubicBezTo>
                    <a:pt x="356" y="1339"/>
                    <a:pt x="277" y="922"/>
                    <a:pt x="140" y="1181"/>
                  </a:cubicBezTo>
                  <a:cubicBezTo>
                    <a:pt x="0" y="1461"/>
                    <a:pt x="474" y="2076"/>
                    <a:pt x="1390" y="2076"/>
                  </a:cubicBezTo>
                  <a:cubicBezTo>
                    <a:pt x="1785" y="2076"/>
                    <a:pt x="2267" y="1960"/>
                    <a:pt x="2817" y="1652"/>
                  </a:cubicBezTo>
                  <a:cubicBezTo>
                    <a:pt x="3643" y="1192"/>
                    <a:pt x="4206" y="574"/>
                    <a:pt x="4486" y="4"/>
                  </a:cubicBezTo>
                  <a:cubicBezTo>
                    <a:pt x="4431" y="1"/>
                    <a:pt x="4377" y="1"/>
                    <a:pt x="4318" y="1"/>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6" name="Google Shape;536;p23"/>
            <p:cNvSpPr/>
            <p:nvPr/>
          </p:nvSpPr>
          <p:spPr>
            <a:xfrm flipH="1">
              <a:off x="7518594" y="2417911"/>
              <a:ext cx="107951" cy="19624"/>
            </a:xfrm>
            <a:custGeom>
              <a:avLst/>
              <a:gdLst/>
              <a:ahLst/>
              <a:cxnLst/>
              <a:rect l="l" t="t" r="r" b="b"/>
              <a:pathLst>
                <a:path w="2712" h="493" extrusionOk="0">
                  <a:moveTo>
                    <a:pt x="742" y="1"/>
                  </a:moveTo>
                  <a:cubicBezTo>
                    <a:pt x="389" y="1"/>
                    <a:pt x="134" y="21"/>
                    <a:pt x="110" y="21"/>
                  </a:cubicBezTo>
                  <a:cubicBezTo>
                    <a:pt x="45" y="28"/>
                    <a:pt x="0" y="83"/>
                    <a:pt x="4" y="144"/>
                  </a:cubicBezTo>
                  <a:cubicBezTo>
                    <a:pt x="8" y="202"/>
                    <a:pt x="58" y="246"/>
                    <a:pt x="120" y="246"/>
                  </a:cubicBezTo>
                  <a:lnTo>
                    <a:pt x="127" y="246"/>
                  </a:lnTo>
                  <a:cubicBezTo>
                    <a:pt x="134" y="243"/>
                    <a:pt x="383" y="226"/>
                    <a:pt x="734" y="226"/>
                  </a:cubicBezTo>
                  <a:cubicBezTo>
                    <a:pt x="1267" y="226"/>
                    <a:pt x="2035" y="270"/>
                    <a:pt x="2537" y="482"/>
                  </a:cubicBezTo>
                  <a:cubicBezTo>
                    <a:pt x="2551" y="489"/>
                    <a:pt x="2568" y="492"/>
                    <a:pt x="2581" y="492"/>
                  </a:cubicBezTo>
                  <a:cubicBezTo>
                    <a:pt x="2626" y="492"/>
                    <a:pt x="2670" y="468"/>
                    <a:pt x="2687" y="424"/>
                  </a:cubicBezTo>
                  <a:cubicBezTo>
                    <a:pt x="2711" y="369"/>
                    <a:pt x="2687" y="305"/>
                    <a:pt x="2629" y="278"/>
                  </a:cubicBezTo>
                  <a:cubicBezTo>
                    <a:pt x="2393" y="178"/>
                    <a:pt x="2110" y="114"/>
                    <a:pt x="1820" y="73"/>
                  </a:cubicBezTo>
                  <a:cubicBezTo>
                    <a:pt x="1728" y="120"/>
                    <a:pt x="1622" y="147"/>
                    <a:pt x="1509" y="147"/>
                  </a:cubicBezTo>
                  <a:cubicBezTo>
                    <a:pt x="1363" y="147"/>
                    <a:pt x="1223" y="100"/>
                    <a:pt x="1114" y="7"/>
                  </a:cubicBezTo>
                  <a:cubicBezTo>
                    <a:pt x="980" y="4"/>
                    <a:pt x="854" y="1"/>
                    <a:pt x="742" y="1"/>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7" name="Google Shape;537;p23"/>
            <p:cNvSpPr/>
            <p:nvPr/>
          </p:nvSpPr>
          <p:spPr>
            <a:xfrm flipH="1">
              <a:off x="7512785" y="2434072"/>
              <a:ext cx="219087" cy="56045"/>
            </a:xfrm>
            <a:custGeom>
              <a:avLst/>
              <a:gdLst/>
              <a:ahLst/>
              <a:cxnLst/>
              <a:rect l="l" t="t" r="r" b="b"/>
              <a:pathLst>
                <a:path w="5504" h="1408" extrusionOk="0">
                  <a:moveTo>
                    <a:pt x="2944" y="1"/>
                  </a:moveTo>
                  <a:cubicBezTo>
                    <a:pt x="1647" y="1"/>
                    <a:pt x="527" y="571"/>
                    <a:pt x="1" y="1394"/>
                  </a:cubicBezTo>
                  <a:cubicBezTo>
                    <a:pt x="86" y="1404"/>
                    <a:pt x="179" y="1408"/>
                    <a:pt x="278" y="1408"/>
                  </a:cubicBezTo>
                  <a:cubicBezTo>
                    <a:pt x="360" y="1408"/>
                    <a:pt x="448" y="1404"/>
                    <a:pt x="541" y="1397"/>
                  </a:cubicBezTo>
                  <a:cubicBezTo>
                    <a:pt x="1466" y="1336"/>
                    <a:pt x="4128" y="1240"/>
                    <a:pt x="5504" y="937"/>
                  </a:cubicBezTo>
                  <a:cubicBezTo>
                    <a:pt x="4907" y="366"/>
                    <a:pt x="3982" y="1"/>
                    <a:pt x="2944" y="1"/>
                  </a:cubicBezTo>
                  <a:close/>
                </a:path>
              </a:pathLst>
            </a:custGeom>
            <a:solidFill>
              <a:srgbClr val="D1A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8" name="Google Shape;538;p23"/>
            <p:cNvSpPr/>
            <p:nvPr/>
          </p:nvSpPr>
          <p:spPr>
            <a:xfrm flipH="1">
              <a:off x="7539810" y="2360033"/>
              <a:ext cx="53339" cy="63768"/>
            </a:xfrm>
            <a:custGeom>
              <a:avLst/>
              <a:gdLst/>
              <a:ahLst/>
              <a:cxnLst/>
              <a:rect l="l" t="t" r="r" b="b"/>
              <a:pathLst>
                <a:path w="1340" h="1602" extrusionOk="0">
                  <a:moveTo>
                    <a:pt x="1018" y="270"/>
                  </a:moveTo>
                  <a:cubicBezTo>
                    <a:pt x="1107" y="270"/>
                    <a:pt x="1179" y="386"/>
                    <a:pt x="1179" y="530"/>
                  </a:cubicBezTo>
                  <a:cubicBezTo>
                    <a:pt x="1179" y="670"/>
                    <a:pt x="1107" y="785"/>
                    <a:pt x="1018" y="785"/>
                  </a:cubicBezTo>
                  <a:cubicBezTo>
                    <a:pt x="930" y="785"/>
                    <a:pt x="858" y="670"/>
                    <a:pt x="858" y="530"/>
                  </a:cubicBezTo>
                  <a:cubicBezTo>
                    <a:pt x="858" y="386"/>
                    <a:pt x="930" y="270"/>
                    <a:pt x="1018" y="270"/>
                  </a:cubicBezTo>
                  <a:close/>
                  <a:moveTo>
                    <a:pt x="1039" y="0"/>
                  </a:moveTo>
                  <a:lnTo>
                    <a:pt x="161" y="287"/>
                  </a:lnTo>
                  <a:cubicBezTo>
                    <a:pt x="62" y="400"/>
                    <a:pt x="1" y="557"/>
                    <a:pt x="1" y="785"/>
                  </a:cubicBezTo>
                  <a:cubicBezTo>
                    <a:pt x="1" y="1100"/>
                    <a:pt x="111" y="1328"/>
                    <a:pt x="275" y="1461"/>
                  </a:cubicBezTo>
                  <a:cubicBezTo>
                    <a:pt x="384" y="1554"/>
                    <a:pt x="524" y="1601"/>
                    <a:pt x="670" y="1601"/>
                  </a:cubicBezTo>
                  <a:cubicBezTo>
                    <a:pt x="783" y="1601"/>
                    <a:pt x="889" y="1574"/>
                    <a:pt x="981" y="1527"/>
                  </a:cubicBezTo>
                  <a:cubicBezTo>
                    <a:pt x="1193" y="1407"/>
                    <a:pt x="1340" y="1154"/>
                    <a:pt x="1340" y="785"/>
                  </a:cubicBezTo>
                  <a:cubicBezTo>
                    <a:pt x="1340" y="421"/>
                    <a:pt x="1261" y="100"/>
                    <a:pt x="1039" y="0"/>
                  </a:cubicBezTo>
                  <a:close/>
                </a:path>
              </a:pathLst>
            </a:custGeom>
            <a:solidFill>
              <a:srgbClr val="442D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9" name="Google Shape;539;p23"/>
            <p:cNvSpPr/>
            <p:nvPr/>
          </p:nvSpPr>
          <p:spPr>
            <a:xfrm flipH="1">
              <a:off x="7546178" y="2370741"/>
              <a:ext cx="12857" cy="20579"/>
            </a:xfrm>
            <a:custGeom>
              <a:avLst/>
              <a:gdLst/>
              <a:ahLst/>
              <a:cxnLst/>
              <a:rect l="l" t="t" r="r" b="b"/>
              <a:pathLst>
                <a:path w="323" h="517" extrusionOk="0">
                  <a:moveTo>
                    <a:pt x="161" y="1"/>
                  </a:moveTo>
                  <a:cubicBezTo>
                    <a:pt x="73" y="1"/>
                    <a:pt x="1" y="117"/>
                    <a:pt x="1" y="261"/>
                  </a:cubicBezTo>
                  <a:cubicBezTo>
                    <a:pt x="1" y="401"/>
                    <a:pt x="73" y="516"/>
                    <a:pt x="161" y="516"/>
                  </a:cubicBezTo>
                  <a:cubicBezTo>
                    <a:pt x="250" y="516"/>
                    <a:pt x="322" y="401"/>
                    <a:pt x="322" y="261"/>
                  </a:cubicBezTo>
                  <a:cubicBezTo>
                    <a:pt x="322" y="117"/>
                    <a:pt x="250" y="1"/>
                    <a:pt x="161" y="1"/>
                  </a:cubicBezTo>
                  <a:close/>
                </a:path>
              </a:pathLst>
            </a:custGeom>
            <a:solidFill>
              <a:srgbClr val="D1DB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0" name="Google Shape;540;p23"/>
            <p:cNvSpPr/>
            <p:nvPr/>
          </p:nvSpPr>
          <p:spPr>
            <a:xfrm flipH="1">
              <a:off x="7541045" y="2349046"/>
              <a:ext cx="125704" cy="46771"/>
            </a:xfrm>
            <a:custGeom>
              <a:avLst/>
              <a:gdLst/>
              <a:ahLst/>
              <a:cxnLst/>
              <a:rect l="l" t="t" r="r" b="b"/>
              <a:pathLst>
                <a:path w="3158" h="1175" extrusionOk="0">
                  <a:moveTo>
                    <a:pt x="3028" y="0"/>
                  </a:moveTo>
                  <a:cubicBezTo>
                    <a:pt x="3014" y="0"/>
                    <a:pt x="3004" y="4"/>
                    <a:pt x="2990" y="7"/>
                  </a:cubicBezTo>
                  <a:lnTo>
                    <a:pt x="93" y="956"/>
                  </a:lnTo>
                  <a:cubicBezTo>
                    <a:pt x="31" y="976"/>
                    <a:pt x="0" y="1041"/>
                    <a:pt x="20" y="1099"/>
                  </a:cubicBezTo>
                  <a:cubicBezTo>
                    <a:pt x="38" y="1143"/>
                    <a:pt x="82" y="1174"/>
                    <a:pt x="129" y="1174"/>
                  </a:cubicBezTo>
                  <a:cubicBezTo>
                    <a:pt x="140" y="1174"/>
                    <a:pt x="154" y="1171"/>
                    <a:pt x="164" y="1168"/>
                  </a:cubicBezTo>
                  <a:lnTo>
                    <a:pt x="2010" y="563"/>
                  </a:lnTo>
                  <a:lnTo>
                    <a:pt x="2888" y="276"/>
                  </a:lnTo>
                  <a:lnTo>
                    <a:pt x="3066" y="218"/>
                  </a:lnTo>
                  <a:cubicBezTo>
                    <a:pt x="3124" y="198"/>
                    <a:pt x="3157" y="136"/>
                    <a:pt x="3137" y="75"/>
                  </a:cubicBezTo>
                  <a:cubicBezTo>
                    <a:pt x="3120" y="31"/>
                    <a:pt x="3076" y="0"/>
                    <a:pt x="3028" y="0"/>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1" name="Google Shape;541;p23"/>
            <p:cNvSpPr/>
            <p:nvPr/>
          </p:nvSpPr>
          <p:spPr>
            <a:xfrm flipH="1">
              <a:off x="7430987" y="2252955"/>
              <a:ext cx="341208" cy="45577"/>
            </a:xfrm>
            <a:custGeom>
              <a:avLst/>
              <a:gdLst/>
              <a:ahLst/>
              <a:cxnLst/>
              <a:rect l="l" t="t" r="r" b="b"/>
              <a:pathLst>
                <a:path w="8572" h="1145" extrusionOk="0">
                  <a:moveTo>
                    <a:pt x="6069" y="1"/>
                  </a:moveTo>
                  <a:cubicBezTo>
                    <a:pt x="6110" y="1"/>
                    <a:pt x="6150" y="1"/>
                    <a:pt x="6190" y="2"/>
                  </a:cubicBezTo>
                  <a:lnTo>
                    <a:pt x="6190" y="2"/>
                  </a:lnTo>
                  <a:cubicBezTo>
                    <a:pt x="6151" y="1"/>
                    <a:pt x="6111" y="1"/>
                    <a:pt x="6069" y="1"/>
                  </a:cubicBezTo>
                  <a:close/>
                  <a:moveTo>
                    <a:pt x="6190" y="2"/>
                  </a:moveTo>
                  <a:cubicBezTo>
                    <a:pt x="6205" y="2"/>
                    <a:pt x="6221" y="3"/>
                    <a:pt x="6237" y="4"/>
                  </a:cubicBezTo>
                  <a:cubicBezTo>
                    <a:pt x="6368" y="7"/>
                    <a:pt x="6498" y="15"/>
                    <a:pt x="6624" y="28"/>
                  </a:cubicBezTo>
                  <a:lnTo>
                    <a:pt x="6624" y="28"/>
                  </a:lnTo>
                  <a:cubicBezTo>
                    <a:pt x="6483" y="13"/>
                    <a:pt x="6338" y="5"/>
                    <a:pt x="6190" y="2"/>
                  </a:cubicBezTo>
                  <a:close/>
                  <a:moveTo>
                    <a:pt x="5677" y="14"/>
                  </a:moveTo>
                  <a:cubicBezTo>
                    <a:pt x="4840" y="62"/>
                    <a:pt x="2944" y="43"/>
                    <a:pt x="1562" y="240"/>
                  </a:cubicBezTo>
                  <a:lnTo>
                    <a:pt x="1562" y="240"/>
                  </a:lnTo>
                  <a:cubicBezTo>
                    <a:pt x="2171" y="154"/>
                    <a:pt x="2879" y="110"/>
                    <a:pt x="3553" y="83"/>
                  </a:cubicBezTo>
                  <a:cubicBezTo>
                    <a:pt x="4410" y="48"/>
                    <a:pt x="5209" y="42"/>
                    <a:pt x="5677" y="14"/>
                  </a:cubicBezTo>
                  <a:close/>
                  <a:moveTo>
                    <a:pt x="1562" y="240"/>
                  </a:moveTo>
                  <a:cubicBezTo>
                    <a:pt x="789" y="350"/>
                    <a:pt x="178" y="527"/>
                    <a:pt x="0" y="823"/>
                  </a:cubicBezTo>
                  <a:cubicBezTo>
                    <a:pt x="178" y="529"/>
                    <a:pt x="789" y="351"/>
                    <a:pt x="1562" y="240"/>
                  </a:cubicBezTo>
                  <a:close/>
                  <a:moveTo>
                    <a:pt x="6624" y="28"/>
                  </a:moveTo>
                  <a:cubicBezTo>
                    <a:pt x="7535" y="120"/>
                    <a:pt x="8287" y="457"/>
                    <a:pt x="8571" y="1144"/>
                  </a:cubicBezTo>
                  <a:cubicBezTo>
                    <a:pt x="8287" y="455"/>
                    <a:pt x="7534" y="118"/>
                    <a:pt x="6624" y="28"/>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2" name="Google Shape;542;p23"/>
            <p:cNvSpPr/>
            <p:nvPr/>
          </p:nvSpPr>
          <p:spPr>
            <a:xfrm flipH="1">
              <a:off x="7083675" y="2228514"/>
              <a:ext cx="42671" cy="174386"/>
            </a:xfrm>
            <a:custGeom>
              <a:avLst/>
              <a:gdLst/>
              <a:ahLst/>
              <a:cxnLst/>
              <a:rect l="l" t="t" r="r" b="b"/>
              <a:pathLst>
                <a:path w="1072" h="4381" extrusionOk="0">
                  <a:moveTo>
                    <a:pt x="0" y="0"/>
                  </a:moveTo>
                  <a:lnTo>
                    <a:pt x="0" y="0"/>
                  </a:lnTo>
                  <a:cubicBezTo>
                    <a:pt x="3" y="38"/>
                    <a:pt x="10" y="75"/>
                    <a:pt x="14" y="113"/>
                  </a:cubicBezTo>
                  <a:cubicBezTo>
                    <a:pt x="75" y="123"/>
                    <a:pt x="137" y="157"/>
                    <a:pt x="191" y="222"/>
                  </a:cubicBezTo>
                  <a:cubicBezTo>
                    <a:pt x="293" y="341"/>
                    <a:pt x="386" y="471"/>
                    <a:pt x="465" y="604"/>
                  </a:cubicBezTo>
                  <a:lnTo>
                    <a:pt x="758" y="185"/>
                  </a:lnTo>
                  <a:cubicBezTo>
                    <a:pt x="741" y="164"/>
                    <a:pt x="723" y="150"/>
                    <a:pt x="703" y="140"/>
                  </a:cubicBezTo>
                  <a:cubicBezTo>
                    <a:pt x="597" y="72"/>
                    <a:pt x="345" y="24"/>
                    <a:pt x="0" y="0"/>
                  </a:cubicBezTo>
                  <a:close/>
                  <a:moveTo>
                    <a:pt x="983" y="946"/>
                  </a:moveTo>
                  <a:lnTo>
                    <a:pt x="741" y="1287"/>
                  </a:lnTo>
                  <a:cubicBezTo>
                    <a:pt x="857" y="1754"/>
                    <a:pt x="829" y="2253"/>
                    <a:pt x="638" y="2731"/>
                  </a:cubicBezTo>
                  <a:cubicBezTo>
                    <a:pt x="580" y="2881"/>
                    <a:pt x="447" y="2950"/>
                    <a:pt x="314" y="2953"/>
                  </a:cubicBezTo>
                  <a:cubicBezTo>
                    <a:pt x="338" y="3164"/>
                    <a:pt x="358" y="3369"/>
                    <a:pt x="386" y="3561"/>
                  </a:cubicBezTo>
                  <a:lnTo>
                    <a:pt x="386" y="3564"/>
                  </a:lnTo>
                  <a:cubicBezTo>
                    <a:pt x="389" y="3594"/>
                    <a:pt x="392" y="3626"/>
                    <a:pt x="396" y="3656"/>
                  </a:cubicBezTo>
                  <a:cubicBezTo>
                    <a:pt x="396" y="3659"/>
                    <a:pt x="396" y="3663"/>
                    <a:pt x="399" y="3663"/>
                  </a:cubicBezTo>
                  <a:lnTo>
                    <a:pt x="399" y="3670"/>
                  </a:lnTo>
                  <a:lnTo>
                    <a:pt x="399" y="3676"/>
                  </a:lnTo>
                  <a:lnTo>
                    <a:pt x="399" y="3680"/>
                  </a:lnTo>
                  <a:lnTo>
                    <a:pt x="399" y="3687"/>
                  </a:lnTo>
                  <a:cubicBezTo>
                    <a:pt x="399" y="3690"/>
                    <a:pt x="399" y="3694"/>
                    <a:pt x="403" y="3697"/>
                  </a:cubicBezTo>
                  <a:lnTo>
                    <a:pt x="403" y="3707"/>
                  </a:lnTo>
                  <a:lnTo>
                    <a:pt x="403" y="3711"/>
                  </a:lnTo>
                  <a:cubicBezTo>
                    <a:pt x="427" y="3939"/>
                    <a:pt x="444" y="4161"/>
                    <a:pt x="447" y="4380"/>
                  </a:cubicBezTo>
                  <a:cubicBezTo>
                    <a:pt x="823" y="4281"/>
                    <a:pt x="1065" y="4179"/>
                    <a:pt x="1065" y="4089"/>
                  </a:cubicBezTo>
                  <a:lnTo>
                    <a:pt x="1065" y="4086"/>
                  </a:lnTo>
                  <a:cubicBezTo>
                    <a:pt x="1062" y="4066"/>
                    <a:pt x="1062" y="4032"/>
                    <a:pt x="1062" y="3984"/>
                  </a:cubicBezTo>
                  <a:cubicBezTo>
                    <a:pt x="1062" y="3775"/>
                    <a:pt x="1072" y="3342"/>
                    <a:pt x="1072" y="2837"/>
                  </a:cubicBezTo>
                  <a:cubicBezTo>
                    <a:pt x="1072" y="2219"/>
                    <a:pt x="1059" y="1492"/>
                    <a:pt x="983" y="946"/>
                  </a:cubicBezTo>
                  <a:close/>
                </a:path>
              </a:pathLst>
            </a:custGeom>
            <a:solidFill>
              <a:srgbClr val="D1DB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3" name="Google Shape;543;p23"/>
            <p:cNvSpPr/>
            <p:nvPr/>
          </p:nvSpPr>
          <p:spPr>
            <a:xfrm flipH="1">
              <a:off x="7087177" y="2235838"/>
              <a:ext cx="20699" cy="43945"/>
            </a:xfrm>
            <a:custGeom>
              <a:avLst/>
              <a:gdLst/>
              <a:ahLst/>
              <a:cxnLst/>
              <a:rect l="l" t="t" r="r" b="b"/>
              <a:pathLst>
                <a:path w="520" h="1104" extrusionOk="0">
                  <a:moveTo>
                    <a:pt x="294" y="1"/>
                  </a:moveTo>
                  <a:lnTo>
                    <a:pt x="1" y="420"/>
                  </a:lnTo>
                  <a:cubicBezTo>
                    <a:pt x="127" y="636"/>
                    <a:pt x="219" y="867"/>
                    <a:pt x="277" y="1103"/>
                  </a:cubicBezTo>
                  <a:lnTo>
                    <a:pt x="519" y="762"/>
                  </a:lnTo>
                  <a:cubicBezTo>
                    <a:pt x="472" y="403"/>
                    <a:pt x="400" y="124"/>
                    <a:pt x="294" y="1"/>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4" name="Google Shape;544;p23"/>
            <p:cNvSpPr/>
            <p:nvPr/>
          </p:nvSpPr>
          <p:spPr>
            <a:xfrm flipH="1">
              <a:off x="7110985" y="2227837"/>
              <a:ext cx="211603" cy="200339"/>
            </a:xfrm>
            <a:custGeom>
              <a:avLst/>
              <a:gdLst/>
              <a:ahLst/>
              <a:cxnLst/>
              <a:rect l="l" t="t" r="r" b="b"/>
              <a:pathLst>
                <a:path w="5316" h="5033" extrusionOk="0">
                  <a:moveTo>
                    <a:pt x="2162" y="656"/>
                  </a:moveTo>
                  <a:cubicBezTo>
                    <a:pt x="2199" y="656"/>
                    <a:pt x="2236" y="676"/>
                    <a:pt x="2261" y="710"/>
                  </a:cubicBezTo>
                  <a:cubicBezTo>
                    <a:pt x="2277" y="741"/>
                    <a:pt x="2281" y="775"/>
                    <a:pt x="2271" y="809"/>
                  </a:cubicBezTo>
                  <a:cubicBezTo>
                    <a:pt x="2554" y="966"/>
                    <a:pt x="2797" y="1502"/>
                    <a:pt x="2797" y="1980"/>
                  </a:cubicBezTo>
                  <a:cubicBezTo>
                    <a:pt x="2797" y="2632"/>
                    <a:pt x="2417" y="3158"/>
                    <a:pt x="1954" y="3158"/>
                  </a:cubicBezTo>
                  <a:cubicBezTo>
                    <a:pt x="1489" y="3158"/>
                    <a:pt x="1110" y="2632"/>
                    <a:pt x="1110" y="1980"/>
                  </a:cubicBezTo>
                  <a:cubicBezTo>
                    <a:pt x="1110" y="1929"/>
                    <a:pt x="1117" y="1878"/>
                    <a:pt x="1127" y="1826"/>
                  </a:cubicBezTo>
                  <a:lnTo>
                    <a:pt x="1127" y="1826"/>
                  </a:lnTo>
                  <a:cubicBezTo>
                    <a:pt x="991" y="2007"/>
                    <a:pt x="885" y="2198"/>
                    <a:pt x="844" y="2396"/>
                  </a:cubicBezTo>
                  <a:cubicBezTo>
                    <a:pt x="830" y="2447"/>
                    <a:pt x="782" y="2485"/>
                    <a:pt x="731" y="2485"/>
                  </a:cubicBezTo>
                  <a:cubicBezTo>
                    <a:pt x="725" y="2485"/>
                    <a:pt x="714" y="2482"/>
                    <a:pt x="708" y="2482"/>
                  </a:cubicBezTo>
                  <a:cubicBezTo>
                    <a:pt x="646" y="2468"/>
                    <a:pt x="605" y="2410"/>
                    <a:pt x="618" y="2349"/>
                  </a:cubicBezTo>
                  <a:cubicBezTo>
                    <a:pt x="810" y="1468"/>
                    <a:pt x="2049" y="706"/>
                    <a:pt x="2100" y="673"/>
                  </a:cubicBezTo>
                  <a:cubicBezTo>
                    <a:pt x="2121" y="662"/>
                    <a:pt x="2141" y="656"/>
                    <a:pt x="2162" y="656"/>
                  </a:cubicBezTo>
                  <a:close/>
                  <a:moveTo>
                    <a:pt x="2701" y="3380"/>
                  </a:moveTo>
                  <a:cubicBezTo>
                    <a:pt x="2725" y="3380"/>
                    <a:pt x="2748" y="3386"/>
                    <a:pt x="2769" y="3400"/>
                  </a:cubicBezTo>
                  <a:cubicBezTo>
                    <a:pt x="2820" y="3438"/>
                    <a:pt x="2830" y="3509"/>
                    <a:pt x="2793" y="3557"/>
                  </a:cubicBezTo>
                  <a:cubicBezTo>
                    <a:pt x="2663" y="3728"/>
                    <a:pt x="2493" y="3830"/>
                    <a:pt x="2291" y="3857"/>
                  </a:cubicBezTo>
                  <a:cubicBezTo>
                    <a:pt x="2254" y="3865"/>
                    <a:pt x="2213" y="3868"/>
                    <a:pt x="2175" y="3868"/>
                  </a:cubicBezTo>
                  <a:cubicBezTo>
                    <a:pt x="1769" y="3868"/>
                    <a:pt x="1393" y="3591"/>
                    <a:pt x="1376" y="3581"/>
                  </a:cubicBezTo>
                  <a:cubicBezTo>
                    <a:pt x="1329" y="3543"/>
                    <a:pt x="1319" y="3471"/>
                    <a:pt x="1356" y="3424"/>
                  </a:cubicBezTo>
                  <a:cubicBezTo>
                    <a:pt x="1376" y="3393"/>
                    <a:pt x="1410" y="3380"/>
                    <a:pt x="1448" y="3380"/>
                  </a:cubicBezTo>
                  <a:cubicBezTo>
                    <a:pt x="1472" y="3380"/>
                    <a:pt x="1496" y="3386"/>
                    <a:pt x="1516" y="3403"/>
                  </a:cubicBezTo>
                  <a:cubicBezTo>
                    <a:pt x="1519" y="3403"/>
                    <a:pt x="1847" y="3643"/>
                    <a:pt x="2175" y="3643"/>
                  </a:cubicBezTo>
                  <a:cubicBezTo>
                    <a:pt x="2203" y="3643"/>
                    <a:pt x="2233" y="3643"/>
                    <a:pt x="2261" y="3635"/>
                  </a:cubicBezTo>
                  <a:cubicBezTo>
                    <a:pt x="2400" y="3619"/>
                    <a:pt x="2517" y="3547"/>
                    <a:pt x="2609" y="3424"/>
                  </a:cubicBezTo>
                  <a:cubicBezTo>
                    <a:pt x="2633" y="3397"/>
                    <a:pt x="2666" y="3380"/>
                    <a:pt x="2701" y="3380"/>
                  </a:cubicBezTo>
                  <a:close/>
                  <a:moveTo>
                    <a:pt x="4322" y="0"/>
                  </a:moveTo>
                  <a:cubicBezTo>
                    <a:pt x="2991" y="0"/>
                    <a:pt x="1069" y="232"/>
                    <a:pt x="397" y="768"/>
                  </a:cubicBezTo>
                  <a:cubicBezTo>
                    <a:pt x="147" y="966"/>
                    <a:pt x="1" y="1236"/>
                    <a:pt x="1" y="1762"/>
                  </a:cubicBezTo>
                  <a:cubicBezTo>
                    <a:pt x="1" y="2099"/>
                    <a:pt x="62" y="2550"/>
                    <a:pt x="196" y="3158"/>
                  </a:cubicBezTo>
                  <a:cubicBezTo>
                    <a:pt x="509" y="4577"/>
                    <a:pt x="533" y="5032"/>
                    <a:pt x="1311" y="5032"/>
                  </a:cubicBezTo>
                  <a:cubicBezTo>
                    <a:pt x="1380" y="5032"/>
                    <a:pt x="1455" y="5028"/>
                    <a:pt x="1537" y="5021"/>
                  </a:cubicBezTo>
                  <a:cubicBezTo>
                    <a:pt x="1560" y="5021"/>
                    <a:pt x="1585" y="5018"/>
                    <a:pt x="1612" y="5015"/>
                  </a:cubicBezTo>
                  <a:cubicBezTo>
                    <a:pt x="2031" y="4468"/>
                    <a:pt x="2674" y="4011"/>
                    <a:pt x="3462" y="3752"/>
                  </a:cubicBezTo>
                  <a:cubicBezTo>
                    <a:pt x="3858" y="3622"/>
                    <a:pt x="4254" y="3553"/>
                    <a:pt x="4637" y="3540"/>
                  </a:cubicBezTo>
                  <a:cubicBezTo>
                    <a:pt x="4670" y="3414"/>
                    <a:pt x="4780" y="3304"/>
                    <a:pt x="4954" y="3304"/>
                  </a:cubicBezTo>
                  <a:cubicBezTo>
                    <a:pt x="5149" y="3304"/>
                    <a:pt x="5254" y="3430"/>
                    <a:pt x="5282" y="3574"/>
                  </a:cubicBezTo>
                  <a:cubicBezTo>
                    <a:pt x="5292" y="3574"/>
                    <a:pt x="5302" y="3578"/>
                    <a:pt x="5316" y="3578"/>
                  </a:cubicBezTo>
                  <a:cubicBezTo>
                    <a:pt x="5288" y="3386"/>
                    <a:pt x="5268" y="3181"/>
                    <a:pt x="5244" y="2970"/>
                  </a:cubicBezTo>
                  <a:lnTo>
                    <a:pt x="5227" y="2970"/>
                  </a:lnTo>
                  <a:cubicBezTo>
                    <a:pt x="5015" y="2970"/>
                    <a:pt x="4810" y="2813"/>
                    <a:pt x="4910" y="2567"/>
                  </a:cubicBezTo>
                  <a:cubicBezTo>
                    <a:pt x="5159" y="1935"/>
                    <a:pt x="5087" y="1243"/>
                    <a:pt x="4637" y="710"/>
                  </a:cubicBezTo>
                  <a:cubicBezTo>
                    <a:pt x="4425" y="461"/>
                    <a:pt x="4653" y="126"/>
                    <a:pt x="4899" y="126"/>
                  </a:cubicBezTo>
                  <a:cubicBezTo>
                    <a:pt x="4913" y="126"/>
                    <a:pt x="4930" y="126"/>
                    <a:pt x="4944" y="130"/>
                  </a:cubicBezTo>
                  <a:cubicBezTo>
                    <a:pt x="4940" y="92"/>
                    <a:pt x="4933" y="55"/>
                    <a:pt x="4930" y="17"/>
                  </a:cubicBezTo>
                  <a:cubicBezTo>
                    <a:pt x="4749" y="7"/>
                    <a:pt x="4544" y="0"/>
                    <a:pt x="4322" y="0"/>
                  </a:cubicBezTo>
                  <a:close/>
                </a:path>
              </a:pathLst>
            </a:custGeom>
            <a:solidFill>
              <a:srgbClr val="D1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5" name="Google Shape;545;p23"/>
            <p:cNvSpPr/>
            <p:nvPr/>
          </p:nvSpPr>
          <p:spPr>
            <a:xfrm flipH="1">
              <a:off x="7209899" y="2362342"/>
              <a:ext cx="60225" cy="19465"/>
            </a:xfrm>
            <a:custGeom>
              <a:avLst/>
              <a:gdLst/>
              <a:ahLst/>
              <a:cxnLst/>
              <a:rect l="l" t="t" r="r" b="b"/>
              <a:pathLst>
                <a:path w="1513" h="489" extrusionOk="0">
                  <a:moveTo>
                    <a:pt x="130" y="1"/>
                  </a:moveTo>
                  <a:cubicBezTo>
                    <a:pt x="92" y="1"/>
                    <a:pt x="58" y="14"/>
                    <a:pt x="38" y="45"/>
                  </a:cubicBezTo>
                  <a:cubicBezTo>
                    <a:pt x="1" y="92"/>
                    <a:pt x="11" y="164"/>
                    <a:pt x="58" y="202"/>
                  </a:cubicBezTo>
                  <a:cubicBezTo>
                    <a:pt x="75" y="212"/>
                    <a:pt x="451" y="489"/>
                    <a:pt x="857" y="489"/>
                  </a:cubicBezTo>
                  <a:cubicBezTo>
                    <a:pt x="895" y="489"/>
                    <a:pt x="936" y="486"/>
                    <a:pt x="973" y="478"/>
                  </a:cubicBezTo>
                  <a:cubicBezTo>
                    <a:pt x="1175" y="451"/>
                    <a:pt x="1345" y="349"/>
                    <a:pt x="1475" y="178"/>
                  </a:cubicBezTo>
                  <a:cubicBezTo>
                    <a:pt x="1512" y="130"/>
                    <a:pt x="1502" y="59"/>
                    <a:pt x="1451" y="21"/>
                  </a:cubicBezTo>
                  <a:cubicBezTo>
                    <a:pt x="1430" y="7"/>
                    <a:pt x="1407" y="1"/>
                    <a:pt x="1383" y="1"/>
                  </a:cubicBezTo>
                  <a:cubicBezTo>
                    <a:pt x="1348" y="1"/>
                    <a:pt x="1315" y="18"/>
                    <a:pt x="1291" y="45"/>
                  </a:cubicBezTo>
                  <a:cubicBezTo>
                    <a:pt x="1199" y="168"/>
                    <a:pt x="1082" y="240"/>
                    <a:pt x="943" y="256"/>
                  </a:cubicBezTo>
                  <a:cubicBezTo>
                    <a:pt x="915" y="264"/>
                    <a:pt x="885" y="264"/>
                    <a:pt x="857" y="264"/>
                  </a:cubicBezTo>
                  <a:cubicBezTo>
                    <a:pt x="529" y="264"/>
                    <a:pt x="201" y="24"/>
                    <a:pt x="198" y="24"/>
                  </a:cubicBezTo>
                  <a:cubicBezTo>
                    <a:pt x="178" y="7"/>
                    <a:pt x="154" y="1"/>
                    <a:pt x="130" y="1"/>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6" name="Google Shape;546;p23"/>
            <p:cNvSpPr/>
            <p:nvPr/>
          </p:nvSpPr>
          <p:spPr>
            <a:xfrm flipH="1">
              <a:off x="7110264" y="2370223"/>
              <a:ext cx="756" cy="6011"/>
            </a:xfrm>
            <a:custGeom>
              <a:avLst/>
              <a:gdLst/>
              <a:ahLst/>
              <a:cxnLst/>
              <a:rect l="l" t="t" r="r" b="b"/>
              <a:pathLst>
                <a:path w="19" h="151" extrusionOk="0">
                  <a:moveTo>
                    <a:pt x="18" y="147"/>
                  </a:moveTo>
                  <a:lnTo>
                    <a:pt x="18" y="151"/>
                  </a:lnTo>
                  <a:lnTo>
                    <a:pt x="18" y="147"/>
                  </a:lnTo>
                  <a:close/>
                  <a:moveTo>
                    <a:pt x="18" y="137"/>
                  </a:moveTo>
                  <a:lnTo>
                    <a:pt x="18" y="137"/>
                  </a:lnTo>
                  <a:lnTo>
                    <a:pt x="18" y="137"/>
                  </a:lnTo>
                  <a:close/>
                  <a:moveTo>
                    <a:pt x="14" y="120"/>
                  </a:moveTo>
                  <a:lnTo>
                    <a:pt x="14" y="127"/>
                  </a:lnTo>
                  <a:lnTo>
                    <a:pt x="14" y="120"/>
                  </a:lnTo>
                  <a:close/>
                  <a:moveTo>
                    <a:pt x="14" y="110"/>
                  </a:moveTo>
                  <a:lnTo>
                    <a:pt x="14" y="116"/>
                  </a:lnTo>
                  <a:lnTo>
                    <a:pt x="14" y="110"/>
                  </a:lnTo>
                  <a:close/>
                  <a:moveTo>
                    <a:pt x="11" y="96"/>
                  </a:moveTo>
                  <a:cubicBezTo>
                    <a:pt x="11" y="99"/>
                    <a:pt x="11" y="103"/>
                    <a:pt x="14" y="103"/>
                  </a:cubicBezTo>
                  <a:cubicBezTo>
                    <a:pt x="11" y="103"/>
                    <a:pt x="11" y="99"/>
                    <a:pt x="11" y="96"/>
                  </a:cubicBezTo>
                  <a:close/>
                  <a:moveTo>
                    <a:pt x="1" y="1"/>
                  </a:moveTo>
                  <a:lnTo>
                    <a:pt x="1" y="4"/>
                  </a:lnTo>
                  <a:cubicBezTo>
                    <a:pt x="4" y="34"/>
                    <a:pt x="7" y="66"/>
                    <a:pt x="11" y="96"/>
                  </a:cubicBezTo>
                  <a:cubicBezTo>
                    <a:pt x="7" y="66"/>
                    <a:pt x="4" y="34"/>
                    <a:pt x="1" y="4"/>
                  </a:cubicBezTo>
                  <a:lnTo>
                    <a:pt x="1" y="1"/>
                  </a:lnTo>
                  <a:close/>
                </a:path>
              </a:pathLst>
            </a:custGeom>
            <a:solidFill>
              <a:srgbClr val="D2CD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7" name="Google Shape;547;p23"/>
            <p:cNvSpPr/>
            <p:nvPr/>
          </p:nvSpPr>
          <p:spPr>
            <a:xfrm flipH="1">
              <a:off x="7108516" y="2368750"/>
              <a:ext cx="149906" cy="58712"/>
            </a:xfrm>
            <a:custGeom>
              <a:avLst/>
              <a:gdLst/>
              <a:ahLst/>
              <a:cxnLst/>
              <a:rect l="l" t="t" r="r" b="b"/>
              <a:pathLst>
                <a:path w="3766" h="1475" extrusionOk="0">
                  <a:moveTo>
                    <a:pt x="3025" y="0"/>
                  </a:moveTo>
                  <a:cubicBezTo>
                    <a:pt x="2642" y="13"/>
                    <a:pt x="2246" y="82"/>
                    <a:pt x="1850" y="212"/>
                  </a:cubicBezTo>
                  <a:cubicBezTo>
                    <a:pt x="1062" y="471"/>
                    <a:pt x="419" y="928"/>
                    <a:pt x="0" y="1475"/>
                  </a:cubicBezTo>
                  <a:cubicBezTo>
                    <a:pt x="792" y="1403"/>
                    <a:pt x="2758" y="1130"/>
                    <a:pt x="3765" y="857"/>
                  </a:cubicBezTo>
                  <a:cubicBezTo>
                    <a:pt x="3762" y="638"/>
                    <a:pt x="3745" y="416"/>
                    <a:pt x="3721" y="188"/>
                  </a:cubicBezTo>
                  <a:lnTo>
                    <a:pt x="3721" y="184"/>
                  </a:lnTo>
                  <a:lnTo>
                    <a:pt x="3721" y="174"/>
                  </a:lnTo>
                  <a:cubicBezTo>
                    <a:pt x="3717" y="171"/>
                    <a:pt x="3717" y="167"/>
                    <a:pt x="3717" y="164"/>
                  </a:cubicBezTo>
                  <a:lnTo>
                    <a:pt x="3717" y="157"/>
                  </a:lnTo>
                  <a:lnTo>
                    <a:pt x="3717" y="153"/>
                  </a:lnTo>
                  <a:lnTo>
                    <a:pt x="3717" y="147"/>
                  </a:lnTo>
                  <a:lnTo>
                    <a:pt x="3717" y="140"/>
                  </a:lnTo>
                  <a:cubicBezTo>
                    <a:pt x="3714" y="140"/>
                    <a:pt x="3714" y="136"/>
                    <a:pt x="3714" y="133"/>
                  </a:cubicBezTo>
                  <a:cubicBezTo>
                    <a:pt x="3710" y="103"/>
                    <a:pt x="3707" y="71"/>
                    <a:pt x="3704" y="41"/>
                  </a:cubicBezTo>
                  <a:lnTo>
                    <a:pt x="3704" y="38"/>
                  </a:lnTo>
                  <a:cubicBezTo>
                    <a:pt x="3690" y="38"/>
                    <a:pt x="3680" y="34"/>
                    <a:pt x="3670" y="34"/>
                  </a:cubicBezTo>
                  <a:cubicBezTo>
                    <a:pt x="3701" y="222"/>
                    <a:pt x="3591" y="434"/>
                    <a:pt x="3342" y="434"/>
                  </a:cubicBezTo>
                  <a:cubicBezTo>
                    <a:pt x="3079" y="434"/>
                    <a:pt x="2973" y="194"/>
                    <a:pt x="3025" y="0"/>
                  </a:cubicBezTo>
                  <a:close/>
                </a:path>
              </a:pathLst>
            </a:custGeom>
            <a:solidFill>
              <a:srgbClr val="D1A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8" name="Google Shape;548;p23"/>
            <p:cNvSpPr/>
            <p:nvPr/>
          </p:nvSpPr>
          <p:spPr>
            <a:xfrm flipH="1">
              <a:off x="7211253" y="2260001"/>
              <a:ext cx="67191" cy="93542"/>
            </a:xfrm>
            <a:custGeom>
              <a:avLst/>
              <a:gdLst/>
              <a:ahLst/>
              <a:cxnLst/>
              <a:rect l="l" t="t" r="r" b="b"/>
              <a:pathLst>
                <a:path w="1688" h="2350" extrusionOk="0">
                  <a:moveTo>
                    <a:pt x="1312" y="578"/>
                  </a:moveTo>
                  <a:cubicBezTo>
                    <a:pt x="1401" y="578"/>
                    <a:pt x="1472" y="694"/>
                    <a:pt x="1472" y="834"/>
                  </a:cubicBezTo>
                  <a:cubicBezTo>
                    <a:pt x="1472" y="977"/>
                    <a:pt x="1401" y="1094"/>
                    <a:pt x="1312" y="1094"/>
                  </a:cubicBezTo>
                  <a:cubicBezTo>
                    <a:pt x="1223" y="1094"/>
                    <a:pt x="1152" y="977"/>
                    <a:pt x="1152" y="834"/>
                  </a:cubicBezTo>
                  <a:cubicBezTo>
                    <a:pt x="1152" y="694"/>
                    <a:pt x="1223" y="578"/>
                    <a:pt x="1312" y="578"/>
                  </a:cubicBezTo>
                  <a:close/>
                  <a:moveTo>
                    <a:pt x="1162" y="1"/>
                  </a:moveTo>
                  <a:cubicBezTo>
                    <a:pt x="1152" y="21"/>
                    <a:pt x="1135" y="42"/>
                    <a:pt x="1114" y="56"/>
                  </a:cubicBezTo>
                  <a:cubicBezTo>
                    <a:pt x="1104" y="59"/>
                    <a:pt x="428" y="479"/>
                    <a:pt x="18" y="1018"/>
                  </a:cubicBezTo>
                  <a:cubicBezTo>
                    <a:pt x="8" y="1070"/>
                    <a:pt x="1" y="1121"/>
                    <a:pt x="1" y="1172"/>
                  </a:cubicBezTo>
                  <a:cubicBezTo>
                    <a:pt x="1" y="1824"/>
                    <a:pt x="380" y="2350"/>
                    <a:pt x="845" y="2350"/>
                  </a:cubicBezTo>
                  <a:cubicBezTo>
                    <a:pt x="1308" y="2350"/>
                    <a:pt x="1688" y="1824"/>
                    <a:pt x="1688" y="1172"/>
                  </a:cubicBezTo>
                  <a:cubicBezTo>
                    <a:pt x="1688" y="694"/>
                    <a:pt x="1445" y="158"/>
                    <a:pt x="1162" y="1"/>
                  </a:cubicBezTo>
                  <a:close/>
                </a:path>
              </a:pathLst>
            </a:custGeom>
            <a:solidFill>
              <a:srgbClr val="442D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9" name="Google Shape;549;p23"/>
            <p:cNvSpPr/>
            <p:nvPr/>
          </p:nvSpPr>
          <p:spPr>
            <a:xfrm flipH="1">
              <a:off x="7219810" y="2283008"/>
              <a:ext cx="12817" cy="20539"/>
            </a:xfrm>
            <a:custGeom>
              <a:avLst/>
              <a:gdLst/>
              <a:ahLst/>
              <a:cxnLst/>
              <a:rect l="l" t="t" r="r" b="b"/>
              <a:pathLst>
                <a:path w="322" h="516" extrusionOk="0">
                  <a:moveTo>
                    <a:pt x="161" y="0"/>
                  </a:moveTo>
                  <a:cubicBezTo>
                    <a:pt x="72" y="0"/>
                    <a:pt x="1" y="116"/>
                    <a:pt x="1" y="256"/>
                  </a:cubicBezTo>
                  <a:cubicBezTo>
                    <a:pt x="1" y="399"/>
                    <a:pt x="72" y="516"/>
                    <a:pt x="161" y="516"/>
                  </a:cubicBezTo>
                  <a:cubicBezTo>
                    <a:pt x="250" y="516"/>
                    <a:pt x="321" y="399"/>
                    <a:pt x="321" y="256"/>
                  </a:cubicBezTo>
                  <a:cubicBezTo>
                    <a:pt x="321" y="116"/>
                    <a:pt x="250" y="0"/>
                    <a:pt x="161" y="0"/>
                  </a:cubicBezTo>
                  <a:close/>
                </a:path>
              </a:pathLst>
            </a:custGeom>
            <a:solidFill>
              <a:srgbClr val="D1DB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0" name="Google Shape;550;p23"/>
            <p:cNvSpPr/>
            <p:nvPr/>
          </p:nvSpPr>
          <p:spPr>
            <a:xfrm flipH="1">
              <a:off x="7231753" y="2253910"/>
              <a:ext cx="66753" cy="72843"/>
            </a:xfrm>
            <a:custGeom>
              <a:avLst/>
              <a:gdLst/>
              <a:ahLst/>
              <a:cxnLst/>
              <a:rect l="l" t="t" r="r" b="b"/>
              <a:pathLst>
                <a:path w="1677" h="1830" extrusionOk="0">
                  <a:moveTo>
                    <a:pt x="1557" y="1"/>
                  </a:moveTo>
                  <a:cubicBezTo>
                    <a:pt x="1536" y="1"/>
                    <a:pt x="1516" y="7"/>
                    <a:pt x="1495" y="18"/>
                  </a:cubicBezTo>
                  <a:cubicBezTo>
                    <a:pt x="1444" y="51"/>
                    <a:pt x="205" y="813"/>
                    <a:pt x="13" y="1694"/>
                  </a:cubicBezTo>
                  <a:cubicBezTo>
                    <a:pt x="0" y="1755"/>
                    <a:pt x="41" y="1813"/>
                    <a:pt x="103" y="1827"/>
                  </a:cubicBezTo>
                  <a:cubicBezTo>
                    <a:pt x="109" y="1827"/>
                    <a:pt x="120" y="1830"/>
                    <a:pt x="126" y="1830"/>
                  </a:cubicBezTo>
                  <a:cubicBezTo>
                    <a:pt x="177" y="1830"/>
                    <a:pt x="225" y="1792"/>
                    <a:pt x="239" y="1741"/>
                  </a:cubicBezTo>
                  <a:cubicBezTo>
                    <a:pt x="280" y="1543"/>
                    <a:pt x="386" y="1352"/>
                    <a:pt x="522" y="1171"/>
                  </a:cubicBezTo>
                  <a:cubicBezTo>
                    <a:pt x="932" y="632"/>
                    <a:pt x="1608" y="212"/>
                    <a:pt x="1618" y="209"/>
                  </a:cubicBezTo>
                  <a:cubicBezTo>
                    <a:pt x="1639" y="195"/>
                    <a:pt x="1656" y="174"/>
                    <a:pt x="1666" y="154"/>
                  </a:cubicBezTo>
                  <a:cubicBezTo>
                    <a:pt x="1676" y="120"/>
                    <a:pt x="1672" y="86"/>
                    <a:pt x="1656" y="55"/>
                  </a:cubicBezTo>
                  <a:cubicBezTo>
                    <a:pt x="1631" y="21"/>
                    <a:pt x="1594" y="1"/>
                    <a:pt x="1557" y="1"/>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1" name="Google Shape;551;p23"/>
            <p:cNvSpPr/>
            <p:nvPr/>
          </p:nvSpPr>
          <p:spPr>
            <a:xfrm flipH="1">
              <a:off x="7083675" y="2227837"/>
              <a:ext cx="66872" cy="113603"/>
            </a:xfrm>
            <a:custGeom>
              <a:avLst/>
              <a:gdLst/>
              <a:ahLst/>
              <a:cxnLst/>
              <a:rect l="l" t="t" r="r" b="b"/>
              <a:pathLst>
                <a:path w="1680" h="2854" extrusionOk="0">
                  <a:moveTo>
                    <a:pt x="0" y="0"/>
                  </a:moveTo>
                  <a:lnTo>
                    <a:pt x="0" y="0"/>
                  </a:lnTo>
                  <a:cubicBezTo>
                    <a:pt x="642" y="0"/>
                    <a:pt x="1150" y="55"/>
                    <a:pt x="1311" y="157"/>
                  </a:cubicBezTo>
                  <a:cubicBezTo>
                    <a:pt x="1205" y="89"/>
                    <a:pt x="953" y="41"/>
                    <a:pt x="608" y="17"/>
                  </a:cubicBezTo>
                  <a:cubicBezTo>
                    <a:pt x="427" y="7"/>
                    <a:pt x="222" y="0"/>
                    <a:pt x="0" y="0"/>
                  </a:cubicBezTo>
                  <a:close/>
                  <a:moveTo>
                    <a:pt x="1311" y="157"/>
                  </a:moveTo>
                  <a:lnTo>
                    <a:pt x="1311" y="157"/>
                  </a:lnTo>
                  <a:cubicBezTo>
                    <a:pt x="1433" y="233"/>
                    <a:pt x="1516" y="485"/>
                    <a:pt x="1571" y="828"/>
                  </a:cubicBezTo>
                  <a:lnTo>
                    <a:pt x="1571" y="828"/>
                  </a:lnTo>
                  <a:cubicBezTo>
                    <a:pt x="1524" y="534"/>
                    <a:pt x="1458" y="309"/>
                    <a:pt x="1366" y="202"/>
                  </a:cubicBezTo>
                  <a:cubicBezTo>
                    <a:pt x="1349" y="181"/>
                    <a:pt x="1331" y="167"/>
                    <a:pt x="1311" y="157"/>
                  </a:cubicBezTo>
                  <a:close/>
                  <a:moveTo>
                    <a:pt x="1571" y="828"/>
                  </a:moveTo>
                  <a:cubicBezTo>
                    <a:pt x="1578" y="871"/>
                    <a:pt x="1585" y="916"/>
                    <a:pt x="1591" y="963"/>
                  </a:cubicBezTo>
                  <a:cubicBezTo>
                    <a:pt x="1593" y="975"/>
                    <a:pt x="1594" y="986"/>
                    <a:pt x="1596" y="998"/>
                  </a:cubicBezTo>
                  <a:lnTo>
                    <a:pt x="1596" y="998"/>
                  </a:lnTo>
                  <a:cubicBezTo>
                    <a:pt x="1588" y="939"/>
                    <a:pt x="1580" y="882"/>
                    <a:pt x="1571" y="828"/>
                  </a:cubicBezTo>
                  <a:close/>
                  <a:moveTo>
                    <a:pt x="1596" y="998"/>
                  </a:moveTo>
                  <a:lnTo>
                    <a:pt x="1596" y="998"/>
                  </a:lnTo>
                  <a:cubicBezTo>
                    <a:pt x="1665" y="1540"/>
                    <a:pt x="1680" y="2248"/>
                    <a:pt x="1680" y="2854"/>
                  </a:cubicBezTo>
                  <a:cubicBezTo>
                    <a:pt x="1680" y="2249"/>
                    <a:pt x="1667" y="1540"/>
                    <a:pt x="1596" y="998"/>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2" name="Google Shape;552;p23"/>
            <p:cNvSpPr/>
            <p:nvPr/>
          </p:nvSpPr>
          <p:spPr>
            <a:xfrm flipH="1">
              <a:off x="7286367" y="2309360"/>
              <a:ext cx="94497" cy="139835"/>
            </a:xfrm>
            <a:custGeom>
              <a:avLst/>
              <a:gdLst/>
              <a:ahLst/>
              <a:cxnLst/>
              <a:rect l="l" t="t" r="r" b="b"/>
              <a:pathLst>
                <a:path w="2374" h="3513" extrusionOk="0">
                  <a:moveTo>
                    <a:pt x="236" y="0"/>
                  </a:moveTo>
                  <a:cubicBezTo>
                    <a:pt x="236" y="1"/>
                    <a:pt x="0" y="1629"/>
                    <a:pt x="454" y="1704"/>
                  </a:cubicBezTo>
                  <a:lnTo>
                    <a:pt x="454" y="1704"/>
                  </a:lnTo>
                  <a:lnTo>
                    <a:pt x="236" y="0"/>
                  </a:lnTo>
                  <a:close/>
                  <a:moveTo>
                    <a:pt x="1480" y="1643"/>
                  </a:moveTo>
                  <a:cubicBezTo>
                    <a:pt x="1141" y="1643"/>
                    <a:pt x="759" y="1707"/>
                    <a:pt x="506" y="1707"/>
                  </a:cubicBezTo>
                  <a:cubicBezTo>
                    <a:pt x="499" y="1707"/>
                    <a:pt x="492" y="1707"/>
                    <a:pt x="485" y="1707"/>
                  </a:cubicBezTo>
                  <a:cubicBezTo>
                    <a:pt x="474" y="1707"/>
                    <a:pt x="464" y="1706"/>
                    <a:pt x="454" y="1704"/>
                  </a:cubicBezTo>
                  <a:lnTo>
                    <a:pt x="454" y="1704"/>
                  </a:lnTo>
                  <a:lnTo>
                    <a:pt x="686" y="3512"/>
                  </a:lnTo>
                  <a:cubicBezTo>
                    <a:pt x="1721" y="3230"/>
                    <a:pt x="2373" y="2458"/>
                    <a:pt x="2195" y="1953"/>
                  </a:cubicBezTo>
                  <a:cubicBezTo>
                    <a:pt x="2108" y="1705"/>
                    <a:pt x="1815" y="1643"/>
                    <a:pt x="1480" y="1643"/>
                  </a:cubicBezTo>
                  <a:close/>
                </a:path>
              </a:pathLst>
            </a:custGeom>
            <a:solidFill>
              <a:srgbClr val="FFB1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3" name="Google Shape;553;p23"/>
            <p:cNvSpPr/>
            <p:nvPr/>
          </p:nvSpPr>
          <p:spPr>
            <a:xfrm flipH="1">
              <a:off x="7286566" y="2304822"/>
              <a:ext cx="96885" cy="148871"/>
            </a:xfrm>
            <a:custGeom>
              <a:avLst/>
              <a:gdLst/>
              <a:ahLst/>
              <a:cxnLst/>
              <a:rect l="l" t="t" r="r" b="b"/>
              <a:pathLst>
                <a:path w="2434" h="3740" extrusionOk="0">
                  <a:moveTo>
                    <a:pt x="305" y="1"/>
                  </a:moveTo>
                  <a:cubicBezTo>
                    <a:pt x="248" y="1"/>
                    <a:pt x="198" y="40"/>
                    <a:pt x="188" y="97"/>
                  </a:cubicBezTo>
                  <a:cubicBezTo>
                    <a:pt x="168" y="237"/>
                    <a:pt x="1" y="1466"/>
                    <a:pt x="311" y="1821"/>
                  </a:cubicBezTo>
                  <a:cubicBezTo>
                    <a:pt x="373" y="1893"/>
                    <a:pt x="455" y="1931"/>
                    <a:pt x="546" y="1934"/>
                  </a:cubicBezTo>
                  <a:cubicBezTo>
                    <a:pt x="673" y="1934"/>
                    <a:pt x="830" y="1920"/>
                    <a:pt x="994" y="1903"/>
                  </a:cubicBezTo>
                  <a:cubicBezTo>
                    <a:pt x="1171" y="1886"/>
                    <a:pt x="1364" y="1868"/>
                    <a:pt x="1542" y="1868"/>
                  </a:cubicBezTo>
                  <a:cubicBezTo>
                    <a:pt x="1834" y="1868"/>
                    <a:pt x="2085" y="1917"/>
                    <a:pt x="2151" y="2104"/>
                  </a:cubicBezTo>
                  <a:cubicBezTo>
                    <a:pt x="2199" y="2238"/>
                    <a:pt x="2175" y="2402"/>
                    <a:pt x="2079" y="2575"/>
                  </a:cubicBezTo>
                  <a:cubicBezTo>
                    <a:pt x="1865" y="2982"/>
                    <a:pt x="1328" y="3354"/>
                    <a:pt x="721" y="3521"/>
                  </a:cubicBezTo>
                  <a:cubicBezTo>
                    <a:pt x="659" y="3538"/>
                    <a:pt x="625" y="3599"/>
                    <a:pt x="642" y="3658"/>
                  </a:cubicBezTo>
                  <a:cubicBezTo>
                    <a:pt x="656" y="3708"/>
                    <a:pt x="700" y="3740"/>
                    <a:pt x="751" y="3740"/>
                  </a:cubicBezTo>
                  <a:cubicBezTo>
                    <a:pt x="762" y="3740"/>
                    <a:pt x="772" y="3740"/>
                    <a:pt x="782" y="3736"/>
                  </a:cubicBezTo>
                  <a:cubicBezTo>
                    <a:pt x="1458" y="3549"/>
                    <a:pt x="2035" y="3142"/>
                    <a:pt x="2284" y="2678"/>
                  </a:cubicBezTo>
                  <a:cubicBezTo>
                    <a:pt x="2407" y="2449"/>
                    <a:pt x="2434" y="2224"/>
                    <a:pt x="2369" y="2033"/>
                  </a:cubicBezTo>
                  <a:cubicBezTo>
                    <a:pt x="2258" y="1720"/>
                    <a:pt x="1915" y="1645"/>
                    <a:pt x="1537" y="1645"/>
                  </a:cubicBezTo>
                  <a:cubicBezTo>
                    <a:pt x="1349" y="1645"/>
                    <a:pt x="1152" y="1664"/>
                    <a:pt x="970" y="1681"/>
                  </a:cubicBezTo>
                  <a:cubicBezTo>
                    <a:pt x="820" y="1695"/>
                    <a:pt x="677" y="1709"/>
                    <a:pt x="567" y="1709"/>
                  </a:cubicBezTo>
                  <a:cubicBezTo>
                    <a:pt x="561" y="1709"/>
                    <a:pt x="555" y="1709"/>
                    <a:pt x="549" y="1709"/>
                  </a:cubicBezTo>
                  <a:cubicBezTo>
                    <a:pt x="531" y="1709"/>
                    <a:pt x="511" y="1705"/>
                    <a:pt x="485" y="1674"/>
                  </a:cubicBezTo>
                  <a:cubicBezTo>
                    <a:pt x="301" y="1466"/>
                    <a:pt x="345" y="616"/>
                    <a:pt x="414" y="128"/>
                  </a:cubicBezTo>
                  <a:cubicBezTo>
                    <a:pt x="424" y="70"/>
                    <a:pt x="379" y="12"/>
                    <a:pt x="318" y="1"/>
                  </a:cubicBezTo>
                  <a:cubicBezTo>
                    <a:pt x="314" y="1"/>
                    <a:pt x="309" y="1"/>
                    <a:pt x="305"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4" name="Google Shape;554;p23"/>
            <p:cNvSpPr/>
            <p:nvPr/>
          </p:nvSpPr>
          <p:spPr>
            <a:xfrm flipH="1">
              <a:off x="7092193" y="2232972"/>
              <a:ext cx="33635" cy="113086"/>
            </a:xfrm>
            <a:custGeom>
              <a:avLst/>
              <a:gdLst/>
              <a:ahLst/>
              <a:cxnLst/>
              <a:rect l="l" t="t" r="r" b="b"/>
              <a:pathLst>
                <a:path w="845" h="2841" extrusionOk="0">
                  <a:moveTo>
                    <a:pt x="1" y="1"/>
                  </a:moveTo>
                  <a:lnTo>
                    <a:pt x="1" y="1"/>
                  </a:lnTo>
                  <a:cubicBezTo>
                    <a:pt x="42" y="328"/>
                    <a:pt x="79" y="656"/>
                    <a:pt x="113" y="977"/>
                  </a:cubicBezTo>
                  <a:lnTo>
                    <a:pt x="452" y="492"/>
                  </a:lnTo>
                  <a:cubicBezTo>
                    <a:pt x="373" y="359"/>
                    <a:pt x="280" y="229"/>
                    <a:pt x="178" y="110"/>
                  </a:cubicBezTo>
                  <a:cubicBezTo>
                    <a:pt x="124" y="45"/>
                    <a:pt x="62" y="11"/>
                    <a:pt x="1" y="1"/>
                  </a:cubicBezTo>
                  <a:close/>
                  <a:moveTo>
                    <a:pt x="728" y="1175"/>
                  </a:moveTo>
                  <a:lnTo>
                    <a:pt x="206" y="1909"/>
                  </a:lnTo>
                  <a:cubicBezTo>
                    <a:pt x="236" y="2233"/>
                    <a:pt x="267" y="2544"/>
                    <a:pt x="301" y="2841"/>
                  </a:cubicBezTo>
                  <a:cubicBezTo>
                    <a:pt x="434" y="2838"/>
                    <a:pt x="567" y="2769"/>
                    <a:pt x="625" y="2619"/>
                  </a:cubicBezTo>
                  <a:cubicBezTo>
                    <a:pt x="816" y="2141"/>
                    <a:pt x="844" y="1642"/>
                    <a:pt x="728" y="1175"/>
                  </a:cubicBezTo>
                  <a:close/>
                </a:path>
              </a:pathLst>
            </a:custGeom>
            <a:solidFill>
              <a:srgbClr val="ECF0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5" name="Google Shape;555;p23"/>
            <p:cNvSpPr/>
            <p:nvPr/>
          </p:nvSpPr>
          <p:spPr>
            <a:xfrm flipH="1">
              <a:off x="7096850" y="2252557"/>
              <a:ext cx="24480" cy="56404"/>
            </a:xfrm>
            <a:custGeom>
              <a:avLst/>
              <a:gdLst/>
              <a:ahLst/>
              <a:cxnLst/>
              <a:rect l="l" t="t" r="r" b="b"/>
              <a:pathLst>
                <a:path w="615" h="1417" extrusionOk="0">
                  <a:moveTo>
                    <a:pt x="339" y="0"/>
                  </a:moveTo>
                  <a:lnTo>
                    <a:pt x="0" y="485"/>
                  </a:lnTo>
                  <a:cubicBezTo>
                    <a:pt x="31" y="802"/>
                    <a:pt x="62" y="1117"/>
                    <a:pt x="93" y="1417"/>
                  </a:cubicBezTo>
                  <a:lnTo>
                    <a:pt x="615" y="683"/>
                  </a:lnTo>
                  <a:cubicBezTo>
                    <a:pt x="557" y="447"/>
                    <a:pt x="465" y="216"/>
                    <a:pt x="339" y="0"/>
                  </a:cubicBezTo>
                  <a:close/>
                </a:path>
              </a:pathLst>
            </a:custGeom>
            <a:solidFill>
              <a:srgbClr val="9AA2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6" name="Google Shape;556;p23"/>
            <p:cNvSpPr/>
            <p:nvPr/>
          </p:nvSpPr>
          <p:spPr>
            <a:xfrm flipH="1">
              <a:off x="7113847" y="2232853"/>
              <a:ext cx="32640" cy="113205"/>
            </a:xfrm>
            <a:custGeom>
              <a:avLst/>
              <a:gdLst/>
              <a:ahLst/>
              <a:cxnLst/>
              <a:rect l="l" t="t" r="r" b="b"/>
              <a:pathLst>
                <a:path w="820" h="2844" extrusionOk="0">
                  <a:moveTo>
                    <a:pt x="475" y="0"/>
                  </a:moveTo>
                  <a:cubicBezTo>
                    <a:pt x="229" y="0"/>
                    <a:pt x="1" y="335"/>
                    <a:pt x="213" y="584"/>
                  </a:cubicBezTo>
                  <a:cubicBezTo>
                    <a:pt x="663" y="1117"/>
                    <a:pt x="735" y="1809"/>
                    <a:pt x="486" y="2441"/>
                  </a:cubicBezTo>
                  <a:cubicBezTo>
                    <a:pt x="386" y="2687"/>
                    <a:pt x="591" y="2844"/>
                    <a:pt x="803" y="2844"/>
                  </a:cubicBezTo>
                  <a:lnTo>
                    <a:pt x="820" y="2844"/>
                  </a:lnTo>
                  <a:cubicBezTo>
                    <a:pt x="786" y="2547"/>
                    <a:pt x="755" y="2236"/>
                    <a:pt x="725" y="1912"/>
                  </a:cubicBezTo>
                  <a:cubicBezTo>
                    <a:pt x="694" y="1612"/>
                    <a:pt x="663" y="1297"/>
                    <a:pt x="632" y="980"/>
                  </a:cubicBezTo>
                  <a:cubicBezTo>
                    <a:pt x="598" y="659"/>
                    <a:pt x="561" y="331"/>
                    <a:pt x="520" y="4"/>
                  </a:cubicBezTo>
                  <a:cubicBezTo>
                    <a:pt x="506" y="0"/>
                    <a:pt x="489" y="0"/>
                    <a:pt x="475" y="0"/>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7" name="Google Shape;557;p23"/>
            <p:cNvSpPr/>
            <p:nvPr/>
          </p:nvSpPr>
          <p:spPr>
            <a:xfrm flipH="1">
              <a:off x="7112335" y="2359356"/>
              <a:ext cx="25714" cy="10747"/>
            </a:xfrm>
            <a:custGeom>
              <a:avLst/>
              <a:gdLst/>
              <a:ahLst/>
              <a:cxnLst/>
              <a:rect l="l" t="t" r="r" b="b"/>
              <a:pathLst>
                <a:path w="646" h="270" extrusionOk="0">
                  <a:moveTo>
                    <a:pt x="318" y="0"/>
                  </a:moveTo>
                  <a:cubicBezTo>
                    <a:pt x="144" y="0"/>
                    <a:pt x="34" y="110"/>
                    <a:pt x="1" y="236"/>
                  </a:cubicBezTo>
                  <a:lnTo>
                    <a:pt x="127" y="236"/>
                  </a:lnTo>
                  <a:cubicBezTo>
                    <a:pt x="304" y="236"/>
                    <a:pt x="478" y="246"/>
                    <a:pt x="646" y="270"/>
                  </a:cubicBezTo>
                  <a:cubicBezTo>
                    <a:pt x="618" y="126"/>
                    <a:pt x="513" y="0"/>
                    <a:pt x="318" y="0"/>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8" name="Google Shape;558;p23"/>
            <p:cNvSpPr/>
            <p:nvPr/>
          </p:nvSpPr>
          <p:spPr>
            <a:xfrm flipH="1">
              <a:off x="7111101" y="2368750"/>
              <a:ext cx="28978" cy="17275"/>
            </a:xfrm>
            <a:custGeom>
              <a:avLst/>
              <a:gdLst/>
              <a:ahLst/>
              <a:cxnLst/>
              <a:rect l="l" t="t" r="r" b="b"/>
              <a:pathLst>
                <a:path w="728" h="434" extrusionOk="0">
                  <a:moveTo>
                    <a:pt x="52" y="0"/>
                  </a:moveTo>
                  <a:cubicBezTo>
                    <a:pt x="0" y="194"/>
                    <a:pt x="106" y="434"/>
                    <a:pt x="369" y="434"/>
                  </a:cubicBezTo>
                  <a:cubicBezTo>
                    <a:pt x="618" y="434"/>
                    <a:pt x="728" y="222"/>
                    <a:pt x="697" y="34"/>
                  </a:cubicBezTo>
                  <a:cubicBezTo>
                    <a:pt x="529" y="10"/>
                    <a:pt x="355" y="0"/>
                    <a:pt x="178" y="0"/>
                  </a:cubicBezTo>
                  <a:close/>
                </a:path>
              </a:pathLst>
            </a:custGeom>
            <a:solidFill>
              <a:srgbClr val="EBD7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9" name="Google Shape;559;p23"/>
            <p:cNvSpPr/>
            <p:nvPr/>
          </p:nvSpPr>
          <p:spPr>
            <a:xfrm flipH="1">
              <a:off x="7457770" y="2285954"/>
              <a:ext cx="52742" cy="105921"/>
            </a:xfrm>
            <a:custGeom>
              <a:avLst/>
              <a:gdLst/>
              <a:ahLst/>
              <a:cxnLst/>
              <a:rect l="l" t="t" r="r" b="b"/>
              <a:pathLst>
                <a:path w="1325" h="2661" extrusionOk="0">
                  <a:moveTo>
                    <a:pt x="492" y="1"/>
                  </a:moveTo>
                  <a:cubicBezTo>
                    <a:pt x="236" y="1"/>
                    <a:pt x="1" y="336"/>
                    <a:pt x="236" y="578"/>
                  </a:cubicBezTo>
                  <a:cubicBezTo>
                    <a:pt x="642" y="995"/>
                    <a:pt x="438" y="1762"/>
                    <a:pt x="315" y="2244"/>
                  </a:cubicBezTo>
                  <a:cubicBezTo>
                    <a:pt x="253" y="2496"/>
                    <a:pt x="469" y="2660"/>
                    <a:pt x="669" y="2660"/>
                  </a:cubicBezTo>
                  <a:cubicBezTo>
                    <a:pt x="806" y="2660"/>
                    <a:pt x="936" y="2589"/>
                    <a:pt x="977" y="2421"/>
                  </a:cubicBezTo>
                  <a:cubicBezTo>
                    <a:pt x="1168" y="1667"/>
                    <a:pt x="1325" y="725"/>
                    <a:pt x="721" y="103"/>
                  </a:cubicBezTo>
                  <a:cubicBezTo>
                    <a:pt x="649" y="32"/>
                    <a:pt x="571" y="1"/>
                    <a:pt x="492" y="1"/>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0" name="Google Shape;560;p23"/>
            <p:cNvSpPr/>
            <p:nvPr/>
          </p:nvSpPr>
          <p:spPr>
            <a:xfrm flipH="1">
              <a:off x="7471861" y="2401590"/>
              <a:ext cx="35227" cy="26709"/>
            </a:xfrm>
            <a:custGeom>
              <a:avLst/>
              <a:gdLst/>
              <a:ahLst/>
              <a:cxnLst/>
              <a:rect l="l" t="t" r="r" b="b"/>
              <a:pathLst>
                <a:path w="885" h="671" extrusionOk="0">
                  <a:moveTo>
                    <a:pt x="440" y="1"/>
                  </a:moveTo>
                  <a:cubicBezTo>
                    <a:pt x="0" y="1"/>
                    <a:pt x="0" y="670"/>
                    <a:pt x="440" y="670"/>
                  </a:cubicBezTo>
                  <a:cubicBezTo>
                    <a:pt x="884" y="670"/>
                    <a:pt x="884" y="1"/>
                    <a:pt x="440" y="1"/>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1" name="Google Shape;561;p23"/>
            <p:cNvSpPr/>
            <p:nvPr/>
          </p:nvSpPr>
          <p:spPr>
            <a:xfrm flipH="1">
              <a:off x="7504865" y="2680868"/>
              <a:ext cx="265818" cy="261200"/>
            </a:xfrm>
            <a:custGeom>
              <a:avLst/>
              <a:gdLst/>
              <a:ahLst/>
              <a:cxnLst/>
              <a:rect l="l" t="t" r="r" b="b"/>
              <a:pathLst>
                <a:path w="6678" h="6562" extrusionOk="0">
                  <a:moveTo>
                    <a:pt x="4519" y="0"/>
                  </a:moveTo>
                  <a:cubicBezTo>
                    <a:pt x="0" y="215"/>
                    <a:pt x="925" y="5462"/>
                    <a:pt x="1639" y="6059"/>
                  </a:cubicBezTo>
                  <a:cubicBezTo>
                    <a:pt x="2017" y="6380"/>
                    <a:pt x="2540" y="6550"/>
                    <a:pt x="3103" y="6561"/>
                  </a:cubicBezTo>
                  <a:cubicBezTo>
                    <a:pt x="3977" y="6145"/>
                    <a:pt x="5612" y="5865"/>
                    <a:pt x="6086" y="3892"/>
                  </a:cubicBezTo>
                  <a:cubicBezTo>
                    <a:pt x="6677" y="1423"/>
                    <a:pt x="5584" y="127"/>
                    <a:pt x="4519" y="0"/>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2" name="Google Shape;562;p23"/>
            <p:cNvSpPr/>
            <p:nvPr/>
          </p:nvSpPr>
          <p:spPr>
            <a:xfrm flipH="1">
              <a:off x="7473098" y="2680868"/>
              <a:ext cx="198428" cy="262673"/>
            </a:xfrm>
            <a:custGeom>
              <a:avLst/>
              <a:gdLst/>
              <a:ahLst/>
              <a:cxnLst/>
              <a:rect l="l" t="t" r="r" b="b"/>
              <a:pathLst>
                <a:path w="4985" h="6599" extrusionOk="0">
                  <a:moveTo>
                    <a:pt x="2028" y="0"/>
                  </a:moveTo>
                  <a:cubicBezTo>
                    <a:pt x="2028" y="0"/>
                    <a:pt x="4172" y="1000"/>
                    <a:pt x="3575" y="3281"/>
                  </a:cubicBezTo>
                  <a:cubicBezTo>
                    <a:pt x="3076" y="5178"/>
                    <a:pt x="1943" y="6482"/>
                    <a:pt x="0" y="6482"/>
                  </a:cubicBezTo>
                  <a:cubicBezTo>
                    <a:pt x="328" y="6561"/>
                    <a:pt x="638" y="6598"/>
                    <a:pt x="930" y="6598"/>
                  </a:cubicBezTo>
                  <a:cubicBezTo>
                    <a:pt x="2255" y="6598"/>
                    <a:pt x="3220" y="5828"/>
                    <a:pt x="3841" y="4609"/>
                  </a:cubicBezTo>
                  <a:cubicBezTo>
                    <a:pt x="4985" y="2362"/>
                    <a:pt x="3862" y="89"/>
                    <a:pt x="2028" y="0"/>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64" name="Google Shape;564;p23"/>
          <p:cNvSpPr txBox="1">
            <a:spLocks noGrp="1"/>
          </p:cNvSpPr>
          <p:nvPr>
            <p:ph type="title" idx="2"/>
          </p:nvPr>
        </p:nvSpPr>
        <p:spPr>
          <a:xfrm>
            <a:off x="532469" y="1528324"/>
            <a:ext cx="4222291" cy="2181923"/>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600" dirty="0" err="1">
                <a:latin typeface="Fira Sans Extra Condensed"/>
              </a:rPr>
              <a:t>Hubungan</a:t>
            </a:r>
            <a:br>
              <a:rPr lang="en-US" sz="3600" dirty="0">
                <a:latin typeface="Fira Sans Extra Condensed"/>
              </a:rPr>
            </a:br>
            <a:r>
              <a:rPr lang="en-US" sz="3600" dirty="0" err="1">
                <a:latin typeface="Fira Sans Extra Condensed"/>
              </a:rPr>
              <a:t>Lingkungan</a:t>
            </a:r>
            <a:r>
              <a:rPr lang="en-US" sz="3600" dirty="0">
                <a:latin typeface="Fira Sans Extra Condensed"/>
              </a:rPr>
              <a:t> </a:t>
            </a:r>
            <a:r>
              <a:rPr lang="en-US" sz="3600" dirty="0" err="1">
                <a:latin typeface="Fira Sans Extra Condensed"/>
              </a:rPr>
              <a:t>dengan</a:t>
            </a:r>
            <a:r>
              <a:rPr lang="en-US" sz="3600" dirty="0">
                <a:latin typeface="Fira Sans Extra Condensed"/>
              </a:rPr>
              <a:t> </a:t>
            </a:r>
            <a:r>
              <a:rPr lang="id-ID" sz="3600" dirty="0" err="1">
                <a:latin typeface="Fira Sans Extra Condensed"/>
              </a:rPr>
              <a:t>M</a:t>
            </a:r>
            <a:r>
              <a:rPr lang="en-US" sz="3600" dirty="0" err="1">
                <a:latin typeface="Fira Sans Extra Condensed"/>
              </a:rPr>
              <a:t>anusia</a:t>
            </a:r>
            <a:r>
              <a:rPr lang="en-US" sz="3600" dirty="0">
                <a:latin typeface="Fira Sans Extra Condensed"/>
              </a:rPr>
              <a:t> </a:t>
            </a:r>
            <a:endParaRPr sz="3600" dirty="0">
              <a:solidFill>
                <a:srgbClr val="FF7C3E"/>
              </a:solidFill>
              <a:latin typeface="Fira Sans Extra Condense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5DDDA">
            <a:alpha val="71900"/>
          </a:srgbClr>
        </a:solidFill>
        <a:effectLst/>
      </p:bgPr>
    </p:bg>
    <p:spTree>
      <p:nvGrpSpPr>
        <p:cNvPr id="1" name="Shape 568"/>
        <p:cNvGrpSpPr/>
        <p:nvPr/>
      </p:nvGrpSpPr>
      <p:grpSpPr>
        <a:xfrm>
          <a:off x="0" y="0"/>
          <a:ext cx="0" cy="0"/>
          <a:chOff x="0" y="0"/>
          <a:chExt cx="0" cy="0"/>
        </a:xfrm>
      </p:grpSpPr>
      <p:sp>
        <p:nvSpPr>
          <p:cNvPr id="569" name="Google Shape;569;p24"/>
          <p:cNvSpPr txBox="1">
            <a:spLocks noGrp="1"/>
          </p:cNvSpPr>
          <p:nvPr>
            <p:ph type="subTitle" idx="1"/>
          </p:nvPr>
        </p:nvSpPr>
        <p:spPr>
          <a:xfrm>
            <a:off x="1729943" y="1256707"/>
            <a:ext cx="5165826" cy="1376737"/>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US" dirty="0">
                <a:latin typeface="Californian FB" panose="0207040306080B030204" pitchFamily="18" charset="0"/>
                <a:ea typeface="Barlow Semi Condensed Light"/>
                <a:cs typeface="Barlow Semi Condensed Light"/>
                <a:sym typeface="Barlow Semi Condensed Light"/>
              </a:rPr>
              <a:t>DWI RAHMA YULIANA         2153053031</a:t>
            </a:r>
          </a:p>
          <a:p>
            <a:pPr marL="0" lvl="0" indent="0" rtl="0">
              <a:lnSpc>
                <a:spcPct val="200000"/>
              </a:lnSpc>
              <a:spcBef>
                <a:spcPts val="0"/>
              </a:spcBef>
              <a:spcAft>
                <a:spcPts val="0"/>
              </a:spcAft>
              <a:buNone/>
            </a:pPr>
            <a:r>
              <a:rPr lang="en-US" dirty="0">
                <a:latin typeface="Californian FB" panose="0207040306080B030204" pitchFamily="18" charset="0"/>
                <a:ea typeface="Barlow Semi Condensed Light"/>
                <a:cs typeface="Barlow Semi Condensed Light"/>
                <a:sym typeface="Barlow Semi Condensed Light"/>
              </a:rPr>
              <a:t>OI’ KURNIYATI                          2113053282</a:t>
            </a:r>
          </a:p>
          <a:p>
            <a:pPr marL="0" lvl="0" indent="0" rtl="0">
              <a:lnSpc>
                <a:spcPct val="200000"/>
              </a:lnSpc>
              <a:spcBef>
                <a:spcPts val="0"/>
              </a:spcBef>
              <a:spcAft>
                <a:spcPts val="0"/>
              </a:spcAft>
              <a:buNone/>
            </a:pPr>
            <a:r>
              <a:rPr lang="en-US" dirty="0">
                <a:latin typeface="Californian FB" panose="0207040306080B030204" pitchFamily="18" charset="0"/>
                <a:ea typeface="Barlow Semi Condensed Light"/>
                <a:cs typeface="Barlow Semi Condensed Light"/>
                <a:sym typeface="Barlow Semi Condensed Light"/>
              </a:rPr>
              <a:t>RAFIDO AZURI                          2113053115</a:t>
            </a:r>
            <a:endParaRPr dirty="0">
              <a:latin typeface="Californian FB" panose="0207040306080B030204" pitchFamily="18" charset="0"/>
              <a:ea typeface="Barlow Semi Condensed Light"/>
              <a:cs typeface="Barlow Semi Condensed Light"/>
              <a:sym typeface="Barlow Semi Condensed Light"/>
            </a:endParaRPr>
          </a:p>
        </p:txBody>
      </p:sp>
      <p:sp>
        <p:nvSpPr>
          <p:cNvPr id="570" name="Google Shape;570;p24"/>
          <p:cNvSpPr txBox="1">
            <a:spLocks noGrp="1"/>
          </p:cNvSpPr>
          <p:nvPr>
            <p:ph type="ctrTitle"/>
          </p:nvPr>
        </p:nvSpPr>
        <p:spPr>
          <a:xfrm>
            <a:off x="1795250" y="472610"/>
            <a:ext cx="5365838" cy="79111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 dirty="0">
                <a:solidFill>
                  <a:srgbClr val="FF7C3E"/>
                </a:solidFill>
              </a:rPr>
              <a:t> </a:t>
            </a:r>
            <a:r>
              <a:rPr lang="es" sz="2000" dirty="0">
                <a:solidFill>
                  <a:srgbClr val="FF7C3E"/>
                </a:solidFill>
                <a:latin typeface="Century Schoolbook" panose="02040604050505020304" pitchFamily="18" charset="0"/>
              </a:rPr>
              <a:t>kelompok 1</a:t>
            </a:r>
            <a:r>
              <a:rPr lang="id-ID" sz="2000" dirty="0">
                <a:solidFill>
                  <a:srgbClr val="FF7C3E"/>
                </a:solidFill>
                <a:latin typeface="Century Schoolbook" panose="02040604050505020304" pitchFamily="18" charset="0"/>
              </a:rPr>
              <a:t>3</a:t>
            </a:r>
            <a:endParaRPr sz="2000" dirty="0">
              <a:solidFill>
                <a:srgbClr val="FF7C3E"/>
              </a:solidFill>
              <a:latin typeface="Century Schoolbook" panose="02040604050505020304" pitchFamily="18" charset="0"/>
            </a:endParaRPr>
          </a:p>
        </p:txBody>
      </p:sp>
      <p:pic>
        <p:nvPicPr>
          <p:cNvPr id="2" name="Picture 1"/>
          <p:cNvPicPr>
            <a:picLocks noChangeAspect="1"/>
          </p:cNvPicPr>
          <p:nvPr/>
        </p:nvPicPr>
        <p:blipFill>
          <a:blip r:embed="rId3"/>
          <a:stretch>
            <a:fillRect/>
          </a:stretch>
        </p:blipFill>
        <p:spPr>
          <a:xfrm>
            <a:off x="462338" y="2917861"/>
            <a:ext cx="3015554" cy="1779822"/>
          </a:xfrm>
          <a:prstGeom prst="rect">
            <a:avLst/>
          </a:prstGeom>
        </p:spPr>
      </p:pic>
      <p:pic>
        <p:nvPicPr>
          <p:cNvPr id="3" name="Picture 2"/>
          <p:cNvPicPr>
            <a:picLocks noChangeAspect="1"/>
          </p:cNvPicPr>
          <p:nvPr/>
        </p:nvPicPr>
        <p:blipFill>
          <a:blip r:embed="rId4"/>
          <a:stretch>
            <a:fillRect/>
          </a:stretch>
        </p:blipFill>
        <p:spPr>
          <a:xfrm>
            <a:off x="6496886" y="1575684"/>
            <a:ext cx="797766" cy="953851"/>
          </a:xfrm>
          <a:prstGeom prst="rect">
            <a:avLst/>
          </a:prstGeom>
        </p:spPr>
      </p:pic>
      <p:pic>
        <p:nvPicPr>
          <p:cNvPr id="4" name="Picture 3"/>
          <p:cNvPicPr>
            <a:picLocks noChangeAspect="1"/>
          </p:cNvPicPr>
          <p:nvPr/>
        </p:nvPicPr>
        <p:blipFill>
          <a:blip r:embed="rId4"/>
          <a:stretch>
            <a:fillRect/>
          </a:stretch>
        </p:blipFill>
        <p:spPr>
          <a:xfrm>
            <a:off x="3089484" y="506477"/>
            <a:ext cx="482954" cy="57744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5DDDA">
            <a:alpha val="71900"/>
          </a:srgbClr>
        </a:solidFill>
        <a:effectLst/>
      </p:bgPr>
    </p:bg>
    <p:spTree>
      <p:nvGrpSpPr>
        <p:cNvPr id="1" name="Shape 574"/>
        <p:cNvGrpSpPr/>
        <p:nvPr/>
      </p:nvGrpSpPr>
      <p:grpSpPr>
        <a:xfrm>
          <a:off x="0" y="0"/>
          <a:ext cx="0" cy="0"/>
          <a:chOff x="0" y="0"/>
          <a:chExt cx="0" cy="0"/>
        </a:xfrm>
      </p:grpSpPr>
      <p:sp>
        <p:nvSpPr>
          <p:cNvPr id="576" name="Google Shape;576;p25"/>
          <p:cNvSpPr txBox="1">
            <a:spLocks noGrp="1"/>
          </p:cNvSpPr>
          <p:nvPr>
            <p:ph type="subTitle" idx="3"/>
          </p:nvPr>
        </p:nvSpPr>
        <p:spPr>
          <a:xfrm flipH="1">
            <a:off x="2289288" y="1266230"/>
            <a:ext cx="4685775" cy="2469501"/>
          </a:xfrm>
          <a:prstGeom prst="rect">
            <a:avLst/>
          </a:prstGeom>
        </p:spPr>
        <p:style>
          <a:lnRef idx="2">
            <a:schemeClr val="accent1"/>
          </a:lnRef>
          <a:fillRef idx="1">
            <a:schemeClr val="lt1"/>
          </a:fillRef>
          <a:effectRef idx="0">
            <a:schemeClr val="accent1"/>
          </a:effectRef>
          <a:fontRef idx="minor">
            <a:schemeClr val="dk1"/>
          </a:fontRef>
        </p:style>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US" sz="1600" dirty="0" err="1">
                <a:latin typeface="Californian FB" panose="0207040306080B030204" pitchFamily="18" charset="0"/>
              </a:rPr>
              <a:t>Kombinasi</a:t>
            </a:r>
            <a:r>
              <a:rPr lang="en-US" sz="1600" dirty="0">
                <a:latin typeface="Californian FB" panose="0207040306080B030204" pitchFamily="18" charset="0"/>
              </a:rPr>
              <a:t> </a:t>
            </a:r>
            <a:r>
              <a:rPr lang="en-US" sz="1600" dirty="0" err="1">
                <a:latin typeface="Californian FB" panose="0207040306080B030204" pitchFamily="18" charset="0"/>
              </a:rPr>
              <a:t>antara</a:t>
            </a:r>
            <a:r>
              <a:rPr lang="en-US" sz="1600" dirty="0">
                <a:latin typeface="Californian FB" panose="0207040306080B030204" pitchFamily="18" charset="0"/>
              </a:rPr>
              <a:t> </a:t>
            </a:r>
            <a:r>
              <a:rPr lang="en-US" sz="1600" dirty="0" err="1">
                <a:latin typeface="Californian FB" panose="0207040306080B030204" pitchFamily="18" charset="0"/>
              </a:rPr>
              <a:t>kondisi</a:t>
            </a:r>
            <a:r>
              <a:rPr lang="en-US" sz="1600" dirty="0">
                <a:latin typeface="Californian FB" panose="0207040306080B030204" pitchFamily="18" charset="0"/>
              </a:rPr>
              <a:t> </a:t>
            </a:r>
            <a:r>
              <a:rPr lang="en-US" sz="1600" dirty="0" err="1">
                <a:latin typeface="Californian FB" panose="0207040306080B030204" pitchFamily="18" charset="0"/>
              </a:rPr>
              <a:t>fisik</a:t>
            </a:r>
            <a:r>
              <a:rPr lang="en-US" sz="1600" dirty="0">
                <a:latin typeface="Californian FB" panose="0207040306080B030204" pitchFamily="18" charset="0"/>
              </a:rPr>
              <a:t> yang </a:t>
            </a:r>
            <a:r>
              <a:rPr lang="en-US" sz="1600" dirty="0" err="1">
                <a:latin typeface="Californian FB" panose="0207040306080B030204" pitchFamily="18" charset="0"/>
              </a:rPr>
              <a:t>mencakup</a:t>
            </a:r>
            <a:r>
              <a:rPr lang="en-US" sz="1600" dirty="0">
                <a:latin typeface="Californian FB" panose="0207040306080B030204" pitchFamily="18" charset="0"/>
              </a:rPr>
              <a:t> </a:t>
            </a:r>
            <a:r>
              <a:rPr lang="en-US" sz="1600" dirty="0" err="1">
                <a:latin typeface="Californian FB" panose="0207040306080B030204" pitchFamily="18" charset="0"/>
              </a:rPr>
              <a:t>keadaan</a:t>
            </a:r>
            <a:r>
              <a:rPr lang="en-US" sz="1600" dirty="0">
                <a:latin typeface="Californian FB" panose="0207040306080B030204" pitchFamily="18" charset="0"/>
              </a:rPr>
              <a:t> </a:t>
            </a:r>
            <a:r>
              <a:rPr lang="en-US" sz="1600" dirty="0" err="1">
                <a:latin typeface="Californian FB" panose="0207040306080B030204" pitchFamily="18" charset="0"/>
              </a:rPr>
              <a:t>sumber</a:t>
            </a:r>
            <a:r>
              <a:rPr lang="en-US" sz="1600" dirty="0">
                <a:latin typeface="Californian FB" panose="0207040306080B030204" pitchFamily="18" charset="0"/>
              </a:rPr>
              <a:t> </a:t>
            </a:r>
            <a:r>
              <a:rPr lang="en-US" sz="1600" dirty="0" err="1">
                <a:latin typeface="Californian FB" panose="0207040306080B030204" pitchFamily="18" charset="0"/>
              </a:rPr>
              <a:t>daya</a:t>
            </a:r>
            <a:r>
              <a:rPr lang="en-US" sz="1600" dirty="0">
                <a:latin typeface="Californian FB" panose="0207040306080B030204" pitchFamily="18" charset="0"/>
              </a:rPr>
              <a:t> </a:t>
            </a:r>
            <a:r>
              <a:rPr lang="en-US" sz="1600" dirty="0" err="1">
                <a:latin typeface="Californian FB" panose="0207040306080B030204" pitchFamily="18" charset="0"/>
              </a:rPr>
              <a:t>alam</a:t>
            </a:r>
            <a:r>
              <a:rPr lang="en-US" sz="1600" dirty="0">
                <a:latin typeface="Californian FB" panose="0207040306080B030204" pitchFamily="18" charset="0"/>
              </a:rPr>
              <a:t> </a:t>
            </a:r>
            <a:r>
              <a:rPr lang="en-US" sz="1600" dirty="0" err="1">
                <a:latin typeface="Californian FB" panose="0207040306080B030204" pitchFamily="18" charset="0"/>
              </a:rPr>
              <a:t>seperti</a:t>
            </a:r>
            <a:r>
              <a:rPr lang="en-US" sz="1600" dirty="0">
                <a:latin typeface="Californian FB" panose="0207040306080B030204" pitchFamily="18" charset="0"/>
              </a:rPr>
              <a:t> </a:t>
            </a:r>
            <a:r>
              <a:rPr lang="en-US" sz="1600" dirty="0" err="1">
                <a:latin typeface="Californian FB" panose="0207040306080B030204" pitchFamily="18" charset="0"/>
              </a:rPr>
              <a:t>tanah,air,energy</a:t>
            </a:r>
            <a:r>
              <a:rPr lang="en-US" sz="1600" dirty="0">
                <a:latin typeface="Californian FB" panose="0207040306080B030204" pitchFamily="18" charset="0"/>
              </a:rPr>
              <a:t> </a:t>
            </a:r>
            <a:r>
              <a:rPr lang="en-US" sz="1600" dirty="0" err="1">
                <a:latin typeface="Californian FB" panose="0207040306080B030204" pitchFamily="18" charset="0"/>
              </a:rPr>
              <a:t>surya,mineral,serta</a:t>
            </a:r>
            <a:r>
              <a:rPr lang="en-US" sz="1600" dirty="0">
                <a:latin typeface="Californian FB" panose="0207040306080B030204" pitchFamily="18" charset="0"/>
              </a:rPr>
              <a:t> flora </a:t>
            </a:r>
            <a:r>
              <a:rPr lang="en-US" sz="1600" dirty="0" err="1">
                <a:latin typeface="Californian FB" panose="0207040306080B030204" pitchFamily="18" charset="0"/>
              </a:rPr>
              <a:t>dan</a:t>
            </a:r>
            <a:r>
              <a:rPr lang="en-US" sz="1600" dirty="0">
                <a:latin typeface="Californian FB" panose="0207040306080B030204" pitchFamily="18" charset="0"/>
              </a:rPr>
              <a:t> fauna yang </a:t>
            </a:r>
            <a:r>
              <a:rPr lang="en-US" sz="1600" dirty="0" err="1">
                <a:latin typeface="Californian FB" panose="0207040306080B030204" pitchFamily="18" charset="0"/>
              </a:rPr>
              <a:t>tumbuh</a:t>
            </a:r>
            <a:r>
              <a:rPr lang="en-US" sz="1600" dirty="0">
                <a:latin typeface="Californian FB" panose="0207040306080B030204" pitchFamily="18" charset="0"/>
              </a:rPr>
              <a:t> </a:t>
            </a:r>
            <a:r>
              <a:rPr lang="en-US" sz="1600" dirty="0" err="1">
                <a:latin typeface="Californian FB" panose="0207040306080B030204" pitchFamily="18" charset="0"/>
              </a:rPr>
              <a:t>diatas</a:t>
            </a:r>
            <a:r>
              <a:rPr lang="en-US" sz="1600" dirty="0">
                <a:latin typeface="Californian FB" panose="0207040306080B030204" pitchFamily="18" charset="0"/>
              </a:rPr>
              <a:t> </a:t>
            </a:r>
            <a:r>
              <a:rPr lang="en-US" sz="1600" dirty="0" err="1">
                <a:latin typeface="Californian FB" panose="0207040306080B030204" pitchFamily="18" charset="0"/>
              </a:rPr>
              <a:t>tanah</a:t>
            </a:r>
            <a:r>
              <a:rPr lang="en-US" sz="1600" dirty="0">
                <a:latin typeface="Californian FB" panose="0207040306080B030204" pitchFamily="18" charset="0"/>
              </a:rPr>
              <a:t> </a:t>
            </a:r>
            <a:r>
              <a:rPr lang="en-US" sz="1600" dirty="0" err="1">
                <a:latin typeface="Californian FB" panose="0207040306080B030204" pitchFamily="18" charset="0"/>
              </a:rPr>
              <a:t>maupun</a:t>
            </a:r>
            <a:r>
              <a:rPr lang="en-US" sz="1600" dirty="0">
                <a:latin typeface="Californian FB" panose="0207040306080B030204" pitchFamily="18" charset="0"/>
              </a:rPr>
              <a:t> </a:t>
            </a:r>
            <a:r>
              <a:rPr lang="en-US" sz="1600" dirty="0" err="1">
                <a:latin typeface="Californian FB" panose="0207040306080B030204" pitchFamily="18" charset="0"/>
              </a:rPr>
              <a:t>dilautan,dengan</a:t>
            </a:r>
            <a:r>
              <a:rPr lang="en-US" sz="1600" dirty="0">
                <a:latin typeface="Californian FB" panose="0207040306080B030204" pitchFamily="18" charset="0"/>
              </a:rPr>
              <a:t> </a:t>
            </a:r>
            <a:r>
              <a:rPr lang="en-US" sz="1600" dirty="0" err="1">
                <a:latin typeface="Californian FB" panose="0207040306080B030204" pitchFamily="18" charset="0"/>
              </a:rPr>
              <a:t>kelembagaan</a:t>
            </a:r>
            <a:r>
              <a:rPr lang="en-US" sz="1600" dirty="0">
                <a:latin typeface="Californian FB" panose="0207040306080B030204" pitchFamily="18" charset="0"/>
              </a:rPr>
              <a:t> yang </a:t>
            </a:r>
            <a:r>
              <a:rPr lang="en-US" sz="1600" dirty="0" err="1">
                <a:latin typeface="Californian FB" panose="0207040306080B030204" pitchFamily="18" charset="0"/>
              </a:rPr>
              <a:t>meliputi</a:t>
            </a:r>
            <a:r>
              <a:rPr lang="en-US" sz="1600" dirty="0">
                <a:latin typeface="Californian FB" panose="0207040306080B030204" pitchFamily="18" charset="0"/>
              </a:rPr>
              <a:t> </a:t>
            </a:r>
            <a:r>
              <a:rPr lang="en-US" sz="1600" dirty="0" err="1">
                <a:latin typeface="Californian FB" panose="0207040306080B030204" pitchFamily="18" charset="0"/>
              </a:rPr>
              <a:t>ciptaan</a:t>
            </a:r>
            <a:r>
              <a:rPr lang="en-US" sz="1600" dirty="0">
                <a:latin typeface="Californian FB" panose="0207040306080B030204" pitchFamily="18" charset="0"/>
              </a:rPr>
              <a:t> </a:t>
            </a:r>
            <a:r>
              <a:rPr lang="en-US" sz="1600" dirty="0" err="1">
                <a:latin typeface="Californian FB" panose="0207040306080B030204" pitchFamily="18" charset="0"/>
              </a:rPr>
              <a:t>manusia</a:t>
            </a:r>
            <a:r>
              <a:rPr lang="en-US" sz="1600" dirty="0">
                <a:latin typeface="Californian FB" panose="0207040306080B030204" pitchFamily="18" charset="0"/>
              </a:rPr>
              <a:t> </a:t>
            </a:r>
            <a:r>
              <a:rPr lang="en-US" sz="1600" dirty="0" err="1">
                <a:latin typeface="Californian FB" panose="0207040306080B030204" pitchFamily="18" charset="0"/>
              </a:rPr>
              <a:t>seperti</a:t>
            </a:r>
            <a:r>
              <a:rPr lang="en-US" sz="1600" dirty="0">
                <a:latin typeface="Californian FB" panose="0207040306080B030204" pitchFamily="18" charset="0"/>
              </a:rPr>
              <a:t> </a:t>
            </a:r>
            <a:r>
              <a:rPr lang="en-US" sz="1600" dirty="0" err="1">
                <a:latin typeface="Californian FB" panose="0207040306080B030204" pitchFamily="18" charset="0"/>
              </a:rPr>
              <a:t>keputusan</a:t>
            </a:r>
            <a:r>
              <a:rPr lang="en-US" sz="1600" dirty="0">
                <a:latin typeface="Californian FB" panose="0207040306080B030204" pitchFamily="18" charset="0"/>
              </a:rPr>
              <a:t> </a:t>
            </a:r>
            <a:r>
              <a:rPr lang="en-US" sz="1600" dirty="0" err="1">
                <a:latin typeface="Californian FB" panose="0207040306080B030204" pitchFamily="18" charset="0"/>
              </a:rPr>
              <a:t>bagaimana</a:t>
            </a:r>
            <a:r>
              <a:rPr lang="en-US" sz="1600" dirty="0">
                <a:latin typeface="Californian FB" panose="0207040306080B030204" pitchFamily="18" charset="0"/>
              </a:rPr>
              <a:t> </a:t>
            </a:r>
            <a:r>
              <a:rPr lang="en-US" sz="1600" dirty="0" err="1">
                <a:latin typeface="Californian FB" panose="0207040306080B030204" pitchFamily="18" charset="0"/>
              </a:rPr>
              <a:t>menggunakan</a:t>
            </a:r>
            <a:r>
              <a:rPr lang="en-US" sz="1600" dirty="0">
                <a:latin typeface="Californian FB" panose="0207040306080B030204" pitchFamily="18" charset="0"/>
              </a:rPr>
              <a:t> </a:t>
            </a:r>
            <a:r>
              <a:rPr lang="en-US" sz="1600" dirty="0" err="1">
                <a:latin typeface="Californian FB" panose="0207040306080B030204" pitchFamily="18" charset="0"/>
              </a:rPr>
              <a:t>lingkungan</a:t>
            </a:r>
            <a:r>
              <a:rPr lang="en-US" sz="1600" dirty="0">
                <a:latin typeface="Californian FB" panose="0207040306080B030204" pitchFamily="18" charset="0"/>
              </a:rPr>
              <a:t> </a:t>
            </a:r>
            <a:r>
              <a:rPr lang="en-US" sz="1600" dirty="0" err="1">
                <a:latin typeface="Californian FB" panose="0207040306080B030204" pitchFamily="18" charset="0"/>
              </a:rPr>
              <a:t>fisik</a:t>
            </a:r>
            <a:r>
              <a:rPr lang="en-US" sz="1600" dirty="0">
                <a:latin typeface="Californian FB" panose="0207040306080B030204" pitchFamily="18" charset="0"/>
              </a:rPr>
              <a:t> </a:t>
            </a:r>
            <a:r>
              <a:rPr lang="en-US" sz="1600" dirty="0" err="1">
                <a:latin typeface="Californian FB" panose="0207040306080B030204" pitchFamily="18" charset="0"/>
              </a:rPr>
              <a:t>tersebut</a:t>
            </a:r>
            <a:r>
              <a:rPr lang="en-US" sz="1600" dirty="0"/>
              <a:t>.</a:t>
            </a:r>
            <a:endParaRPr sz="1600" dirty="0"/>
          </a:p>
        </p:txBody>
      </p:sp>
      <p:cxnSp>
        <p:nvCxnSpPr>
          <p:cNvPr id="578" name="Google Shape;578;p25"/>
          <p:cNvCxnSpPr/>
          <p:nvPr/>
        </p:nvCxnSpPr>
        <p:spPr>
          <a:xfrm rot="-5400000" flipH="1">
            <a:off x="3790708" y="3506982"/>
            <a:ext cx="456900" cy="600"/>
          </a:xfrm>
          <a:prstGeom prst="bentConnector3">
            <a:avLst>
              <a:gd name="adj1" fmla="val 142196"/>
            </a:avLst>
          </a:prstGeom>
          <a:noFill/>
          <a:ln w="38100" cap="flat" cmpd="sng">
            <a:solidFill>
              <a:srgbClr val="F4E9DF"/>
            </a:solidFill>
            <a:prstDash val="solid"/>
            <a:round/>
            <a:headEnd type="none" w="med" len="med"/>
            <a:tailEnd type="none" w="med" len="med"/>
          </a:ln>
        </p:spPr>
      </p:cxnSp>
      <p:sp>
        <p:nvSpPr>
          <p:cNvPr id="580" name="Google Shape;580;p25"/>
          <p:cNvSpPr/>
          <p:nvPr/>
        </p:nvSpPr>
        <p:spPr>
          <a:xfrm>
            <a:off x="1910620" y="418618"/>
            <a:ext cx="5464200" cy="591000"/>
          </a:xfrm>
          <a:prstGeom prst="rect">
            <a:avLst/>
          </a:pr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25"/>
          <p:cNvSpPr txBox="1">
            <a:spLocks noGrp="1"/>
          </p:cNvSpPr>
          <p:nvPr>
            <p:ph type="ctrTitle"/>
          </p:nvPr>
        </p:nvSpPr>
        <p:spPr>
          <a:xfrm>
            <a:off x="2662121" y="418618"/>
            <a:ext cx="3783207" cy="5910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b="1" dirty="0"/>
              <a:t>Pengertian </a:t>
            </a:r>
            <a:r>
              <a:rPr lang="en-US" b="1" dirty="0" err="1"/>
              <a:t>Lingkungan</a:t>
            </a:r>
            <a:endParaRPr b="1" dirty="0"/>
          </a:p>
        </p:txBody>
      </p:sp>
      <p:grpSp>
        <p:nvGrpSpPr>
          <p:cNvPr id="585" name="Google Shape;585;p25"/>
          <p:cNvGrpSpPr/>
          <p:nvPr/>
        </p:nvGrpSpPr>
        <p:grpSpPr>
          <a:xfrm>
            <a:off x="1404430" y="1939846"/>
            <a:ext cx="484342" cy="484342"/>
            <a:chOff x="1190625" y="238125"/>
            <a:chExt cx="5219200" cy="5219200"/>
          </a:xfrm>
        </p:grpSpPr>
        <p:sp>
          <p:nvSpPr>
            <p:cNvPr id="586" name="Google Shape;586;p25"/>
            <p:cNvSpPr/>
            <p:nvPr/>
          </p:nvSpPr>
          <p:spPr>
            <a:xfrm>
              <a:off x="1190625" y="238125"/>
              <a:ext cx="5219200" cy="5219200"/>
            </a:xfrm>
            <a:custGeom>
              <a:avLst/>
              <a:gdLst/>
              <a:ahLst/>
              <a:cxnLst/>
              <a:rect l="l" t="t" r="r" b="b"/>
              <a:pathLst>
                <a:path w="208768" h="208768" extrusionOk="0">
                  <a:moveTo>
                    <a:pt x="35882" y="36306"/>
                  </a:moveTo>
                  <a:lnTo>
                    <a:pt x="35882" y="72383"/>
                  </a:lnTo>
                  <a:cubicBezTo>
                    <a:pt x="35882" y="81223"/>
                    <a:pt x="37578" y="89672"/>
                    <a:pt x="40644" y="97468"/>
                  </a:cubicBezTo>
                  <a:lnTo>
                    <a:pt x="39764" y="97468"/>
                  </a:lnTo>
                  <a:cubicBezTo>
                    <a:pt x="27955" y="97468"/>
                    <a:pt x="18365" y="87845"/>
                    <a:pt x="18365" y="76037"/>
                  </a:cubicBezTo>
                  <a:lnTo>
                    <a:pt x="18365" y="36306"/>
                  </a:lnTo>
                  <a:close/>
                  <a:moveTo>
                    <a:pt x="119487" y="138961"/>
                  </a:moveTo>
                  <a:lnTo>
                    <a:pt x="119487" y="165546"/>
                  </a:lnTo>
                  <a:lnTo>
                    <a:pt x="88889" y="165546"/>
                  </a:lnTo>
                  <a:lnTo>
                    <a:pt x="88889" y="138961"/>
                  </a:lnTo>
                  <a:cubicBezTo>
                    <a:pt x="93815" y="140070"/>
                    <a:pt x="98936" y="140689"/>
                    <a:pt x="104188" y="140689"/>
                  </a:cubicBezTo>
                  <a:cubicBezTo>
                    <a:pt x="109407" y="140689"/>
                    <a:pt x="114528" y="140102"/>
                    <a:pt x="119487" y="138961"/>
                  </a:cubicBezTo>
                  <a:close/>
                  <a:moveTo>
                    <a:pt x="35882" y="0"/>
                  </a:moveTo>
                  <a:lnTo>
                    <a:pt x="35882" y="17941"/>
                  </a:lnTo>
                  <a:lnTo>
                    <a:pt x="0" y="17941"/>
                  </a:lnTo>
                  <a:lnTo>
                    <a:pt x="0" y="30663"/>
                  </a:lnTo>
                  <a:lnTo>
                    <a:pt x="6133" y="30663"/>
                  </a:lnTo>
                  <a:lnTo>
                    <a:pt x="6133" y="24073"/>
                  </a:lnTo>
                  <a:lnTo>
                    <a:pt x="35882" y="24073"/>
                  </a:lnTo>
                  <a:lnTo>
                    <a:pt x="35882" y="30173"/>
                  </a:lnTo>
                  <a:lnTo>
                    <a:pt x="12232" y="30173"/>
                  </a:lnTo>
                  <a:lnTo>
                    <a:pt x="12232" y="76037"/>
                  </a:lnTo>
                  <a:cubicBezTo>
                    <a:pt x="12232" y="91238"/>
                    <a:pt x="24595" y="103568"/>
                    <a:pt x="39764" y="103568"/>
                  </a:cubicBezTo>
                  <a:lnTo>
                    <a:pt x="43417" y="103568"/>
                  </a:lnTo>
                  <a:cubicBezTo>
                    <a:pt x="44526" y="105688"/>
                    <a:pt x="45700" y="107711"/>
                    <a:pt x="47005" y="109701"/>
                  </a:cubicBezTo>
                  <a:lnTo>
                    <a:pt x="39764" y="109701"/>
                  </a:lnTo>
                  <a:cubicBezTo>
                    <a:pt x="21203" y="109701"/>
                    <a:pt x="6133" y="94598"/>
                    <a:pt x="6133" y="76037"/>
                  </a:cubicBezTo>
                  <a:lnTo>
                    <a:pt x="6133" y="36795"/>
                  </a:lnTo>
                  <a:lnTo>
                    <a:pt x="0" y="36795"/>
                  </a:lnTo>
                  <a:lnTo>
                    <a:pt x="0" y="76037"/>
                  </a:lnTo>
                  <a:cubicBezTo>
                    <a:pt x="0" y="97957"/>
                    <a:pt x="17843" y="115801"/>
                    <a:pt x="39764" y="115801"/>
                  </a:cubicBezTo>
                  <a:lnTo>
                    <a:pt x="51507" y="115801"/>
                  </a:lnTo>
                  <a:cubicBezTo>
                    <a:pt x="59629" y="125619"/>
                    <a:pt x="70426" y="133154"/>
                    <a:pt x="82789" y="137232"/>
                  </a:cubicBezTo>
                  <a:lnTo>
                    <a:pt x="82789" y="165546"/>
                  </a:lnTo>
                  <a:lnTo>
                    <a:pt x="60086" y="165546"/>
                  </a:lnTo>
                  <a:lnTo>
                    <a:pt x="46092" y="179572"/>
                  </a:lnTo>
                  <a:lnTo>
                    <a:pt x="46092" y="202667"/>
                  </a:lnTo>
                  <a:lnTo>
                    <a:pt x="32359" y="202667"/>
                  </a:lnTo>
                  <a:lnTo>
                    <a:pt x="32359" y="208767"/>
                  </a:lnTo>
                  <a:lnTo>
                    <a:pt x="176017" y="208767"/>
                  </a:lnTo>
                  <a:lnTo>
                    <a:pt x="176017" y="202667"/>
                  </a:lnTo>
                  <a:lnTo>
                    <a:pt x="162284" y="202667"/>
                  </a:lnTo>
                  <a:lnTo>
                    <a:pt x="162284" y="179572"/>
                  </a:lnTo>
                  <a:lnTo>
                    <a:pt x="148257" y="165546"/>
                  </a:lnTo>
                  <a:lnTo>
                    <a:pt x="139058" y="165546"/>
                  </a:lnTo>
                  <a:lnTo>
                    <a:pt x="139058" y="171678"/>
                  </a:lnTo>
                  <a:lnTo>
                    <a:pt x="145713" y="171678"/>
                  </a:lnTo>
                  <a:lnTo>
                    <a:pt x="156184" y="182117"/>
                  </a:lnTo>
                  <a:lnTo>
                    <a:pt x="156184" y="202667"/>
                  </a:lnTo>
                  <a:lnTo>
                    <a:pt x="52192" y="202667"/>
                  </a:lnTo>
                  <a:lnTo>
                    <a:pt x="52192" y="182117"/>
                  </a:lnTo>
                  <a:lnTo>
                    <a:pt x="62630" y="171678"/>
                  </a:lnTo>
                  <a:lnTo>
                    <a:pt x="132959" y="171678"/>
                  </a:lnTo>
                  <a:lnTo>
                    <a:pt x="132959" y="165546"/>
                  </a:lnTo>
                  <a:lnTo>
                    <a:pt x="125586" y="165546"/>
                  </a:lnTo>
                  <a:lnTo>
                    <a:pt x="125586" y="137264"/>
                  </a:lnTo>
                  <a:cubicBezTo>
                    <a:pt x="133154" y="134785"/>
                    <a:pt x="140233" y="130969"/>
                    <a:pt x="146659" y="125880"/>
                  </a:cubicBezTo>
                  <a:cubicBezTo>
                    <a:pt x="150410" y="122879"/>
                    <a:pt x="153835" y="119487"/>
                    <a:pt x="156869" y="115801"/>
                  </a:cubicBezTo>
                  <a:lnTo>
                    <a:pt x="169004" y="115801"/>
                  </a:lnTo>
                  <a:cubicBezTo>
                    <a:pt x="181105" y="115801"/>
                    <a:pt x="192392" y="110386"/>
                    <a:pt x="199992" y="100958"/>
                  </a:cubicBezTo>
                  <a:lnTo>
                    <a:pt x="195230" y="97142"/>
                  </a:lnTo>
                  <a:cubicBezTo>
                    <a:pt x="188804" y="105101"/>
                    <a:pt x="179246" y="109701"/>
                    <a:pt x="169004" y="109701"/>
                  </a:cubicBezTo>
                  <a:lnTo>
                    <a:pt x="161370" y="109701"/>
                  </a:lnTo>
                  <a:cubicBezTo>
                    <a:pt x="162675" y="107711"/>
                    <a:pt x="163850" y="105656"/>
                    <a:pt x="164926" y="103568"/>
                  </a:cubicBezTo>
                  <a:lnTo>
                    <a:pt x="169004" y="103568"/>
                  </a:lnTo>
                  <a:cubicBezTo>
                    <a:pt x="184204" y="103568"/>
                    <a:pt x="196535" y="91238"/>
                    <a:pt x="196535" y="76037"/>
                  </a:cubicBezTo>
                  <a:lnTo>
                    <a:pt x="196535" y="30173"/>
                  </a:lnTo>
                  <a:lnTo>
                    <a:pt x="172494" y="30173"/>
                  </a:lnTo>
                  <a:lnTo>
                    <a:pt x="172494" y="24073"/>
                  </a:lnTo>
                  <a:lnTo>
                    <a:pt x="202667" y="24073"/>
                  </a:lnTo>
                  <a:lnTo>
                    <a:pt x="202667" y="76037"/>
                  </a:lnTo>
                  <a:cubicBezTo>
                    <a:pt x="202667" y="81811"/>
                    <a:pt x="201167" y="87486"/>
                    <a:pt x="198361" y="92510"/>
                  </a:cubicBezTo>
                  <a:lnTo>
                    <a:pt x="203711" y="95478"/>
                  </a:lnTo>
                  <a:cubicBezTo>
                    <a:pt x="207006" y="89574"/>
                    <a:pt x="208767" y="82854"/>
                    <a:pt x="208767" y="76037"/>
                  </a:cubicBezTo>
                  <a:lnTo>
                    <a:pt x="208767" y="17941"/>
                  </a:lnTo>
                  <a:lnTo>
                    <a:pt x="172494" y="17941"/>
                  </a:lnTo>
                  <a:lnTo>
                    <a:pt x="172494" y="0"/>
                  </a:lnTo>
                  <a:lnTo>
                    <a:pt x="60771" y="0"/>
                  </a:lnTo>
                  <a:lnTo>
                    <a:pt x="60771" y="6133"/>
                  </a:lnTo>
                  <a:lnTo>
                    <a:pt x="166361" y="6133"/>
                  </a:lnTo>
                  <a:lnTo>
                    <a:pt x="166361" y="17941"/>
                  </a:lnTo>
                  <a:lnTo>
                    <a:pt x="138830" y="17941"/>
                  </a:lnTo>
                  <a:lnTo>
                    <a:pt x="138830" y="24073"/>
                  </a:lnTo>
                  <a:lnTo>
                    <a:pt x="166361" y="24073"/>
                  </a:lnTo>
                  <a:lnTo>
                    <a:pt x="166361" y="72383"/>
                  </a:lnTo>
                  <a:cubicBezTo>
                    <a:pt x="166361" y="75417"/>
                    <a:pt x="166133" y="78516"/>
                    <a:pt x="165709" y="81517"/>
                  </a:cubicBezTo>
                  <a:lnTo>
                    <a:pt x="171744" y="82398"/>
                  </a:lnTo>
                  <a:cubicBezTo>
                    <a:pt x="172233" y="79103"/>
                    <a:pt x="172494" y="75743"/>
                    <a:pt x="172494" y="72383"/>
                  </a:cubicBezTo>
                  <a:lnTo>
                    <a:pt x="172494" y="36306"/>
                  </a:lnTo>
                  <a:lnTo>
                    <a:pt x="190435" y="36306"/>
                  </a:lnTo>
                  <a:lnTo>
                    <a:pt x="190435" y="76037"/>
                  </a:lnTo>
                  <a:cubicBezTo>
                    <a:pt x="190435" y="87845"/>
                    <a:pt x="180812" y="97468"/>
                    <a:pt x="169004" y="97468"/>
                  </a:cubicBezTo>
                  <a:lnTo>
                    <a:pt x="167699" y="97468"/>
                  </a:lnTo>
                  <a:cubicBezTo>
                    <a:pt x="168840" y="94598"/>
                    <a:pt x="169786" y="91662"/>
                    <a:pt x="170537" y="88661"/>
                  </a:cubicBezTo>
                  <a:lnTo>
                    <a:pt x="164567" y="87226"/>
                  </a:lnTo>
                  <a:cubicBezTo>
                    <a:pt x="157750" y="115083"/>
                    <a:pt x="132926" y="134557"/>
                    <a:pt x="104188" y="134557"/>
                  </a:cubicBezTo>
                  <a:cubicBezTo>
                    <a:pt x="69904" y="134557"/>
                    <a:pt x="42014" y="106667"/>
                    <a:pt x="42014" y="72383"/>
                  </a:cubicBezTo>
                  <a:lnTo>
                    <a:pt x="42014" y="24073"/>
                  </a:lnTo>
                  <a:lnTo>
                    <a:pt x="132730" y="24073"/>
                  </a:lnTo>
                  <a:lnTo>
                    <a:pt x="132730" y="17941"/>
                  </a:lnTo>
                  <a:lnTo>
                    <a:pt x="42014" y="17941"/>
                  </a:lnTo>
                  <a:lnTo>
                    <a:pt x="42014" y="6133"/>
                  </a:lnTo>
                  <a:lnTo>
                    <a:pt x="54671" y="6133"/>
                  </a:lnTo>
                  <a:lnTo>
                    <a:pt x="54671"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25"/>
            <p:cNvSpPr/>
            <p:nvPr/>
          </p:nvSpPr>
          <p:spPr>
            <a:xfrm>
              <a:off x="2775950" y="1533125"/>
              <a:ext cx="2038750" cy="815525"/>
            </a:xfrm>
            <a:custGeom>
              <a:avLst/>
              <a:gdLst/>
              <a:ahLst/>
              <a:cxnLst/>
              <a:rect l="l" t="t" r="r" b="b"/>
              <a:pathLst>
                <a:path w="81550" h="32621" extrusionOk="0">
                  <a:moveTo>
                    <a:pt x="58096" y="6100"/>
                  </a:moveTo>
                  <a:lnTo>
                    <a:pt x="58096" y="26488"/>
                  </a:lnTo>
                  <a:lnTo>
                    <a:pt x="27531" y="26488"/>
                  </a:lnTo>
                  <a:lnTo>
                    <a:pt x="27531" y="6100"/>
                  </a:lnTo>
                  <a:close/>
                  <a:moveTo>
                    <a:pt x="0" y="0"/>
                  </a:moveTo>
                  <a:lnTo>
                    <a:pt x="0" y="6100"/>
                  </a:lnTo>
                  <a:lnTo>
                    <a:pt x="5904" y="6100"/>
                  </a:lnTo>
                  <a:lnTo>
                    <a:pt x="5904" y="16897"/>
                  </a:lnTo>
                  <a:lnTo>
                    <a:pt x="12037" y="16897"/>
                  </a:lnTo>
                  <a:lnTo>
                    <a:pt x="12037" y="6100"/>
                  </a:lnTo>
                  <a:lnTo>
                    <a:pt x="21399" y="6100"/>
                  </a:lnTo>
                  <a:lnTo>
                    <a:pt x="21399" y="32620"/>
                  </a:lnTo>
                  <a:lnTo>
                    <a:pt x="64229" y="32620"/>
                  </a:lnTo>
                  <a:lnTo>
                    <a:pt x="64229" y="6100"/>
                  </a:lnTo>
                  <a:lnTo>
                    <a:pt x="81550" y="6100"/>
                  </a:lnTo>
                  <a:lnTo>
                    <a:pt x="81550"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25"/>
            <p:cNvSpPr/>
            <p:nvPr/>
          </p:nvSpPr>
          <p:spPr>
            <a:xfrm>
              <a:off x="2923550" y="2108850"/>
              <a:ext cx="153325" cy="142750"/>
            </a:xfrm>
            <a:custGeom>
              <a:avLst/>
              <a:gdLst/>
              <a:ahLst/>
              <a:cxnLst/>
              <a:rect l="l" t="t" r="r" b="b"/>
              <a:pathLst>
                <a:path w="6133" h="5710" extrusionOk="0">
                  <a:moveTo>
                    <a:pt x="0" y="1"/>
                  </a:moveTo>
                  <a:lnTo>
                    <a:pt x="0" y="5709"/>
                  </a:lnTo>
                  <a:lnTo>
                    <a:pt x="6133" y="5709"/>
                  </a:lnTo>
                  <a:lnTo>
                    <a:pt x="6133"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25"/>
            <p:cNvSpPr/>
            <p:nvPr/>
          </p:nvSpPr>
          <p:spPr>
            <a:xfrm>
              <a:off x="3260350" y="4835875"/>
              <a:ext cx="152525" cy="152525"/>
            </a:xfrm>
            <a:custGeom>
              <a:avLst/>
              <a:gdLst/>
              <a:ahLst/>
              <a:cxnLst/>
              <a:rect l="l" t="t" r="r" b="b"/>
              <a:pathLst>
                <a:path w="6101" h="6101" extrusionOk="0">
                  <a:moveTo>
                    <a:pt x="0" y="1"/>
                  </a:moveTo>
                  <a:lnTo>
                    <a:pt x="0" y="6101"/>
                  </a:lnTo>
                  <a:lnTo>
                    <a:pt x="6100" y="6101"/>
                  </a:lnTo>
                  <a:lnTo>
                    <a:pt x="6100"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25"/>
            <p:cNvSpPr/>
            <p:nvPr/>
          </p:nvSpPr>
          <p:spPr>
            <a:xfrm>
              <a:off x="3566150" y="4835875"/>
              <a:ext cx="152525" cy="152525"/>
            </a:xfrm>
            <a:custGeom>
              <a:avLst/>
              <a:gdLst/>
              <a:ahLst/>
              <a:cxnLst/>
              <a:rect l="l" t="t" r="r" b="b"/>
              <a:pathLst>
                <a:path w="6101" h="6101" extrusionOk="0">
                  <a:moveTo>
                    <a:pt x="1" y="1"/>
                  </a:moveTo>
                  <a:lnTo>
                    <a:pt x="1" y="6101"/>
                  </a:lnTo>
                  <a:lnTo>
                    <a:pt x="6101" y="6101"/>
                  </a:lnTo>
                  <a:lnTo>
                    <a:pt x="6101"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25"/>
            <p:cNvSpPr/>
            <p:nvPr/>
          </p:nvSpPr>
          <p:spPr>
            <a:xfrm>
              <a:off x="4177775" y="4835875"/>
              <a:ext cx="152525" cy="152525"/>
            </a:xfrm>
            <a:custGeom>
              <a:avLst/>
              <a:gdLst/>
              <a:ahLst/>
              <a:cxnLst/>
              <a:rect l="l" t="t" r="r" b="b"/>
              <a:pathLst>
                <a:path w="6101" h="6101" extrusionOk="0">
                  <a:moveTo>
                    <a:pt x="1" y="1"/>
                  </a:moveTo>
                  <a:lnTo>
                    <a:pt x="1" y="6101"/>
                  </a:lnTo>
                  <a:lnTo>
                    <a:pt x="6100" y="6101"/>
                  </a:lnTo>
                  <a:lnTo>
                    <a:pt x="6100"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25"/>
            <p:cNvSpPr/>
            <p:nvPr/>
          </p:nvSpPr>
          <p:spPr>
            <a:xfrm>
              <a:off x="3871975" y="4835875"/>
              <a:ext cx="152525" cy="152525"/>
            </a:xfrm>
            <a:custGeom>
              <a:avLst/>
              <a:gdLst/>
              <a:ahLst/>
              <a:cxnLst/>
              <a:rect l="l" t="t" r="r" b="b"/>
              <a:pathLst>
                <a:path w="6101" h="6101" extrusionOk="0">
                  <a:moveTo>
                    <a:pt x="0" y="1"/>
                  </a:moveTo>
                  <a:lnTo>
                    <a:pt x="0" y="6101"/>
                  </a:lnTo>
                  <a:lnTo>
                    <a:pt x="6100" y="6101"/>
                  </a:lnTo>
                  <a:lnTo>
                    <a:pt x="6100"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5"/>
            <p:cNvSpPr/>
            <p:nvPr/>
          </p:nvSpPr>
          <p:spPr>
            <a:xfrm>
              <a:off x="4091325" y="3218750"/>
              <a:ext cx="190850" cy="190850"/>
            </a:xfrm>
            <a:custGeom>
              <a:avLst/>
              <a:gdLst/>
              <a:ahLst/>
              <a:cxnLst/>
              <a:rect l="l" t="t" r="r" b="b"/>
              <a:pathLst>
                <a:path w="7634" h="7634" extrusionOk="0">
                  <a:moveTo>
                    <a:pt x="5514" y="1"/>
                  </a:moveTo>
                  <a:cubicBezTo>
                    <a:pt x="3720" y="653"/>
                    <a:pt x="1860" y="1240"/>
                    <a:pt x="1" y="1697"/>
                  </a:cubicBezTo>
                  <a:lnTo>
                    <a:pt x="1436" y="7634"/>
                  </a:lnTo>
                  <a:cubicBezTo>
                    <a:pt x="3524" y="7112"/>
                    <a:pt x="5611" y="6459"/>
                    <a:pt x="7634" y="5742"/>
                  </a:cubicBezTo>
                  <a:lnTo>
                    <a:pt x="5514"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25"/>
            <p:cNvSpPr/>
            <p:nvPr/>
          </p:nvSpPr>
          <p:spPr>
            <a:xfrm>
              <a:off x="4360450" y="2844450"/>
              <a:ext cx="512975" cy="452625"/>
            </a:xfrm>
            <a:custGeom>
              <a:avLst/>
              <a:gdLst/>
              <a:ahLst/>
              <a:cxnLst/>
              <a:rect l="l" t="t" r="r" b="b"/>
              <a:pathLst>
                <a:path w="20519" h="18105" extrusionOk="0">
                  <a:moveTo>
                    <a:pt x="15788" y="0"/>
                  </a:moveTo>
                  <a:cubicBezTo>
                    <a:pt x="11417" y="5285"/>
                    <a:pt x="6100" y="9558"/>
                    <a:pt x="0" y="12657"/>
                  </a:cubicBezTo>
                  <a:lnTo>
                    <a:pt x="2773" y="18104"/>
                  </a:lnTo>
                  <a:cubicBezTo>
                    <a:pt x="9623" y="14614"/>
                    <a:pt x="15593" y="9851"/>
                    <a:pt x="20518" y="3914"/>
                  </a:cubicBezTo>
                  <a:lnTo>
                    <a:pt x="1578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25"/>
            <p:cNvSpPr/>
            <p:nvPr/>
          </p:nvSpPr>
          <p:spPr>
            <a:xfrm>
              <a:off x="3805900" y="3286450"/>
              <a:ext cx="162325" cy="162300"/>
            </a:xfrm>
            <a:custGeom>
              <a:avLst/>
              <a:gdLst/>
              <a:ahLst/>
              <a:cxnLst/>
              <a:rect l="l" t="t" r="r" b="b"/>
              <a:pathLst>
                <a:path w="6493" h="6492" extrusionOk="0">
                  <a:moveTo>
                    <a:pt x="5742" y="0"/>
                  </a:moveTo>
                  <a:cubicBezTo>
                    <a:pt x="3850" y="261"/>
                    <a:pt x="1925" y="359"/>
                    <a:pt x="1" y="391"/>
                  </a:cubicBezTo>
                  <a:lnTo>
                    <a:pt x="66" y="6491"/>
                  </a:lnTo>
                  <a:cubicBezTo>
                    <a:pt x="2219" y="6491"/>
                    <a:pt x="4372" y="6361"/>
                    <a:pt x="6492" y="6067"/>
                  </a:cubicBezTo>
                  <a:lnTo>
                    <a:pt x="5742"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25"/>
            <p:cNvSpPr/>
            <p:nvPr/>
          </p:nvSpPr>
          <p:spPr>
            <a:xfrm>
              <a:off x="5043825" y="1599175"/>
              <a:ext cx="153350" cy="152525"/>
            </a:xfrm>
            <a:custGeom>
              <a:avLst/>
              <a:gdLst/>
              <a:ahLst/>
              <a:cxnLst/>
              <a:rect l="l" t="t" r="r" b="b"/>
              <a:pathLst>
                <a:path w="6134" h="6101" extrusionOk="0">
                  <a:moveTo>
                    <a:pt x="1" y="1"/>
                  </a:moveTo>
                  <a:lnTo>
                    <a:pt x="1" y="6100"/>
                  </a:lnTo>
                  <a:lnTo>
                    <a:pt x="6133" y="6100"/>
                  </a:lnTo>
                  <a:lnTo>
                    <a:pt x="6133"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25"/>
            <p:cNvSpPr/>
            <p:nvPr/>
          </p:nvSpPr>
          <p:spPr>
            <a:xfrm>
              <a:off x="4661375" y="1012825"/>
              <a:ext cx="535800" cy="433075"/>
            </a:xfrm>
            <a:custGeom>
              <a:avLst/>
              <a:gdLst/>
              <a:ahLst/>
              <a:cxnLst/>
              <a:rect l="l" t="t" r="r" b="b"/>
              <a:pathLst>
                <a:path w="21432" h="17323" extrusionOk="0">
                  <a:moveTo>
                    <a:pt x="0" y="1"/>
                  </a:moveTo>
                  <a:lnTo>
                    <a:pt x="0" y="6133"/>
                  </a:lnTo>
                  <a:lnTo>
                    <a:pt x="15299" y="6133"/>
                  </a:lnTo>
                  <a:lnTo>
                    <a:pt x="15299" y="17322"/>
                  </a:lnTo>
                  <a:lnTo>
                    <a:pt x="21431" y="17322"/>
                  </a:lnTo>
                  <a:lnTo>
                    <a:pt x="21431"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25"/>
            <p:cNvSpPr/>
            <p:nvPr/>
          </p:nvSpPr>
          <p:spPr>
            <a:xfrm>
              <a:off x="2393475" y="1334150"/>
              <a:ext cx="153325" cy="713575"/>
            </a:xfrm>
            <a:custGeom>
              <a:avLst/>
              <a:gdLst/>
              <a:ahLst/>
              <a:cxnLst/>
              <a:rect l="l" t="t" r="r" b="b"/>
              <a:pathLst>
                <a:path w="6133" h="28543" extrusionOk="0">
                  <a:moveTo>
                    <a:pt x="0" y="0"/>
                  </a:moveTo>
                  <a:lnTo>
                    <a:pt x="0" y="28542"/>
                  </a:lnTo>
                  <a:lnTo>
                    <a:pt x="6133" y="28542"/>
                  </a:lnTo>
                  <a:lnTo>
                    <a:pt x="6133"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25"/>
            <p:cNvSpPr/>
            <p:nvPr/>
          </p:nvSpPr>
          <p:spPr>
            <a:xfrm>
              <a:off x="2393475" y="1028325"/>
              <a:ext cx="153325" cy="152525"/>
            </a:xfrm>
            <a:custGeom>
              <a:avLst/>
              <a:gdLst/>
              <a:ahLst/>
              <a:cxnLst/>
              <a:rect l="l" t="t" r="r" b="b"/>
              <a:pathLst>
                <a:path w="6133" h="6101" extrusionOk="0">
                  <a:moveTo>
                    <a:pt x="0" y="1"/>
                  </a:moveTo>
                  <a:lnTo>
                    <a:pt x="0" y="6101"/>
                  </a:lnTo>
                  <a:lnTo>
                    <a:pt x="6133" y="6101"/>
                  </a:lnTo>
                  <a:lnTo>
                    <a:pt x="6133"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0" name="Google Shape;600;p25"/>
          <p:cNvGrpSpPr/>
          <p:nvPr/>
        </p:nvGrpSpPr>
        <p:grpSpPr>
          <a:xfrm>
            <a:off x="4318025" y="3836201"/>
            <a:ext cx="521549" cy="838605"/>
            <a:chOff x="1425275" y="238125"/>
            <a:chExt cx="4753500" cy="5228350"/>
          </a:xfrm>
        </p:grpSpPr>
        <p:sp>
          <p:nvSpPr>
            <p:cNvPr id="601" name="Google Shape;601;p25"/>
            <p:cNvSpPr/>
            <p:nvPr/>
          </p:nvSpPr>
          <p:spPr>
            <a:xfrm>
              <a:off x="1425275" y="1153150"/>
              <a:ext cx="2225425" cy="4313325"/>
            </a:xfrm>
            <a:custGeom>
              <a:avLst/>
              <a:gdLst/>
              <a:ahLst/>
              <a:cxnLst/>
              <a:rect l="l" t="t" r="r" b="b"/>
              <a:pathLst>
                <a:path w="89017" h="172533" extrusionOk="0">
                  <a:moveTo>
                    <a:pt x="59749" y="6135"/>
                  </a:moveTo>
                  <a:cubicBezTo>
                    <a:pt x="60010" y="6135"/>
                    <a:pt x="60275" y="6169"/>
                    <a:pt x="60538" y="6240"/>
                  </a:cubicBezTo>
                  <a:lnTo>
                    <a:pt x="80292" y="11534"/>
                  </a:lnTo>
                  <a:cubicBezTo>
                    <a:pt x="81934" y="11975"/>
                    <a:pt x="82890" y="13642"/>
                    <a:pt x="82473" y="15284"/>
                  </a:cubicBezTo>
                  <a:cubicBezTo>
                    <a:pt x="82101" y="16667"/>
                    <a:pt x="80844" y="17563"/>
                    <a:pt x="79476" y="17563"/>
                  </a:cubicBezTo>
                  <a:cubicBezTo>
                    <a:pt x="79219" y="17563"/>
                    <a:pt x="78958" y="17531"/>
                    <a:pt x="78699" y="17465"/>
                  </a:cubicBezTo>
                  <a:lnTo>
                    <a:pt x="58969" y="12171"/>
                  </a:lnTo>
                  <a:cubicBezTo>
                    <a:pt x="57327" y="11730"/>
                    <a:pt x="56347" y="10039"/>
                    <a:pt x="56788" y="8397"/>
                  </a:cubicBezTo>
                  <a:cubicBezTo>
                    <a:pt x="57157" y="7042"/>
                    <a:pt x="58403" y="6135"/>
                    <a:pt x="59749" y="6135"/>
                  </a:cubicBezTo>
                  <a:close/>
                  <a:moveTo>
                    <a:pt x="21936" y="91139"/>
                  </a:moveTo>
                  <a:lnTo>
                    <a:pt x="71297" y="104373"/>
                  </a:lnTo>
                  <a:lnTo>
                    <a:pt x="61248" y="141872"/>
                  </a:lnTo>
                  <a:lnTo>
                    <a:pt x="11863" y="128662"/>
                  </a:lnTo>
                  <a:lnTo>
                    <a:pt x="21936" y="91139"/>
                  </a:lnTo>
                  <a:close/>
                  <a:moveTo>
                    <a:pt x="59769" y="0"/>
                  </a:moveTo>
                  <a:cubicBezTo>
                    <a:pt x="55700" y="0"/>
                    <a:pt x="51967" y="2716"/>
                    <a:pt x="50857" y="6829"/>
                  </a:cubicBezTo>
                  <a:cubicBezTo>
                    <a:pt x="49852" y="10578"/>
                    <a:pt x="51347" y="14426"/>
                    <a:pt x="54312" y="16608"/>
                  </a:cubicBezTo>
                  <a:lnTo>
                    <a:pt x="47254" y="34989"/>
                  </a:lnTo>
                  <a:lnTo>
                    <a:pt x="52989" y="37195"/>
                  </a:lnTo>
                  <a:lnTo>
                    <a:pt x="60047" y="18813"/>
                  </a:lnTo>
                  <a:lnTo>
                    <a:pt x="74459" y="22661"/>
                  </a:lnTo>
                  <a:lnTo>
                    <a:pt x="67988" y="63321"/>
                  </a:lnTo>
                  <a:lnTo>
                    <a:pt x="69728" y="68272"/>
                  </a:lnTo>
                  <a:lnTo>
                    <a:pt x="59018" y="68272"/>
                  </a:lnTo>
                  <a:lnTo>
                    <a:pt x="59018" y="74399"/>
                  </a:lnTo>
                  <a:lnTo>
                    <a:pt x="71861" y="74399"/>
                  </a:lnTo>
                  <a:lnTo>
                    <a:pt x="76076" y="86507"/>
                  </a:lnTo>
                  <a:lnTo>
                    <a:pt x="72890" y="98442"/>
                  </a:lnTo>
                  <a:lnTo>
                    <a:pt x="23505" y="85208"/>
                  </a:lnTo>
                  <a:lnTo>
                    <a:pt x="26397" y="74399"/>
                  </a:lnTo>
                  <a:lnTo>
                    <a:pt x="52891" y="74399"/>
                  </a:lnTo>
                  <a:lnTo>
                    <a:pt x="52891" y="68272"/>
                  </a:lnTo>
                  <a:lnTo>
                    <a:pt x="32524" y="68272"/>
                  </a:lnTo>
                  <a:lnTo>
                    <a:pt x="45293" y="57243"/>
                  </a:lnTo>
                  <a:lnTo>
                    <a:pt x="50783" y="42930"/>
                  </a:lnTo>
                  <a:lnTo>
                    <a:pt x="45072" y="40724"/>
                  </a:lnTo>
                  <a:lnTo>
                    <a:pt x="40122" y="53616"/>
                  </a:lnTo>
                  <a:lnTo>
                    <a:pt x="21274" y="69865"/>
                  </a:lnTo>
                  <a:lnTo>
                    <a:pt x="393" y="147803"/>
                  </a:lnTo>
                  <a:cubicBezTo>
                    <a:pt x="148" y="148759"/>
                    <a:pt x="1" y="149739"/>
                    <a:pt x="1" y="150720"/>
                  </a:cubicBezTo>
                  <a:cubicBezTo>
                    <a:pt x="1" y="155793"/>
                    <a:pt x="3432" y="160253"/>
                    <a:pt x="8334" y="161577"/>
                  </a:cubicBezTo>
                  <a:lnTo>
                    <a:pt x="38945" y="169763"/>
                  </a:lnTo>
                  <a:lnTo>
                    <a:pt x="40538" y="163856"/>
                  </a:lnTo>
                  <a:lnTo>
                    <a:pt x="9927" y="155646"/>
                  </a:lnTo>
                  <a:cubicBezTo>
                    <a:pt x="7697" y="155058"/>
                    <a:pt x="6153" y="153023"/>
                    <a:pt x="6153" y="150720"/>
                  </a:cubicBezTo>
                  <a:cubicBezTo>
                    <a:pt x="6153" y="150278"/>
                    <a:pt x="6202" y="149837"/>
                    <a:pt x="6324" y="149396"/>
                  </a:cubicBezTo>
                  <a:lnTo>
                    <a:pt x="10295" y="134568"/>
                  </a:lnTo>
                  <a:lnTo>
                    <a:pt x="59655" y="147803"/>
                  </a:lnTo>
                  <a:lnTo>
                    <a:pt x="55685" y="162606"/>
                  </a:lnTo>
                  <a:cubicBezTo>
                    <a:pt x="55097" y="164837"/>
                    <a:pt x="53062" y="166405"/>
                    <a:pt x="50759" y="166405"/>
                  </a:cubicBezTo>
                  <a:cubicBezTo>
                    <a:pt x="50317" y="166405"/>
                    <a:pt x="49852" y="166356"/>
                    <a:pt x="49435" y="166234"/>
                  </a:cubicBezTo>
                  <a:lnTo>
                    <a:pt x="46445" y="165425"/>
                  </a:lnTo>
                  <a:lnTo>
                    <a:pt x="44852" y="171356"/>
                  </a:lnTo>
                  <a:lnTo>
                    <a:pt x="47842" y="172165"/>
                  </a:lnTo>
                  <a:cubicBezTo>
                    <a:pt x="48798" y="172410"/>
                    <a:pt x="49778" y="172532"/>
                    <a:pt x="50759" y="172532"/>
                  </a:cubicBezTo>
                  <a:cubicBezTo>
                    <a:pt x="55832" y="172532"/>
                    <a:pt x="60292" y="169101"/>
                    <a:pt x="61616" y="164199"/>
                  </a:cubicBezTo>
                  <a:lnTo>
                    <a:pt x="82497" y="86286"/>
                  </a:lnTo>
                  <a:lnTo>
                    <a:pt x="74287" y="62758"/>
                  </a:lnTo>
                  <a:lnTo>
                    <a:pt x="80512" y="23642"/>
                  </a:lnTo>
                  <a:cubicBezTo>
                    <a:pt x="81762" y="23495"/>
                    <a:pt x="82988" y="23102"/>
                    <a:pt x="84090" y="22465"/>
                  </a:cubicBezTo>
                  <a:cubicBezTo>
                    <a:pt x="86223" y="21240"/>
                    <a:pt x="87742" y="19254"/>
                    <a:pt x="88379" y="16877"/>
                  </a:cubicBezTo>
                  <a:cubicBezTo>
                    <a:pt x="89017" y="14500"/>
                    <a:pt x="88698" y="12024"/>
                    <a:pt x="87473" y="9892"/>
                  </a:cubicBezTo>
                  <a:cubicBezTo>
                    <a:pt x="86247" y="7760"/>
                    <a:pt x="84262" y="6240"/>
                    <a:pt x="81885" y="5603"/>
                  </a:cubicBezTo>
                  <a:lnTo>
                    <a:pt x="62131" y="309"/>
                  </a:lnTo>
                  <a:cubicBezTo>
                    <a:pt x="61342" y="100"/>
                    <a:pt x="60549" y="0"/>
                    <a:pt x="59769"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25"/>
            <p:cNvSpPr/>
            <p:nvPr/>
          </p:nvSpPr>
          <p:spPr>
            <a:xfrm>
              <a:off x="3953375" y="1153150"/>
              <a:ext cx="2225400" cy="4313325"/>
            </a:xfrm>
            <a:custGeom>
              <a:avLst/>
              <a:gdLst/>
              <a:ahLst/>
              <a:cxnLst/>
              <a:rect l="l" t="t" r="r" b="b"/>
              <a:pathLst>
                <a:path w="89016" h="172533" extrusionOk="0">
                  <a:moveTo>
                    <a:pt x="29264" y="6142"/>
                  </a:moveTo>
                  <a:cubicBezTo>
                    <a:pt x="30612" y="6142"/>
                    <a:pt x="31861" y="7049"/>
                    <a:pt x="32229" y="8397"/>
                  </a:cubicBezTo>
                  <a:cubicBezTo>
                    <a:pt x="32670" y="10039"/>
                    <a:pt x="31690" y="11730"/>
                    <a:pt x="30072" y="12171"/>
                  </a:cubicBezTo>
                  <a:lnTo>
                    <a:pt x="10318" y="17465"/>
                  </a:lnTo>
                  <a:cubicBezTo>
                    <a:pt x="10059" y="17531"/>
                    <a:pt x="9798" y="17563"/>
                    <a:pt x="9541" y="17563"/>
                  </a:cubicBezTo>
                  <a:cubicBezTo>
                    <a:pt x="8174" y="17563"/>
                    <a:pt x="6919" y="16667"/>
                    <a:pt x="6568" y="15284"/>
                  </a:cubicBezTo>
                  <a:cubicBezTo>
                    <a:pt x="6127" y="13642"/>
                    <a:pt x="7083" y="11975"/>
                    <a:pt x="8725" y="11534"/>
                  </a:cubicBezTo>
                  <a:lnTo>
                    <a:pt x="28479" y="6240"/>
                  </a:lnTo>
                  <a:cubicBezTo>
                    <a:pt x="28749" y="6167"/>
                    <a:pt x="28994" y="6142"/>
                    <a:pt x="29264" y="6142"/>
                  </a:cubicBezTo>
                  <a:close/>
                  <a:moveTo>
                    <a:pt x="62620" y="74399"/>
                  </a:moveTo>
                  <a:lnTo>
                    <a:pt x="65512" y="85208"/>
                  </a:lnTo>
                  <a:lnTo>
                    <a:pt x="16151" y="98442"/>
                  </a:lnTo>
                  <a:lnTo>
                    <a:pt x="12941" y="86507"/>
                  </a:lnTo>
                  <a:lnTo>
                    <a:pt x="17156" y="74399"/>
                  </a:lnTo>
                  <a:close/>
                  <a:moveTo>
                    <a:pt x="67105" y="91139"/>
                  </a:moveTo>
                  <a:lnTo>
                    <a:pt x="77154" y="128662"/>
                  </a:lnTo>
                  <a:lnTo>
                    <a:pt x="27768" y="141872"/>
                  </a:lnTo>
                  <a:lnTo>
                    <a:pt x="17720" y="104373"/>
                  </a:lnTo>
                  <a:lnTo>
                    <a:pt x="67105" y="91139"/>
                  </a:lnTo>
                  <a:close/>
                  <a:moveTo>
                    <a:pt x="29248" y="0"/>
                  </a:moveTo>
                  <a:cubicBezTo>
                    <a:pt x="28468" y="0"/>
                    <a:pt x="27675" y="100"/>
                    <a:pt x="26886" y="309"/>
                  </a:cubicBezTo>
                  <a:lnTo>
                    <a:pt x="7132" y="5603"/>
                  </a:lnTo>
                  <a:cubicBezTo>
                    <a:pt x="4755" y="6240"/>
                    <a:pt x="2770" y="7760"/>
                    <a:pt x="1544" y="9892"/>
                  </a:cubicBezTo>
                  <a:cubicBezTo>
                    <a:pt x="319" y="12024"/>
                    <a:pt x="0" y="14500"/>
                    <a:pt x="637" y="16877"/>
                  </a:cubicBezTo>
                  <a:cubicBezTo>
                    <a:pt x="1275" y="19254"/>
                    <a:pt x="2794" y="21240"/>
                    <a:pt x="4926" y="22465"/>
                  </a:cubicBezTo>
                  <a:cubicBezTo>
                    <a:pt x="6054" y="23102"/>
                    <a:pt x="7255" y="23495"/>
                    <a:pt x="8505" y="23642"/>
                  </a:cubicBezTo>
                  <a:lnTo>
                    <a:pt x="14730" y="62758"/>
                  </a:lnTo>
                  <a:lnTo>
                    <a:pt x="6519" y="86286"/>
                  </a:lnTo>
                  <a:lnTo>
                    <a:pt x="27401" y="164199"/>
                  </a:lnTo>
                  <a:cubicBezTo>
                    <a:pt x="28724" y="169101"/>
                    <a:pt x="33185" y="172532"/>
                    <a:pt x="38258" y="172532"/>
                  </a:cubicBezTo>
                  <a:cubicBezTo>
                    <a:pt x="39239" y="172532"/>
                    <a:pt x="40219" y="172410"/>
                    <a:pt x="41175" y="172165"/>
                  </a:cubicBezTo>
                  <a:lnTo>
                    <a:pt x="44165" y="171356"/>
                  </a:lnTo>
                  <a:lnTo>
                    <a:pt x="42572" y="165425"/>
                  </a:lnTo>
                  <a:lnTo>
                    <a:pt x="39606" y="166234"/>
                  </a:lnTo>
                  <a:cubicBezTo>
                    <a:pt x="39165" y="166356"/>
                    <a:pt x="38699" y="166405"/>
                    <a:pt x="38258" y="166405"/>
                  </a:cubicBezTo>
                  <a:cubicBezTo>
                    <a:pt x="35954" y="166405"/>
                    <a:pt x="33920" y="164861"/>
                    <a:pt x="33332" y="162606"/>
                  </a:cubicBezTo>
                  <a:lnTo>
                    <a:pt x="29362" y="147803"/>
                  </a:lnTo>
                  <a:lnTo>
                    <a:pt x="78722" y="134568"/>
                  </a:lnTo>
                  <a:lnTo>
                    <a:pt x="82693" y="149396"/>
                  </a:lnTo>
                  <a:cubicBezTo>
                    <a:pt x="82815" y="149837"/>
                    <a:pt x="82889" y="150278"/>
                    <a:pt x="82889" y="150720"/>
                  </a:cubicBezTo>
                  <a:cubicBezTo>
                    <a:pt x="82889" y="153023"/>
                    <a:pt x="81320" y="155058"/>
                    <a:pt x="79090" y="155646"/>
                  </a:cubicBezTo>
                  <a:lnTo>
                    <a:pt x="48503" y="163856"/>
                  </a:lnTo>
                  <a:lnTo>
                    <a:pt x="50071" y="169763"/>
                  </a:lnTo>
                  <a:lnTo>
                    <a:pt x="80683" y="161577"/>
                  </a:lnTo>
                  <a:cubicBezTo>
                    <a:pt x="85585" y="160253"/>
                    <a:pt x="89016" y="155793"/>
                    <a:pt x="89016" y="150720"/>
                  </a:cubicBezTo>
                  <a:cubicBezTo>
                    <a:pt x="89016" y="149739"/>
                    <a:pt x="88893" y="148759"/>
                    <a:pt x="88624" y="147803"/>
                  </a:cubicBezTo>
                  <a:lnTo>
                    <a:pt x="67742" y="69865"/>
                  </a:lnTo>
                  <a:lnTo>
                    <a:pt x="48895" y="53616"/>
                  </a:lnTo>
                  <a:lnTo>
                    <a:pt x="43944" y="40724"/>
                  </a:lnTo>
                  <a:lnTo>
                    <a:pt x="38234" y="42930"/>
                  </a:lnTo>
                  <a:lnTo>
                    <a:pt x="43724" y="57243"/>
                  </a:lnTo>
                  <a:lnTo>
                    <a:pt x="56517" y="68272"/>
                  </a:lnTo>
                  <a:lnTo>
                    <a:pt x="19288" y="68272"/>
                  </a:lnTo>
                  <a:lnTo>
                    <a:pt x="21029" y="63321"/>
                  </a:lnTo>
                  <a:lnTo>
                    <a:pt x="14558" y="22661"/>
                  </a:lnTo>
                  <a:lnTo>
                    <a:pt x="28969" y="18813"/>
                  </a:lnTo>
                  <a:lnTo>
                    <a:pt x="36028" y="37195"/>
                  </a:lnTo>
                  <a:lnTo>
                    <a:pt x="41763" y="34989"/>
                  </a:lnTo>
                  <a:lnTo>
                    <a:pt x="34704" y="16608"/>
                  </a:lnTo>
                  <a:cubicBezTo>
                    <a:pt x="37670" y="14426"/>
                    <a:pt x="39165" y="10578"/>
                    <a:pt x="38160" y="6829"/>
                  </a:cubicBezTo>
                  <a:cubicBezTo>
                    <a:pt x="37050" y="2716"/>
                    <a:pt x="33316" y="0"/>
                    <a:pt x="29248"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25"/>
            <p:cNvSpPr/>
            <p:nvPr/>
          </p:nvSpPr>
          <p:spPr>
            <a:xfrm>
              <a:off x="5718600" y="886975"/>
              <a:ext cx="153225" cy="153825"/>
            </a:xfrm>
            <a:custGeom>
              <a:avLst/>
              <a:gdLst/>
              <a:ahLst/>
              <a:cxnLst/>
              <a:rect l="l" t="t" r="r" b="b"/>
              <a:pathLst>
                <a:path w="6129" h="6153" extrusionOk="0">
                  <a:moveTo>
                    <a:pt x="1" y="1"/>
                  </a:moveTo>
                  <a:lnTo>
                    <a:pt x="1" y="6152"/>
                  </a:lnTo>
                  <a:lnTo>
                    <a:pt x="6128" y="6152"/>
                  </a:lnTo>
                  <a:lnTo>
                    <a:pt x="6128"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25"/>
            <p:cNvSpPr/>
            <p:nvPr/>
          </p:nvSpPr>
          <p:spPr>
            <a:xfrm>
              <a:off x="5718600" y="375975"/>
              <a:ext cx="153225" cy="153200"/>
            </a:xfrm>
            <a:custGeom>
              <a:avLst/>
              <a:gdLst/>
              <a:ahLst/>
              <a:cxnLst/>
              <a:rect l="l" t="t" r="r" b="b"/>
              <a:pathLst>
                <a:path w="6129" h="6128" extrusionOk="0">
                  <a:moveTo>
                    <a:pt x="1" y="0"/>
                  </a:moveTo>
                  <a:lnTo>
                    <a:pt x="1" y="6128"/>
                  </a:lnTo>
                  <a:lnTo>
                    <a:pt x="6128" y="6128"/>
                  </a:lnTo>
                  <a:lnTo>
                    <a:pt x="612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25"/>
            <p:cNvSpPr/>
            <p:nvPr/>
          </p:nvSpPr>
          <p:spPr>
            <a:xfrm>
              <a:off x="5974100" y="631475"/>
              <a:ext cx="153225" cy="153825"/>
            </a:xfrm>
            <a:custGeom>
              <a:avLst/>
              <a:gdLst/>
              <a:ahLst/>
              <a:cxnLst/>
              <a:rect l="l" t="t" r="r" b="b"/>
              <a:pathLst>
                <a:path w="6129" h="6153" extrusionOk="0">
                  <a:moveTo>
                    <a:pt x="1" y="1"/>
                  </a:moveTo>
                  <a:lnTo>
                    <a:pt x="1" y="6152"/>
                  </a:lnTo>
                  <a:lnTo>
                    <a:pt x="6128" y="6152"/>
                  </a:lnTo>
                  <a:lnTo>
                    <a:pt x="6128"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25"/>
            <p:cNvSpPr/>
            <p:nvPr/>
          </p:nvSpPr>
          <p:spPr>
            <a:xfrm>
              <a:off x="5463100" y="631475"/>
              <a:ext cx="153200" cy="153825"/>
            </a:xfrm>
            <a:custGeom>
              <a:avLst/>
              <a:gdLst/>
              <a:ahLst/>
              <a:cxnLst/>
              <a:rect l="l" t="t" r="r" b="b"/>
              <a:pathLst>
                <a:path w="6128" h="6153" extrusionOk="0">
                  <a:moveTo>
                    <a:pt x="1" y="1"/>
                  </a:moveTo>
                  <a:lnTo>
                    <a:pt x="1" y="6152"/>
                  </a:lnTo>
                  <a:lnTo>
                    <a:pt x="6128" y="6152"/>
                  </a:lnTo>
                  <a:lnTo>
                    <a:pt x="6128"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25"/>
            <p:cNvSpPr/>
            <p:nvPr/>
          </p:nvSpPr>
          <p:spPr>
            <a:xfrm>
              <a:off x="1732250" y="2215975"/>
              <a:ext cx="153200" cy="153200"/>
            </a:xfrm>
            <a:custGeom>
              <a:avLst/>
              <a:gdLst/>
              <a:ahLst/>
              <a:cxnLst/>
              <a:rect l="l" t="t" r="r" b="b"/>
              <a:pathLst>
                <a:path w="6128" h="6128" extrusionOk="0">
                  <a:moveTo>
                    <a:pt x="1" y="0"/>
                  </a:moveTo>
                  <a:lnTo>
                    <a:pt x="1" y="6128"/>
                  </a:lnTo>
                  <a:lnTo>
                    <a:pt x="6128" y="6128"/>
                  </a:lnTo>
                  <a:lnTo>
                    <a:pt x="612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25"/>
            <p:cNvSpPr/>
            <p:nvPr/>
          </p:nvSpPr>
          <p:spPr>
            <a:xfrm>
              <a:off x="1732250" y="1704975"/>
              <a:ext cx="153200" cy="153200"/>
            </a:xfrm>
            <a:custGeom>
              <a:avLst/>
              <a:gdLst/>
              <a:ahLst/>
              <a:cxnLst/>
              <a:rect l="l" t="t" r="r" b="b"/>
              <a:pathLst>
                <a:path w="6128" h="6128" extrusionOk="0">
                  <a:moveTo>
                    <a:pt x="1" y="0"/>
                  </a:moveTo>
                  <a:lnTo>
                    <a:pt x="1" y="6127"/>
                  </a:lnTo>
                  <a:lnTo>
                    <a:pt x="6128" y="6127"/>
                  </a:lnTo>
                  <a:lnTo>
                    <a:pt x="612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25"/>
            <p:cNvSpPr/>
            <p:nvPr/>
          </p:nvSpPr>
          <p:spPr>
            <a:xfrm>
              <a:off x="1987750" y="1960475"/>
              <a:ext cx="153225" cy="153200"/>
            </a:xfrm>
            <a:custGeom>
              <a:avLst/>
              <a:gdLst/>
              <a:ahLst/>
              <a:cxnLst/>
              <a:rect l="l" t="t" r="r" b="b"/>
              <a:pathLst>
                <a:path w="6129" h="6128" extrusionOk="0">
                  <a:moveTo>
                    <a:pt x="1" y="0"/>
                  </a:moveTo>
                  <a:lnTo>
                    <a:pt x="1" y="6127"/>
                  </a:lnTo>
                  <a:lnTo>
                    <a:pt x="6128" y="6127"/>
                  </a:lnTo>
                  <a:lnTo>
                    <a:pt x="612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25"/>
            <p:cNvSpPr/>
            <p:nvPr/>
          </p:nvSpPr>
          <p:spPr>
            <a:xfrm>
              <a:off x="1476750" y="1960475"/>
              <a:ext cx="153200" cy="153200"/>
            </a:xfrm>
            <a:custGeom>
              <a:avLst/>
              <a:gdLst/>
              <a:ahLst/>
              <a:cxnLst/>
              <a:rect l="l" t="t" r="r" b="b"/>
              <a:pathLst>
                <a:path w="6128" h="6128" extrusionOk="0">
                  <a:moveTo>
                    <a:pt x="1" y="0"/>
                  </a:moveTo>
                  <a:lnTo>
                    <a:pt x="1" y="6127"/>
                  </a:lnTo>
                  <a:lnTo>
                    <a:pt x="6128" y="6127"/>
                  </a:lnTo>
                  <a:lnTo>
                    <a:pt x="612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25"/>
            <p:cNvSpPr/>
            <p:nvPr/>
          </p:nvSpPr>
          <p:spPr>
            <a:xfrm>
              <a:off x="3725425" y="238125"/>
              <a:ext cx="153200" cy="408700"/>
            </a:xfrm>
            <a:custGeom>
              <a:avLst/>
              <a:gdLst/>
              <a:ahLst/>
              <a:cxnLst/>
              <a:rect l="l" t="t" r="r" b="b"/>
              <a:pathLst>
                <a:path w="6128" h="16348" extrusionOk="0">
                  <a:moveTo>
                    <a:pt x="1" y="0"/>
                  </a:moveTo>
                  <a:lnTo>
                    <a:pt x="1" y="16347"/>
                  </a:lnTo>
                  <a:lnTo>
                    <a:pt x="6128" y="16347"/>
                  </a:lnTo>
                  <a:lnTo>
                    <a:pt x="612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25"/>
            <p:cNvSpPr/>
            <p:nvPr/>
          </p:nvSpPr>
          <p:spPr>
            <a:xfrm>
              <a:off x="3725425" y="800600"/>
              <a:ext cx="153200" cy="153200"/>
            </a:xfrm>
            <a:custGeom>
              <a:avLst/>
              <a:gdLst/>
              <a:ahLst/>
              <a:cxnLst/>
              <a:rect l="l" t="t" r="r" b="b"/>
              <a:pathLst>
                <a:path w="6128" h="6128" extrusionOk="0">
                  <a:moveTo>
                    <a:pt x="1" y="0"/>
                  </a:moveTo>
                  <a:lnTo>
                    <a:pt x="1" y="6127"/>
                  </a:lnTo>
                  <a:lnTo>
                    <a:pt x="6128" y="6127"/>
                  </a:lnTo>
                  <a:lnTo>
                    <a:pt x="612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25"/>
            <p:cNvSpPr/>
            <p:nvPr/>
          </p:nvSpPr>
          <p:spPr>
            <a:xfrm>
              <a:off x="2879275" y="470325"/>
              <a:ext cx="402575" cy="402600"/>
            </a:xfrm>
            <a:custGeom>
              <a:avLst/>
              <a:gdLst/>
              <a:ahLst/>
              <a:cxnLst/>
              <a:rect l="l" t="t" r="r" b="b"/>
              <a:pathLst>
                <a:path w="16103" h="16104" extrusionOk="0">
                  <a:moveTo>
                    <a:pt x="4338" y="1"/>
                  </a:moveTo>
                  <a:lnTo>
                    <a:pt x="0" y="4339"/>
                  </a:lnTo>
                  <a:lnTo>
                    <a:pt x="11764" y="16103"/>
                  </a:lnTo>
                  <a:lnTo>
                    <a:pt x="16102" y="11765"/>
                  </a:lnTo>
                  <a:lnTo>
                    <a:pt x="4338"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25"/>
            <p:cNvSpPr/>
            <p:nvPr/>
          </p:nvSpPr>
          <p:spPr>
            <a:xfrm>
              <a:off x="3281825" y="872900"/>
              <a:ext cx="216925" cy="216925"/>
            </a:xfrm>
            <a:custGeom>
              <a:avLst/>
              <a:gdLst/>
              <a:ahLst/>
              <a:cxnLst/>
              <a:rect l="l" t="t" r="r" b="b"/>
              <a:pathLst>
                <a:path w="8677" h="8677" extrusionOk="0">
                  <a:moveTo>
                    <a:pt x="4338" y="0"/>
                  </a:moveTo>
                  <a:lnTo>
                    <a:pt x="0" y="4338"/>
                  </a:lnTo>
                  <a:lnTo>
                    <a:pt x="4338" y="8676"/>
                  </a:lnTo>
                  <a:lnTo>
                    <a:pt x="8677" y="4338"/>
                  </a:lnTo>
                  <a:lnTo>
                    <a:pt x="433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25"/>
            <p:cNvSpPr/>
            <p:nvPr/>
          </p:nvSpPr>
          <p:spPr>
            <a:xfrm>
              <a:off x="4105325" y="872900"/>
              <a:ext cx="216925" cy="216925"/>
            </a:xfrm>
            <a:custGeom>
              <a:avLst/>
              <a:gdLst/>
              <a:ahLst/>
              <a:cxnLst/>
              <a:rect l="l" t="t" r="r" b="b"/>
              <a:pathLst>
                <a:path w="8677" h="8677" extrusionOk="0">
                  <a:moveTo>
                    <a:pt x="4338" y="0"/>
                  </a:moveTo>
                  <a:lnTo>
                    <a:pt x="0" y="4338"/>
                  </a:lnTo>
                  <a:lnTo>
                    <a:pt x="4338" y="8676"/>
                  </a:lnTo>
                  <a:lnTo>
                    <a:pt x="8676" y="4338"/>
                  </a:lnTo>
                  <a:lnTo>
                    <a:pt x="4338"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25"/>
            <p:cNvSpPr/>
            <p:nvPr/>
          </p:nvSpPr>
          <p:spPr>
            <a:xfrm>
              <a:off x="4322225" y="470325"/>
              <a:ext cx="403200" cy="402600"/>
            </a:xfrm>
            <a:custGeom>
              <a:avLst/>
              <a:gdLst/>
              <a:ahLst/>
              <a:cxnLst/>
              <a:rect l="l" t="t" r="r" b="b"/>
              <a:pathLst>
                <a:path w="16128" h="16104" extrusionOk="0">
                  <a:moveTo>
                    <a:pt x="11789" y="1"/>
                  </a:moveTo>
                  <a:lnTo>
                    <a:pt x="0" y="11765"/>
                  </a:lnTo>
                  <a:lnTo>
                    <a:pt x="4338" y="16103"/>
                  </a:lnTo>
                  <a:lnTo>
                    <a:pt x="16127" y="4339"/>
                  </a:lnTo>
                  <a:lnTo>
                    <a:pt x="11789"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25"/>
            <p:cNvSpPr/>
            <p:nvPr/>
          </p:nvSpPr>
          <p:spPr>
            <a:xfrm>
              <a:off x="5267650" y="1714150"/>
              <a:ext cx="727925" cy="727950"/>
            </a:xfrm>
            <a:custGeom>
              <a:avLst/>
              <a:gdLst/>
              <a:ahLst/>
              <a:cxnLst/>
              <a:rect l="l" t="t" r="r" b="b"/>
              <a:pathLst>
                <a:path w="29117" h="29118" extrusionOk="0">
                  <a:moveTo>
                    <a:pt x="14559" y="8677"/>
                  </a:moveTo>
                  <a:lnTo>
                    <a:pt x="20441" y="14559"/>
                  </a:lnTo>
                  <a:lnTo>
                    <a:pt x="14559" y="20441"/>
                  </a:lnTo>
                  <a:lnTo>
                    <a:pt x="8676" y="14559"/>
                  </a:lnTo>
                  <a:lnTo>
                    <a:pt x="14559" y="8677"/>
                  </a:lnTo>
                  <a:close/>
                  <a:moveTo>
                    <a:pt x="14559" y="1"/>
                  </a:moveTo>
                  <a:lnTo>
                    <a:pt x="0" y="14559"/>
                  </a:lnTo>
                  <a:lnTo>
                    <a:pt x="14559" y="29117"/>
                  </a:lnTo>
                  <a:lnTo>
                    <a:pt x="29117" y="14559"/>
                  </a:lnTo>
                  <a:lnTo>
                    <a:pt x="14559"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5"/>
            <p:cNvSpPr/>
            <p:nvPr/>
          </p:nvSpPr>
          <p:spPr>
            <a:xfrm>
              <a:off x="1792300" y="589825"/>
              <a:ext cx="727950" cy="727925"/>
            </a:xfrm>
            <a:custGeom>
              <a:avLst/>
              <a:gdLst/>
              <a:ahLst/>
              <a:cxnLst/>
              <a:rect l="l" t="t" r="r" b="b"/>
              <a:pathLst>
                <a:path w="29118" h="29117" extrusionOk="0">
                  <a:moveTo>
                    <a:pt x="14559" y="8676"/>
                  </a:moveTo>
                  <a:lnTo>
                    <a:pt x="20441" y="14558"/>
                  </a:lnTo>
                  <a:lnTo>
                    <a:pt x="14559" y="20440"/>
                  </a:lnTo>
                  <a:lnTo>
                    <a:pt x="8677" y="14558"/>
                  </a:lnTo>
                  <a:lnTo>
                    <a:pt x="14559" y="8676"/>
                  </a:lnTo>
                  <a:close/>
                  <a:moveTo>
                    <a:pt x="14559" y="0"/>
                  </a:moveTo>
                  <a:lnTo>
                    <a:pt x="1" y="14558"/>
                  </a:lnTo>
                  <a:lnTo>
                    <a:pt x="14559" y="29116"/>
                  </a:lnTo>
                  <a:lnTo>
                    <a:pt x="29117" y="14558"/>
                  </a:lnTo>
                  <a:lnTo>
                    <a:pt x="14559" y="0"/>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25"/>
            <p:cNvSpPr/>
            <p:nvPr/>
          </p:nvSpPr>
          <p:spPr>
            <a:xfrm>
              <a:off x="2038000" y="3734300"/>
              <a:ext cx="928300" cy="386650"/>
            </a:xfrm>
            <a:custGeom>
              <a:avLst/>
              <a:gdLst/>
              <a:ahLst/>
              <a:cxnLst/>
              <a:rect l="l" t="t" r="r" b="b"/>
              <a:pathLst>
                <a:path w="37132" h="15466" extrusionOk="0">
                  <a:moveTo>
                    <a:pt x="1569" y="0"/>
                  </a:moveTo>
                  <a:lnTo>
                    <a:pt x="1" y="5931"/>
                  </a:lnTo>
                  <a:lnTo>
                    <a:pt x="11838" y="9117"/>
                  </a:lnTo>
                  <a:lnTo>
                    <a:pt x="13431" y="3186"/>
                  </a:lnTo>
                  <a:lnTo>
                    <a:pt x="1569" y="0"/>
                  </a:lnTo>
                  <a:close/>
                  <a:moveTo>
                    <a:pt x="19363" y="4779"/>
                  </a:moveTo>
                  <a:lnTo>
                    <a:pt x="17769" y="10686"/>
                  </a:lnTo>
                  <a:lnTo>
                    <a:pt x="35538" y="15465"/>
                  </a:lnTo>
                  <a:lnTo>
                    <a:pt x="37131" y="9534"/>
                  </a:lnTo>
                  <a:lnTo>
                    <a:pt x="19363" y="4779"/>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25"/>
            <p:cNvSpPr/>
            <p:nvPr/>
          </p:nvSpPr>
          <p:spPr>
            <a:xfrm>
              <a:off x="2106625" y="4070675"/>
              <a:ext cx="631750" cy="306375"/>
            </a:xfrm>
            <a:custGeom>
              <a:avLst/>
              <a:gdLst/>
              <a:ahLst/>
              <a:cxnLst/>
              <a:rect l="l" t="t" r="r" b="b"/>
              <a:pathLst>
                <a:path w="25270" h="12255" extrusionOk="0">
                  <a:moveTo>
                    <a:pt x="1594" y="0"/>
                  </a:moveTo>
                  <a:lnTo>
                    <a:pt x="1" y="5907"/>
                  </a:lnTo>
                  <a:lnTo>
                    <a:pt x="11838" y="9093"/>
                  </a:lnTo>
                  <a:lnTo>
                    <a:pt x="13431" y="3162"/>
                  </a:lnTo>
                  <a:lnTo>
                    <a:pt x="1594" y="0"/>
                  </a:lnTo>
                  <a:close/>
                  <a:moveTo>
                    <a:pt x="19363" y="4755"/>
                  </a:moveTo>
                  <a:lnTo>
                    <a:pt x="17769" y="10686"/>
                  </a:lnTo>
                  <a:lnTo>
                    <a:pt x="23701" y="12255"/>
                  </a:lnTo>
                  <a:lnTo>
                    <a:pt x="25269" y="6348"/>
                  </a:lnTo>
                  <a:lnTo>
                    <a:pt x="19363" y="4755"/>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25"/>
            <p:cNvSpPr/>
            <p:nvPr/>
          </p:nvSpPr>
          <p:spPr>
            <a:xfrm>
              <a:off x="4638375" y="3734300"/>
              <a:ext cx="928300" cy="386650"/>
            </a:xfrm>
            <a:custGeom>
              <a:avLst/>
              <a:gdLst/>
              <a:ahLst/>
              <a:cxnLst/>
              <a:rect l="l" t="t" r="r" b="b"/>
              <a:pathLst>
                <a:path w="37132" h="15466" extrusionOk="0">
                  <a:moveTo>
                    <a:pt x="35539" y="0"/>
                  </a:moveTo>
                  <a:lnTo>
                    <a:pt x="17770" y="4779"/>
                  </a:lnTo>
                  <a:lnTo>
                    <a:pt x="19338" y="10686"/>
                  </a:lnTo>
                  <a:lnTo>
                    <a:pt x="37132" y="5931"/>
                  </a:lnTo>
                  <a:lnTo>
                    <a:pt x="35539" y="0"/>
                  </a:lnTo>
                  <a:close/>
                  <a:moveTo>
                    <a:pt x="11839" y="6348"/>
                  </a:moveTo>
                  <a:lnTo>
                    <a:pt x="1" y="9534"/>
                  </a:lnTo>
                  <a:lnTo>
                    <a:pt x="1569" y="15465"/>
                  </a:lnTo>
                  <a:lnTo>
                    <a:pt x="13432" y="12279"/>
                  </a:lnTo>
                  <a:lnTo>
                    <a:pt x="11839" y="6348"/>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25"/>
            <p:cNvSpPr/>
            <p:nvPr/>
          </p:nvSpPr>
          <p:spPr>
            <a:xfrm>
              <a:off x="4865700" y="4070675"/>
              <a:ext cx="631750" cy="306375"/>
            </a:xfrm>
            <a:custGeom>
              <a:avLst/>
              <a:gdLst/>
              <a:ahLst/>
              <a:cxnLst/>
              <a:rect l="l" t="t" r="r" b="b"/>
              <a:pathLst>
                <a:path w="25270" h="12255" extrusionOk="0">
                  <a:moveTo>
                    <a:pt x="23701" y="0"/>
                  </a:moveTo>
                  <a:lnTo>
                    <a:pt x="17769" y="1569"/>
                  </a:lnTo>
                  <a:lnTo>
                    <a:pt x="19363" y="7500"/>
                  </a:lnTo>
                  <a:lnTo>
                    <a:pt x="25269" y="5907"/>
                  </a:lnTo>
                  <a:lnTo>
                    <a:pt x="23701" y="0"/>
                  </a:lnTo>
                  <a:close/>
                  <a:moveTo>
                    <a:pt x="11838" y="3162"/>
                  </a:moveTo>
                  <a:lnTo>
                    <a:pt x="1" y="6348"/>
                  </a:lnTo>
                  <a:lnTo>
                    <a:pt x="1594" y="12255"/>
                  </a:lnTo>
                  <a:lnTo>
                    <a:pt x="13431" y="9093"/>
                  </a:lnTo>
                  <a:lnTo>
                    <a:pt x="11838" y="3162"/>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3" name="Google Shape;623;p25"/>
          <p:cNvGrpSpPr/>
          <p:nvPr/>
        </p:nvGrpSpPr>
        <p:grpSpPr>
          <a:xfrm>
            <a:off x="7254637" y="1924767"/>
            <a:ext cx="484223" cy="598646"/>
            <a:chOff x="1691200" y="238125"/>
            <a:chExt cx="4229025" cy="5228350"/>
          </a:xfrm>
        </p:grpSpPr>
        <p:sp>
          <p:nvSpPr>
            <p:cNvPr id="624" name="Google Shape;624;p25"/>
            <p:cNvSpPr/>
            <p:nvPr/>
          </p:nvSpPr>
          <p:spPr>
            <a:xfrm>
              <a:off x="3547125" y="2634750"/>
              <a:ext cx="517175" cy="252175"/>
            </a:xfrm>
            <a:custGeom>
              <a:avLst/>
              <a:gdLst/>
              <a:ahLst/>
              <a:cxnLst/>
              <a:rect l="l" t="t" r="r" b="b"/>
              <a:pathLst>
                <a:path w="20687" h="10087" extrusionOk="0">
                  <a:moveTo>
                    <a:pt x="3490" y="1"/>
                  </a:moveTo>
                  <a:cubicBezTo>
                    <a:pt x="2971" y="1"/>
                    <a:pt x="2445" y="131"/>
                    <a:pt x="1961" y="405"/>
                  </a:cubicBezTo>
                  <a:cubicBezTo>
                    <a:pt x="491" y="1239"/>
                    <a:pt x="1" y="3126"/>
                    <a:pt x="834" y="4596"/>
                  </a:cubicBezTo>
                  <a:cubicBezTo>
                    <a:pt x="2795" y="7979"/>
                    <a:pt x="6422" y="10086"/>
                    <a:pt x="10343" y="10086"/>
                  </a:cubicBezTo>
                  <a:cubicBezTo>
                    <a:pt x="14240" y="10086"/>
                    <a:pt x="17892" y="7979"/>
                    <a:pt x="19828" y="4596"/>
                  </a:cubicBezTo>
                  <a:cubicBezTo>
                    <a:pt x="20686" y="3126"/>
                    <a:pt x="20171" y="1239"/>
                    <a:pt x="18701" y="405"/>
                  </a:cubicBezTo>
                  <a:cubicBezTo>
                    <a:pt x="18225" y="131"/>
                    <a:pt x="17702" y="1"/>
                    <a:pt x="17184" y="1"/>
                  </a:cubicBezTo>
                  <a:cubicBezTo>
                    <a:pt x="16128" y="1"/>
                    <a:pt x="15094" y="546"/>
                    <a:pt x="14534" y="1533"/>
                  </a:cubicBezTo>
                  <a:cubicBezTo>
                    <a:pt x="13677" y="3028"/>
                    <a:pt x="12059" y="3959"/>
                    <a:pt x="10343" y="3959"/>
                  </a:cubicBezTo>
                  <a:cubicBezTo>
                    <a:pt x="8603" y="3959"/>
                    <a:pt x="7010" y="3028"/>
                    <a:pt x="6152" y="1533"/>
                  </a:cubicBezTo>
                  <a:cubicBezTo>
                    <a:pt x="5577" y="546"/>
                    <a:pt x="4548" y="1"/>
                    <a:pt x="3490"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25"/>
            <p:cNvSpPr/>
            <p:nvPr/>
          </p:nvSpPr>
          <p:spPr>
            <a:xfrm>
              <a:off x="4379200" y="2318900"/>
              <a:ext cx="153200" cy="269025"/>
            </a:xfrm>
            <a:custGeom>
              <a:avLst/>
              <a:gdLst/>
              <a:ahLst/>
              <a:cxnLst/>
              <a:rect l="l" t="t" r="r" b="b"/>
              <a:pathLst>
                <a:path w="6128" h="10761" extrusionOk="0">
                  <a:moveTo>
                    <a:pt x="3064" y="1"/>
                  </a:moveTo>
                  <a:cubicBezTo>
                    <a:pt x="1373" y="1"/>
                    <a:pt x="1" y="1373"/>
                    <a:pt x="1" y="3064"/>
                  </a:cubicBezTo>
                  <a:lnTo>
                    <a:pt x="1" y="7697"/>
                  </a:lnTo>
                  <a:cubicBezTo>
                    <a:pt x="1" y="9388"/>
                    <a:pt x="1373" y="10760"/>
                    <a:pt x="3064" y="10760"/>
                  </a:cubicBezTo>
                  <a:cubicBezTo>
                    <a:pt x="4755" y="10760"/>
                    <a:pt x="6128" y="9388"/>
                    <a:pt x="6128" y="7697"/>
                  </a:cubicBezTo>
                  <a:lnTo>
                    <a:pt x="6128" y="3064"/>
                  </a:lnTo>
                  <a:cubicBezTo>
                    <a:pt x="6128" y="1373"/>
                    <a:pt x="4755" y="1"/>
                    <a:pt x="3064"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25"/>
            <p:cNvSpPr/>
            <p:nvPr/>
          </p:nvSpPr>
          <p:spPr>
            <a:xfrm>
              <a:off x="3078400" y="2318900"/>
              <a:ext cx="153200" cy="269025"/>
            </a:xfrm>
            <a:custGeom>
              <a:avLst/>
              <a:gdLst/>
              <a:ahLst/>
              <a:cxnLst/>
              <a:rect l="l" t="t" r="r" b="b"/>
              <a:pathLst>
                <a:path w="6128" h="10761" extrusionOk="0">
                  <a:moveTo>
                    <a:pt x="3064" y="1"/>
                  </a:moveTo>
                  <a:cubicBezTo>
                    <a:pt x="1373" y="1"/>
                    <a:pt x="1" y="1373"/>
                    <a:pt x="1" y="3064"/>
                  </a:cubicBezTo>
                  <a:lnTo>
                    <a:pt x="1" y="7697"/>
                  </a:lnTo>
                  <a:cubicBezTo>
                    <a:pt x="1" y="9388"/>
                    <a:pt x="1373" y="10760"/>
                    <a:pt x="3064" y="10760"/>
                  </a:cubicBezTo>
                  <a:cubicBezTo>
                    <a:pt x="4755" y="10760"/>
                    <a:pt x="6128" y="9388"/>
                    <a:pt x="6128" y="7697"/>
                  </a:cubicBezTo>
                  <a:lnTo>
                    <a:pt x="6128" y="3064"/>
                  </a:lnTo>
                  <a:cubicBezTo>
                    <a:pt x="6128" y="1373"/>
                    <a:pt x="4755" y="1"/>
                    <a:pt x="3064"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25"/>
            <p:cNvSpPr/>
            <p:nvPr/>
          </p:nvSpPr>
          <p:spPr>
            <a:xfrm>
              <a:off x="4321600" y="2654075"/>
              <a:ext cx="269025" cy="153200"/>
            </a:xfrm>
            <a:custGeom>
              <a:avLst/>
              <a:gdLst/>
              <a:ahLst/>
              <a:cxnLst/>
              <a:rect l="l" t="t" r="r" b="b"/>
              <a:pathLst>
                <a:path w="10761" h="6128" extrusionOk="0">
                  <a:moveTo>
                    <a:pt x="3064" y="0"/>
                  </a:moveTo>
                  <a:cubicBezTo>
                    <a:pt x="1373" y="0"/>
                    <a:pt x="1" y="1373"/>
                    <a:pt x="1" y="3064"/>
                  </a:cubicBezTo>
                  <a:cubicBezTo>
                    <a:pt x="1" y="4755"/>
                    <a:pt x="1373" y="6127"/>
                    <a:pt x="3064" y="6127"/>
                  </a:cubicBezTo>
                  <a:lnTo>
                    <a:pt x="7697" y="6127"/>
                  </a:lnTo>
                  <a:cubicBezTo>
                    <a:pt x="9388" y="6127"/>
                    <a:pt x="10760" y="4755"/>
                    <a:pt x="10760" y="3064"/>
                  </a:cubicBezTo>
                  <a:cubicBezTo>
                    <a:pt x="10760" y="1373"/>
                    <a:pt x="9388" y="0"/>
                    <a:pt x="7697"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25"/>
            <p:cNvSpPr/>
            <p:nvPr/>
          </p:nvSpPr>
          <p:spPr>
            <a:xfrm>
              <a:off x="3020800" y="2654075"/>
              <a:ext cx="269025" cy="153200"/>
            </a:xfrm>
            <a:custGeom>
              <a:avLst/>
              <a:gdLst/>
              <a:ahLst/>
              <a:cxnLst/>
              <a:rect l="l" t="t" r="r" b="b"/>
              <a:pathLst>
                <a:path w="10761" h="6128" extrusionOk="0">
                  <a:moveTo>
                    <a:pt x="3064" y="0"/>
                  </a:moveTo>
                  <a:cubicBezTo>
                    <a:pt x="1373" y="0"/>
                    <a:pt x="1" y="1373"/>
                    <a:pt x="1" y="3064"/>
                  </a:cubicBezTo>
                  <a:cubicBezTo>
                    <a:pt x="1" y="4755"/>
                    <a:pt x="1373" y="6127"/>
                    <a:pt x="3064" y="6127"/>
                  </a:cubicBezTo>
                  <a:lnTo>
                    <a:pt x="7696" y="6127"/>
                  </a:lnTo>
                  <a:cubicBezTo>
                    <a:pt x="9388" y="6127"/>
                    <a:pt x="10760" y="4755"/>
                    <a:pt x="10760" y="3064"/>
                  </a:cubicBezTo>
                  <a:cubicBezTo>
                    <a:pt x="10760" y="1373"/>
                    <a:pt x="9388" y="0"/>
                    <a:pt x="7696"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25"/>
            <p:cNvSpPr/>
            <p:nvPr/>
          </p:nvSpPr>
          <p:spPr>
            <a:xfrm>
              <a:off x="1691200" y="238125"/>
              <a:ext cx="4229025" cy="5228350"/>
            </a:xfrm>
            <a:custGeom>
              <a:avLst/>
              <a:gdLst/>
              <a:ahLst/>
              <a:cxnLst/>
              <a:rect l="l" t="t" r="r" b="b"/>
              <a:pathLst>
                <a:path w="169161" h="209134" extrusionOk="0">
                  <a:moveTo>
                    <a:pt x="26470" y="25048"/>
                  </a:moveTo>
                  <a:lnTo>
                    <a:pt x="26470" y="25048"/>
                  </a:lnTo>
                  <a:cubicBezTo>
                    <a:pt x="16078" y="36028"/>
                    <a:pt x="9069" y="49606"/>
                    <a:pt x="6128" y="64287"/>
                  </a:cubicBezTo>
                  <a:lnTo>
                    <a:pt x="6128" y="54557"/>
                  </a:lnTo>
                  <a:cubicBezTo>
                    <a:pt x="6128" y="41077"/>
                    <a:pt x="14510" y="29558"/>
                    <a:pt x="26470" y="25048"/>
                  </a:cubicBezTo>
                  <a:close/>
                  <a:moveTo>
                    <a:pt x="142691" y="25072"/>
                  </a:moveTo>
                  <a:lnTo>
                    <a:pt x="142691" y="25072"/>
                  </a:lnTo>
                  <a:cubicBezTo>
                    <a:pt x="154627" y="29558"/>
                    <a:pt x="163033" y="41077"/>
                    <a:pt x="163033" y="54557"/>
                  </a:cubicBezTo>
                  <a:lnTo>
                    <a:pt x="163033" y="64287"/>
                  </a:lnTo>
                  <a:cubicBezTo>
                    <a:pt x="160092" y="49606"/>
                    <a:pt x="153058" y="36028"/>
                    <a:pt x="142691" y="25072"/>
                  </a:cubicBezTo>
                  <a:close/>
                  <a:moveTo>
                    <a:pt x="84580" y="6127"/>
                  </a:moveTo>
                  <a:cubicBezTo>
                    <a:pt x="121785" y="6127"/>
                    <a:pt x="153548" y="34508"/>
                    <a:pt x="157935" y="71198"/>
                  </a:cubicBezTo>
                  <a:cubicBezTo>
                    <a:pt x="153156" y="72669"/>
                    <a:pt x="141220" y="75830"/>
                    <a:pt x="126687" y="75830"/>
                  </a:cubicBezTo>
                  <a:cubicBezTo>
                    <a:pt x="104359" y="75830"/>
                    <a:pt x="73650" y="68257"/>
                    <a:pt x="54190" y="32180"/>
                  </a:cubicBezTo>
                  <a:cubicBezTo>
                    <a:pt x="53650" y="31175"/>
                    <a:pt x="52596" y="30562"/>
                    <a:pt x="51494" y="30562"/>
                  </a:cubicBezTo>
                  <a:cubicBezTo>
                    <a:pt x="51298" y="30562"/>
                    <a:pt x="51077" y="30587"/>
                    <a:pt x="50881" y="30611"/>
                  </a:cubicBezTo>
                  <a:cubicBezTo>
                    <a:pt x="49557" y="30881"/>
                    <a:pt x="48577" y="31984"/>
                    <a:pt x="48430" y="33307"/>
                  </a:cubicBezTo>
                  <a:cubicBezTo>
                    <a:pt x="46910" y="48503"/>
                    <a:pt x="39999" y="59287"/>
                    <a:pt x="27916" y="65365"/>
                  </a:cubicBezTo>
                  <a:cubicBezTo>
                    <a:pt x="21470" y="68600"/>
                    <a:pt x="15098" y="69703"/>
                    <a:pt x="11348" y="70071"/>
                  </a:cubicBezTo>
                  <a:cubicBezTo>
                    <a:pt x="16250" y="33945"/>
                    <a:pt x="47744" y="6127"/>
                    <a:pt x="84580" y="6127"/>
                  </a:cubicBezTo>
                  <a:close/>
                  <a:moveTo>
                    <a:pt x="10785" y="76296"/>
                  </a:moveTo>
                  <a:lnTo>
                    <a:pt x="10785" y="76296"/>
                  </a:lnTo>
                  <a:cubicBezTo>
                    <a:pt x="10711" y="77521"/>
                    <a:pt x="10686" y="78771"/>
                    <a:pt x="10686" y="80021"/>
                  </a:cubicBezTo>
                  <a:cubicBezTo>
                    <a:pt x="10686" y="84678"/>
                    <a:pt x="11128" y="89236"/>
                    <a:pt x="11961" y="93673"/>
                  </a:cubicBezTo>
                  <a:cubicBezTo>
                    <a:pt x="8456" y="91834"/>
                    <a:pt x="6128" y="88158"/>
                    <a:pt x="6128" y="83943"/>
                  </a:cubicBezTo>
                  <a:cubicBezTo>
                    <a:pt x="6128" y="81124"/>
                    <a:pt x="7231" y="78404"/>
                    <a:pt x="9167" y="76369"/>
                  </a:cubicBezTo>
                  <a:cubicBezTo>
                    <a:pt x="9608" y="76369"/>
                    <a:pt x="10147" y="76320"/>
                    <a:pt x="10785" y="76296"/>
                  </a:cubicBezTo>
                  <a:close/>
                  <a:moveTo>
                    <a:pt x="160411" y="76860"/>
                  </a:moveTo>
                  <a:cubicBezTo>
                    <a:pt x="162077" y="78820"/>
                    <a:pt x="163033" y="81345"/>
                    <a:pt x="163033" y="83943"/>
                  </a:cubicBezTo>
                  <a:cubicBezTo>
                    <a:pt x="163033" y="88158"/>
                    <a:pt x="160705" y="91810"/>
                    <a:pt x="157200" y="93673"/>
                  </a:cubicBezTo>
                  <a:cubicBezTo>
                    <a:pt x="158009" y="89236"/>
                    <a:pt x="158450" y="84678"/>
                    <a:pt x="158450" y="80021"/>
                  </a:cubicBezTo>
                  <a:cubicBezTo>
                    <a:pt x="158450" y="79163"/>
                    <a:pt x="158450" y="78306"/>
                    <a:pt x="158401" y="77472"/>
                  </a:cubicBezTo>
                  <a:cubicBezTo>
                    <a:pt x="159185" y="77227"/>
                    <a:pt x="159871" y="77031"/>
                    <a:pt x="160411" y="76860"/>
                  </a:cubicBezTo>
                  <a:close/>
                  <a:moveTo>
                    <a:pt x="53087" y="42351"/>
                  </a:moveTo>
                  <a:cubicBezTo>
                    <a:pt x="73993" y="74850"/>
                    <a:pt x="104261" y="81957"/>
                    <a:pt x="126687" y="81957"/>
                  </a:cubicBezTo>
                  <a:cubicBezTo>
                    <a:pt x="136980" y="81957"/>
                    <a:pt x="145950" y="80487"/>
                    <a:pt x="152323" y="79041"/>
                  </a:cubicBezTo>
                  <a:cubicBezTo>
                    <a:pt x="152323" y="79359"/>
                    <a:pt x="152323" y="79678"/>
                    <a:pt x="152323" y="80021"/>
                  </a:cubicBezTo>
                  <a:cubicBezTo>
                    <a:pt x="152323" y="117373"/>
                    <a:pt x="121932" y="147763"/>
                    <a:pt x="84580" y="147763"/>
                  </a:cubicBezTo>
                  <a:cubicBezTo>
                    <a:pt x="47205" y="147763"/>
                    <a:pt x="16814" y="117373"/>
                    <a:pt x="16814" y="80021"/>
                  </a:cubicBezTo>
                  <a:cubicBezTo>
                    <a:pt x="16814" y="78502"/>
                    <a:pt x="16863" y="76958"/>
                    <a:pt x="16985" y="75463"/>
                  </a:cubicBezTo>
                  <a:cubicBezTo>
                    <a:pt x="20931" y="74678"/>
                    <a:pt x="25759" y="73306"/>
                    <a:pt x="30661" y="70855"/>
                  </a:cubicBezTo>
                  <a:cubicBezTo>
                    <a:pt x="38994" y="66664"/>
                    <a:pt x="49043" y="58404"/>
                    <a:pt x="53087" y="42351"/>
                  </a:cubicBezTo>
                  <a:close/>
                  <a:moveTo>
                    <a:pt x="6128" y="97104"/>
                  </a:moveTo>
                  <a:cubicBezTo>
                    <a:pt x="8236" y="98868"/>
                    <a:pt x="10809" y="100118"/>
                    <a:pt x="13652" y="100707"/>
                  </a:cubicBezTo>
                  <a:cubicBezTo>
                    <a:pt x="17255" y="113108"/>
                    <a:pt x="24068" y="124161"/>
                    <a:pt x="33088" y="132936"/>
                  </a:cubicBezTo>
                  <a:cubicBezTo>
                    <a:pt x="29240" y="144700"/>
                    <a:pt x="18456" y="152959"/>
                    <a:pt x="6128" y="153670"/>
                  </a:cubicBezTo>
                  <a:lnTo>
                    <a:pt x="6128" y="97104"/>
                  </a:lnTo>
                  <a:close/>
                  <a:moveTo>
                    <a:pt x="75194" y="153302"/>
                  </a:moveTo>
                  <a:lnTo>
                    <a:pt x="75194" y="153302"/>
                  </a:lnTo>
                  <a:cubicBezTo>
                    <a:pt x="78257" y="153695"/>
                    <a:pt x="81394" y="153891"/>
                    <a:pt x="84580" y="153891"/>
                  </a:cubicBezTo>
                  <a:cubicBezTo>
                    <a:pt x="87767" y="153891"/>
                    <a:pt x="90928" y="153695"/>
                    <a:pt x="94041" y="153302"/>
                  </a:cubicBezTo>
                  <a:lnTo>
                    <a:pt x="94041" y="153302"/>
                  </a:lnTo>
                  <a:lnTo>
                    <a:pt x="84605" y="162346"/>
                  </a:lnTo>
                  <a:lnTo>
                    <a:pt x="75194" y="153302"/>
                  </a:lnTo>
                  <a:close/>
                  <a:moveTo>
                    <a:pt x="58184" y="149013"/>
                  </a:moveTo>
                  <a:cubicBezTo>
                    <a:pt x="60047" y="149749"/>
                    <a:pt x="61959" y="150386"/>
                    <a:pt x="63895" y="150950"/>
                  </a:cubicBezTo>
                  <a:cubicBezTo>
                    <a:pt x="63944" y="150999"/>
                    <a:pt x="63993" y="151072"/>
                    <a:pt x="64042" y="151121"/>
                  </a:cubicBezTo>
                  <a:lnTo>
                    <a:pt x="80169" y="166586"/>
                  </a:lnTo>
                  <a:lnTo>
                    <a:pt x="73772" y="172738"/>
                  </a:lnTo>
                  <a:lnTo>
                    <a:pt x="52327" y="152126"/>
                  </a:lnTo>
                  <a:cubicBezTo>
                    <a:pt x="54214" y="150999"/>
                    <a:pt x="56175" y="149945"/>
                    <a:pt x="58184" y="149013"/>
                  </a:cubicBezTo>
                  <a:close/>
                  <a:moveTo>
                    <a:pt x="50464" y="158817"/>
                  </a:moveTo>
                  <a:lnTo>
                    <a:pt x="69360" y="176978"/>
                  </a:lnTo>
                  <a:lnTo>
                    <a:pt x="42303" y="202957"/>
                  </a:lnTo>
                  <a:lnTo>
                    <a:pt x="42303" y="191781"/>
                  </a:lnTo>
                  <a:cubicBezTo>
                    <a:pt x="42303" y="191217"/>
                    <a:pt x="42744" y="190752"/>
                    <a:pt x="43308" y="190752"/>
                  </a:cubicBezTo>
                  <a:cubicBezTo>
                    <a:pt x="47254" y="190752"/>
                    <a:pt x="50464" y="187541"/>
                    <a:pt x="50464" y="183620"/>
                  </a:cubicBezTo>
                  <a:lnTo>
                    <a:pt x="50464" y="158817"/>
                  </a:lnTo>
                  <a:close/>
                  <a:moveTo>
                    <a:pt x="44337" y="157787"/>
                  </a:moveTo>
                  <a:lnTo>
                    <a:pt x="44337" y="183620"/>
                  </a:lnTo>
                  <a:cubicBezTo>
                    <a:pt x="44337" y="184183"/>
                    <a:pt x="43871" y="184625"/>
                    <a:pt x="43308" y="184625"/>
                  </a:cubicBezTo>
                  <a:cubicBezTo>
                    <a:pt x="39386" y="184625"/>
                    <a:pt x="36176" y="187835"/>
                    <a:pt x="36176" y="191781"/>
                  </a:cubicBezTo>
                  <a:lnTo>
                    <a:pt x="36176" y="203006"/>
                  </a:lnTo>
                  <a:lnTo>
                    <a:pt x="21789" y="203006"/>
                  </a:lnTo>
                  <a:cubicBezTo>
                    <a:pt x="22647" y="185262"/>
                    <a:pt x="31004" y="168914"/>
                    <a:pt x="44337" y="157787"/>
                  </a:cubicBezTo>
                  <a:close/>
                  <a:moveTo>
                    <a:pt x="110952" y="149013"/>
                  </a:moveTo>
                  <a:cubicBezTo>
                    <a:pt x="112986" y="149945"/>
                    <a:pt x="114947" y="150999"/>
                    <a:pt x="116809" y="152126"/>
                  </a:cubicBezTo>
                  <a:lnTo>
                    <a:pt x="92399" y="175605"/>
                  </a:lnTo>
                  <a:cubicBezTo>
                    <a:pt x="91173" y="176782"/>
                    <a:pt x="91124" y="178718"/>
                    <a:pt x="92301" y="179943"/>
                  </a:cubicBezTo>
                  <a:cubicBezTo>
                    <a:pt x="92901" y="180569"/>
                    <a:pt x="93699" y="180881"/>
                    <a:pt x="94499" y="180881"/>
                  </a:cubicBezTo>
                  <a:cubicBezTo>
                    <a:pt x="95268" y="180881"/>
                    <a:pt x="96039" y="180593"/>
                    <a:pt x="96639" y="180017"/>
                  </a:cubicBezTo>
                  <a:lnTo>
                    <a:pt x="118672" y="158841"/>
                  </a:lnTo>
                  <a:lnTo>
                    <a:pt x="118672" y="183620"/>
                  </a:lnTo>
                  <a:cubicBezTo>
                    <a:pt x="118672" y="187541"/>
                    <a:pt x="121883" y="190752"/>
                    <a:pt x="125829" y="190752"/>
                  </a:cubicBezTo>
                  <a:cubicBezTo>
                    <a:pt x="126392" y="190752"/>
                    <a:pt x="126858" y="191217"/>
                    <a:pt x="126858" y="191781"/>
                  </a:cubicBezTo>
                  <a:lnTo>
                    <a:pt x="126858" y="203006"/>
                  </a:lnTo>
                  <a:lnTo>
                    <a:pt x="72743" y="203006"/>
                  </a:lnTo>
                  <a:lnTo>
                    <a:pt x="88404" y="187958"/>
                  </a:lnTo>
                  <a:cubicBezTo>
                    <a:pt x="89605" y="186781"/>
                    <a:pt x="89654" y="184845"/>
                    <a:pt x="88477" y="183620"/>
                  </a:cubicBezTo>
                  <a:cubicBezTo>
                    <a:pt x="87874" y="183004"/>
                    <a:pt x="87071" y="182691"/>
                    <a:pt x="86266" y="182691"/>
                  </a:cubicBezTo>
                  <a:cubicBezTo>
                    <a:pt x="85502" y="182691"/>
                    <a:pt x="84736" y="182973"/>
                    <a:pt x="84139" y="183546"/>
                  </a:cubicBezTo>
                  <a:lnTo>
                    <a:pt x="63895" y="203006"/>
                  </a:lnTo>
                  <a:lnTo>
                    <a:pt x="51077" y="203006"/>
                  </a:lnTo>
                  <a:lnTo>
                    <a:pt x="105339" y="150925"/>
                  </a:lnTo>
                  <a:cubicBezTo>
                    <a:pt x="107251" y="150361"/>
                    <a:pt x="109138" y="149724"/>
                    <a:pt x="110952" y="149013"/>
                  </a:cubicBezTo>
                  <a:close/>
                  <a:moveTo>
                    <a:pt x="124799" y="157787"/>
                  </a:moveTo>
                  <a:cubicBezTo>
                    <a:pt x="138157" y="168914"/>
                    <a:pt x="146490" y="185262"/>
                    <a:pt x="147347" y="203006"/>
                  </a:cubicBezTo>
                  <a:lnTo>
                    <a:pt x="132985" y="203006"/>
                  </a:lnTo>
                  <a:lnTo>
                    <a:pt x="132985" y="191781"/>
                  </a:lnTo>
                  <a:cubicBezTo>
                    <a:pt x="132985" y="187835"/>
                    <a:pt x="129775" y="184625"/>
                    <a:pt x="125829" y="184625"/>
                  </a:cubicBezTo>
                  <a:cubicBezTo>
                    <a:pt x="125265" y="184625"/>
                    <a:pt x="124799" y="184183"/>
                    <a:pt x="124799" y="183620"/>
                  </a:cubicBezTo>
                  <a:lnTo>
                    <a:pt x="124799" y="157787"/>
                  </a:lnTo>
                  <a:close/>
                  <a:moveTo>
                    <a:pt x="84580" y="0"/>
                  </a:moveTo>
                  <a:cubicBezTo>
                    <a:pt x="66640" y="0"/>
                    <a:pt x="49386" y="5980"/>
                    <a:pt x="35342" y="16985"/>
                  </a:cubicBezTo>
                  <a:cubicBezTo>
                    <a:pt x="15466" y="18161"/>
                    <a:pt x="1" y="34557"/>
                    <a:pt x="1" y="54557"/>
                  </a:cubicBezTo>
                  <a:lnTo>
                    <a:pt x="1" y="155484"/>
                  </a:lnTo>
                  <a:cubicBezTo>
                    <a:pt x="1" y="157886"/>
                    <a:pt x="1961" y="159846"/>
                    <a:pt x="4363" y="159846"/>
                  </a:cubicBezTo>
                  <a:cubicBezTo>
                    <a:pt x="19167" y="159846"/>
                    <a:pt x="32450" y="150778"/>
                    <a:pt x="37989" y="137323"/>
                  </a:cubicBezTo>
                  <a:cubicBezTo>
                    <a:pt x="41984" y="140582"/>
                    <a:pt x="46347" y="143425"/>
                    <a:pt x="50979" y="145803"/>
                  </a:cubicBezTo>
                  <a:cubicBezTo>
                    <a:pt x="29289" y="157910"/>
                    <a:pt x="15588" y="180948"/>
                    <a:pt x="15588" y="206070"/>
                  </a:cubicBezTo>
                  <a:cubicBezTo>
                    <a:pt x="15588" y="207761"/>
                    <a:pt x="16961" y="209133"/>
                    <a:pt x="18652" y="209133"/>
                  </a:cubicBezTo>
                  <a:lnTo>
                    <a:pt x="150485" y="209133"/>
                  </a:lnTo>
                  <a:cubicBezTo>
                    <a:pt x="152176" y="209133"/>
                    <a:pt x="153548" y="207761"/>
                    <a:pt x="153548" y="206070"/>
                  </a:cubicBezTo>
                  <a:cubicBezTo>
                    <a:pt x="153548" y="180948"/>
                    <a:pt x="139848" y="157910"/>
                    <a:pt x="118157" y="145803"/>
                  </a:cubicBezTo>
                  <a:cubicBezTo>
                    <a:pt x="122790" y="143425"/>
                    <a:pt x="127152" y="140582"/>
                    <a:pt x="131147" y="137323"/>
                  </a:cubicBezTo>
                  <a:cubicBezTo>
                    <a:pt x="136686" y="150778"/>
                    <a:pt x="149945" y="159846"/>
                    <a:pt x="164773" y="159846"/>
                  </a:cubicBezTo>
                  <a:cubicBezTo>
                    <a:pt x="167200" y="159846"/>
                    <a:pt x="169160" y="157886"/>
                    <a:pt x="169160" y="155484"/>
                  </a:cubicBezTo>
                  <a:lnTo>
                    <a:pt x="169160" y="137249"/>
                  </a:lnTo>
                  <a:cubicBezTo>
                    <a:pt x="169160" y="135558"/>
                    <a:pt x="167788" y="134186"/>
                    <a:pt x="166097" y="134186"/>
                  </a:cubicBezTo>
                  <a:cubicBezTo>
                    <a:pt x="164406" y="134186"/>
                    <a:pt x="163033" y="135558"/>
                    <a:pt x="163033" y="137249"/>
                  </a:cubicBezTo>
                  <a:lnTo>
                    <a:pt x="163033" y="153670"/>
                  </a:lnTo>
                  <a:cubicBezTo>
                    <a:pt x="150681" y="152959"/>
                    <a:pt x="139921" y="144700"/>
                    <a:pt x="136073" y="132936"/>
                  </a:cubicBezTo>
                  <a:cubicBezTo>
                    <a:pt x="145093" y="124161"/>
                    <a:pt x="151882" y="113108"/>
                    <a:pt x="155509" y="100707"/>
                  </a:cubicBezTo>
                  <a:cubicBezTo>
                    <a:pt x="158352" y="100118"/>
                    <a:pt x="160901" y="98868"/>
                    <a:pt x="163033" y="97104"/>
                  </a:cubicBezTo>
                  <a:lnTo>
                    <a:pt x="163033" y="125804"/>
                  </a:lnTo>
                  <a:cubicBezTo>
                    <a:pt x="163033" y="127495"/>
                    <a:pt x="164406" y="128867"/>
                    <a:pt x="166097" y="128867"/>
                  </a:cubicBezTo>
                  <a:cubicBezTo>
                    <a:pt x="167788" y="128867"/>
                    <a:pt x="169160" y="127495"/>
                    <a:pt x="169160" y="125804"/>
                  </a:cubicBezTo>
                  <a:lnTo>
                    <a:pt x="169160" y="54557"/>
                  </a:lnTo>
                  <a:cubicBezTo>
                    <a:pt x="169160" y="34557"/>
                    <a:pt x="153671" y="18161"/>
                    <a:pt x="133794" y="16985"/>
                  </a:cubicBezTo>
                  <a:cubicBezTo>
                    <a:pt x="119775" y="5980"/>
                    <a:pt x="102521" y="0"/>
                    <a:pt x="84580"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5DDDA">
            <a:alpha val="71900"/>
          </a:srgbClr>
        </a:solidFill>
        <a:effectLst/>
      </p:bgPr>
    </p:bg>
    <p:spTree>
      <p:nvGrpSpPr>
        <p:cNvPr id="1" name="Shape 633"/>
        <p:cNvGrpSpPr/>
        <p:nvPr/>
      </p:nvGrpSpPr>
      <p:grpSpPr>
        <a:xfrm>
          <a:off x="0" y="0"/>
          <a:ext cx="0" cy="0"/>
          <a:chOff x="0" y="0"/>
          <a:chExt cx="0" cy="0"/>
        </a:xfrm>
      </p:grpSpPr>
      <p:sp>
        <p:nvSpPr>
          <p:cNvPr id="634" name="Google Shape;634;p26"/>
          <p:cNvSpPr txBox="1">
            <a:spLocks noGrp="1"/>
          </p:cNvSpPr>
          <p:nvPr>
            <p:ph type="ctrTitle"/>
          </p:nvPr>
        </p:nvSpPr>
        <p:spPr>
          <a:xfrm>
            <a:off x="742191" y="1480215"/>
            <a:ext cx="3993306" cy="330393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b="1" dirty="0" err="1">
                <a:latin typeface="Courier New" panose="02070309020205020404" pitchFamily="49" charset="0"/>
                <a:cs typeface="Courier New" panose="02070309020205020404" pitchFamily="49" charset="0"/>
              </a:rPr>
              <a:t>Manusia</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dipengaruhi</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oleh</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lingkungan</a:t>
            </a:r>
            <a:r>
              <a:rPr lang="en-US" sz="1400" b="1" dirty="0">
                <a:latin typeface="Courier New" panose="02070309020205020404" pitchFamily="49" charset="0"/>
                <a:cs typeface="Courier New" panose="02070309020205020404" pitchFamily="49" charset="0"/>
              </a:rPr>
              <a:t>.</a:t>
            </a:r>
            <a:br>
              <a:rPr lang="id-ID" sz="1400" b="1" dirty="0">
                <a:latin typeface="Courier New" panose="02070309020205020404" pitchFamily="49" charset="0"/>
                <a:cs typeface="Courier New" panose="02070309020205020404" pitchFamily="49" charset="0"/>
              </a:rPr>
            </a:br>
            <a:r>
              <a:rPr lang="id-ID" sz="1400" b="1" dirty="0">
                <a:latin typeface="Courier New" panose="02070309020205020404" pitchFamily="49" charset="0"/>
                <a:cs typeface="Courier New" panose="02070309020205020404" pitchFamily="49" charset="0"/>
              </a:rPr>
              <a:t>Keadaan lingkungan secara langsung ataupun tidak langsung dapat mempengaruhi manusia.</a:t>
            </a:r>
            <a:br>
              <a:rPr lang="en-US" sz="1400" b="1" dirty="0">
                <a:latin typeface="Courier New" panose="02070309020205020404" pitchFamily="49" charset="0"/>
                <a:cs typeface="Courier New" panose="02070309020205020404" pitchFamily="49" charset="0"/>
              </a:rPr>
            </a:br>
            <a:br>
              <a:rPr lang="en-US" sz="1400" b="1" dirty="0">
                <a:latin typeface="Courier New" panose="02070309020205020404" pitchFamily="49" charset="0"/>
                <a:cs typeface="Courier New" panose="02070309020205020404" pitchFamily="49" charset="0"/>
              </a:rPr>
            </a:br>
            <a:br>
              <a:rPr lang="en-US" sz="1400" b="1" dirty="0">
                <a:latin typeface="Courier New" panose="02070309020205020404" pitchFamily="49" charset="0"/>
                <a:cs typeface="Courier New" panose="02070309020205020404" pitchFamily="49" charset="0"/>
              </a:rPr>
            </a:br>
            <a:r>
              <a:rPr lang="en-US" sz="1400" b="1" dirty="0" err="1">
                <a:latin typeface="Courier New" panose="02070309020205020404" pitchFamily="49" charset="0"/>
                <a:cs typeface="Courier New" panose="02070309020205020404" pitchFamily="49" charset="0"/>
              </a:rPr>
              <a:t>Lingkungan</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dipengaruhi</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oleh</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manusia</a:t>
            </a:r>
            <a:r>
              <a:rPr lang="en-US" sz="1400" b="1" dirty="0">
                <a:latin typeface="Courier New" panose="02070309020205020404" pitchFamily="49" charset="0"/>
                <a:cs typeface="Courier New" panose="02070309020205020404" pitchFamily="49" charset="0"/>
              </a:rPr>
              <a:t>.</a:t>
            </a:r>
            <a:br>
              <a:rPr lang="id-ID" sz="1400" b="1" dirty="0">
                <a:latin typeface="Courier New" panose="02070309020205020404" pitchFamily="49" charset="0"/>
                <a:cs typeface="Courier New" panose="02070309020205020404" pitchFamily="49" charset="0"/>
              </a:rPr>
            </a:br>
            <a:r>
              <a:rPr lang="id-ID" sz="1400" b="1" dirty="0">
                <a:latin typeface="Courier New" panose="02070309020205020404" pitchFamily="49" charset="0"/>
                <a:cs typeface="Courier New" panose="02070309020205020404" pitchFamily="49" charset="0"/>
              </a:rPr>
              <a:t>Manusia mampu membuat perubahan pada lingkungan seperti dengan membuat lingkungan buatan misalnya bangunan, jalan raya, waduk dan lain sebagainya yang mempengaruhi lingkungan tersebut.</a:t>
            </a:r>
            <a:endParaRPr sz="1400" b="1" dirty="0">
              <a:latin typeface="Courier New" panose="02070309020205020404" pitchFamily="49" charset="0"/>
              <a:cs typeface="Courier New" panose="02070309020205020404" pitchFamily="49" charset="0"/>
            </a:endParaRPr>
          </a:p>
        </p:txBody>
      </p:sp>
      <p:grpSp>
        <p:nvGrpSpPr>
          <p:cNvPr id="635" name="Google Shape;635;p26"/>
          <p:cNvGrpSpPr/>
          <p:nvPr/>
        </p:nvGrpSpPr>
        <p:grpSpPr>
          <a:xfrm>
            <a:off x="4559636" y="717339"/>
            <a:ext cx="4151178" cy="4066813"/>
            <a:chOff x="4559636" y="717339"/>
            <a:chExt cx="4151178" cy="4066813"/>
          </a:xfrm>
        </p:grpSpPr>
        <p:sp>
          <p:nvSpPr>
            <p:cNvPr id="636" name="Google Shape;636;p26"/>
            <p:cNvSpPr/>
            <p:nvPr/>
          </p:nvSpPr>
          <p:spPr>
            <a:xfrm flipH="1">
              <a:off x="6016542" y="717339"/>
              <a:ext cx="2694273" cy="3983228"/>
            </a:xfrm>
            <a:custGeom>
              <a:avLst/>
              <a:gdLst/>
              <a:ahLst/>
              <a:cxnLst/>
              <a:rect l="l" t="t" r="r" b="b"/>
              <a:pathLst>
                <a:path w="39964" h="59083" extrusionOk="0">
                  <a:moveTo>
                    <a:pt x="24766" y="0"/>
                  </a:moveTo>
                  <a:cubicBezTo>
                    <a:pt x="24741" y="0"/>
                    <a:pt x="24716" y="0"/>
                    <a:pt x="24691" y="0"/>
                  </a:cubicBezTo>
                  <a:cubicBezTo>
                    <a:pt x="22227" y="17"/>
                    <a:pt x="19851" y="902"/>
                    <a:pt x="17591" y="1885"/>
                  </a:cubicBezTo>
                  <a:cubicBezTo>
                    <a:pt x="15966" y="2591"/>
                    <a:pt x="14365" y="3355"/>
                    <a:pt x="12795" y="4175"/>
                  </a:cubicBezTo>
                  <a:cubicBezTo>
                    <a:pt x="10811" y="5213"/>
                    <a:pt x="8832" y="6370"/>
                    <a:pt x="7367" y="8066"/>
                  </a:cubicBezTo>
                  <a:cubicBezTo>
                    <a:pt x="4397" y="11511"/>
                    <a:pt x="4114" y="16723"/>
                    <a:pt x="5797" y="20949"/>
                  </a:cubicBezTo>
                  <a:cubicBezTo>
                    <a:pt x="6179" y="21908"/>
                    <a:pt x="6664" y="22902"/>
                    <a:pt x="6510" y="23926"/>
                  </a:cubicBezTo>
                  <a:cubicBezTo>
                    <a:pt x="6203" y="26005"/>
                    <a:pt x="3677" y="26790"/>
                    <a:pt x="2155" y="28241"/>
                  </a:cubicBezTo>
                  <a:cubicBezTo>
                    <a:pt x="369" y="29941"/>
                    <a:pt x="0" y="32767"/>
                    <a:pt x="748" y="35119"/>
                  </a:cubicBezTo>
                  <a:cubicBezTo>
                    <a:pt x="1492" y="37471"/>
                    <a:pt x="3179" y="39410"/>
                    <a:pt x="5032" y="41038"/>
                  </a:cubicBezTo>
                  <a:cubicBezTo>
                    <a:pt x="5469" y="41424"/>
                    <a:pt x="5927" y="41807"/>
                    <a:pt x="6231" y="42302"/>
                  </a:cubicBezTo>
                  <a:cubicBezTo>
                    <a:pt x="6862" y="43340"/>
                    <a:pt x="6708" y="44646"/>
                    <a:pt x="6776" y="45859"/>
                  </a:cubicBezTo>
                  <a:cubicBezTo>
                    <a:pt x="6916" y="48327"/>
                    <a:pt x="8067" y="50652"/>
                    <a:pt x="9603" y="52590"/>
                  </a:cubicBezTo>
                  <a:cubicBezTo>
                    <a:pt x="11136" y="54529"/>
                    <a:pt x="13812" y="57496"/>
                    <a:pt x="15706" y="59083"/>
                  </a:cubicBezTo>
                  <a:lnTo>
                    <a:pt x="29965" y="58834"/>
                  </a:lnTo>
                  <a:cubicBezTo>
                    <a:pt x="32194" y="57748"/>
                    <a:pt x="32085" y="54945"/>
                    <a:pt x="33788" y="53140"/>
                  </a:cubicBezTo>
                  <a:cubicBezTo>
                    <a:pt x="35297" y="51536"/>
                    <a:pt x="37527" y="50614"/>
                    <a:pt x="38656" y="48722"/>
                  </a:cubicBezTo>
                  <a:cubicBezTo>
                    <a:pt x="39554" y="47221"/>
                    <a:pt x="39953" y="45204"/>
                    <a:pt x="39957" y="43455"/>
                  </a:cubicBezTo>
                  <a:cubicBezTo>
                    <a:pt x="39964" y="40748"/>
                    <a:pt x="39537" y="38051"/>
                    <a:pt x="38086" y="35761"/>
                  </a:cubicBezTo>
                  <a:cubicBezTo>
                    <a:pt x="37492" y="34826"/>
                    <a:pt x="36676" y="34003"/>
                    <a:pt x="36325" y="32951"/>
                  </a:cubicBezTo>
                  <a:cubicBezTo>
                    <a:pt x="35877" y="31604"/>
                    <a:pt x="36273" y="30139"/>
                    <a:pt x="36629" y="28763"/>
                  </a:cubicBezTo>
                  <a:cubicBezTo>
                    <a:pt x="38022" y="23394"/>
                    <a:pt x="38803" y="17853"/>
                    <a:pt x="38745" y="12306"/>
                  </a:cubicBezTo>
                  <a:cubicBezTo>
                    <a:pt x="38715" y="9548"/>
                    <a:pt x="38400" y="6588"/>
                    <a:pt x="36615" y="4486"/>
                  </a:cubicBezTo>
                  <a:cubicBezTo>
                    <a:pt x="35075" y="2673"/>
                    <a:pt x="32713" y="1816"/>
                    <a:pt x="30443" y="1110"/>
                  </a:cubicBezTo>
                  <a:cubicBezTo>
                    <a:pt x="28596" y="533"/>
                    <a:pt x="26703" y="0"/>
                    <a:pt x="24766" y="0"/>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26"/>
            <p:cNvSpPr/>
            <p:nvPr/>
          </p:nvSpPr>
          <p:spPr>
            <a:xfrm flipH="1">
              <a:off x="6043441" y="746531"/>
              <a:ext cx="2611417" cy="3898821"/>
            </a:xfrm>
            <a:custGeom>
              <a:avLst/>
              <a:gdLst/>
              <a:ahLst/>
              <a:cxnLst/>
              <a:rect l="l" t="t" r="r" b="b"/>
              <a:pathLst>
                <a:path w="38735" h="57831" extrusionOk="0">
                  <a:moveTo>
                    <a:pt x="24090" y="1"/>
                  </a:moveTo>
                  <a:cubicBezTo>
                    <a:pt x="21731" y="18"/>
                    <a:pt x="19403" y="891"/>
                    <a:pt x="17232" y="1837"/>
                  </a:cubicBezTo>
                  <a:cubicBezTo>
                    <a:pt x="15631" y="2533"/>
                    <a:pt x="14030" y="3298"/>
                    <a:pt x="12480" y="4107"/>
                  </a:cubicBezTo>
                  <a:cubicBezTo>
                    <a:pt x="10279" y="5254"/>
                    <a:pt x="8548" y="6330"/>
                    <a:pt x="7237" y="7852"/>
                  </a:cubicBezTo>
                  <a:cubicBezTo>
                    <a:pt x="5909" y="9388"/>
                    <a:pt x="5086" y="11395"/>
                    <a:pt x="4854" y="13655"/>
                  </a:cubicBezTo>
                  <a:cubicBezTo>
                    <a:pt x="4636" y="15775"/>
                    <a:pt x="4963" y="18062"/>
                    <a:pt x="5773" y="20093"/>
                  </a:cubicBezTo>
                  <a:cubicBezTo>
                    <a:pt x="5817" y="20206"/>
                    <a:pt x="5864" y="20319"/>
                    <a:pt x="5909" y="20434"/>
                  </a:cubicBezTo>
                  <a:cubicBezTo>
                    <a:pt x="6271" y="21319"/>
                    <a:pt x="6680" y="22323"/>
                    <a:pt x="6523" y="23394"/>
                  </a:cubicBezTo>
                  <a:cubicBezTo>
                    <a:pt x="6274" y="25070"/>
                    <a:pt x="4909" y="25981"/>
                    <a:pt x="3588" y="26865"/>
                  </a:cubicBezTo>
                  <a:cubicBezTo>
                    <a:pt x="2997" y="27262"/>
                    <a:pt x="2437" y="27634"/>
                    <a:pt x="1980" y="28067"/>
                  </a:cubicBezTo>
                  <a:cubicBezTo>
                    <a:pt x="502" y="29481"/>
                    <a:pt x="0" y="31986"/>
                    <a:pt x="737" y="34308"/>
                  </a:cubicBezTo>
                  <a:cubicBezTo>
                    <a:pt x="1338" y="36205"/>
                    <a:pt x="2680" y="38048"/>
                    <a:pt x="4837" y="39947"/>
                  </a:cubicBezTo>
                  <a:lnTo>
                    <a:pt x="4939" y="40035"/>
                  </a:lnTo>
                  <a:cubicBezTo>
                    <a:pt x="5376" y="40418"/>
                    <a:pt x="5827" y="40813"/>
                    <a:pt x="6159" y="41357"/>
                  </a:cubicBezTo>
                  <a:cubicBezTo>
                    <a:pt x="6739" y="42309"/>
                    <a:pt x="6756" y="43378"/>
                    <a:pt x="6773" y="44412"/>
                  </a:cubicBezTo>
                  <a:cubicBezTo>
                    <a:pt x="6776" y="44685"/>
                    <a:pt x="6783" y="44944"/>
                    <a:pt x="6797" y="45201"/>
                  </a:cubicBezTo>
                  <a:cubicBezTo>
                    <a:pt x="6947" y="47853"/>
                    <a:pt x="8343" y="50133"/>
                    <a:pt x="9486" y="51580"/>
                  </a:cubicBezTo>
                  <a:cubicBezTo>
                    <a:pt x="10985" y="53475"/>
                    <a:pt x="13501" y="56261"/>
                    <a:pt x="15327" y="57831"/>
                  </a:cubicBezTo>
                  <a:lnTo>
                    <a:pt x="29204" y="57588"/>
                  </a:lnTo>
                  <a:cubicBezTo>
                    <a:pt x="30197" y="57046"/>
                    <a:pt x="30620" y="56042"/>
                    <a:pt x="31108" y="54884"/>
                  </a:cubicBezTo>
                  <a:cubicBezTo>
                    <a:pt x="31515" y="53922"/>
                    <a:pt x="31934" y="52932"/>
                    <a:pt x="32727" y="52089"/>
                  </a:cubicBezTo>
                  <a:cubicBezTo>
                    <a:pt x="33379" y="51396"/>
                    <a:pt x="34140" y="50833"/>
                    <a:pt x="34880" y="50290"/>
                  </a:cubicBezTo>
                  <a:cubicBezTo>
                    <a:pt x="35922" y="49522"/>
                    <a:pt x="36905" y="48795"/>
                    <a:pt x="37516" y="47777"/>
                  </a:cubicBezTo>
                  <a:cubicBezTo>
                    <a:pt x="38270" y="46515"/>
                    <a:pt x="38724" y="44668"/>
                    <a:pt x="38728" y="42831"/>
                  </a:cubicBezTo>
                  <a:cubicBezTo>
                    <a:pt x="38734" y="39776"/>
                    <a:pt x="38154" y="37369"/>
                    <a:pt x="36952" y="35475"/>
                  </a:cubicBezTo>
                  <a:cubicBezTo>
                    <a:pt x="36771" y="35188"/>
                    <a:pt x="36566" y="34911"/>
                    <a:pt x="36352" y="34618"/>
                  </a:cubicBezTo>
                  <a:cubicBezTo>
                    <a:pt x="35881" y="33987"/>
                    <a:pt x="35396" y="33328"/>
                    <a:pt x="35126" y="32526"/>
                  </a:cubicBezTo>
                  <a:cubicBezTo>
                    <a:pt x="34631" y="31027"/>
                    <a:pt x="35038" y="29454"/>
                    <a:pt x="35399" y="28064"/>
                  </a:cubicBezTo>
                  <a:lnTo>
                    <a:pt x="35419" y="27985"/>
                  </a:lnTo>
                  <a:cubicBezTo>
                    <a:pt x="36864" y="22411"/>
                    <a:pt x="37570" y="16929"/>
                    <a:pt x="37512" y="11688"/>
                  </a:cubicBezTo>
                  <a:cubicBezTo>
                    <a:pt x="37485" y="9142"/>
                    <a:pt x="37229" y="6268"/>
                    <a:pt x="35533" y="4268"/>
                  </a:cubicBezTo>
                  <a:cubicBezTo>
                    <a:pt x="34091" y="2571"/>
                    <a:pt x="31838" y="1762"/>
                    <a:pt x="29651" y="1083"/>
                  </a:cubicBezTo>
                  <a:cubicBezTo>
                    <a:pt x="27896" y="537"/>
                    <a:pt x="26029" y="1"/>
                    <a:pt x="24155" y="1"/>
                  </a:cubicBezTo>
                  <a:close/>
                </a:path>
              </a:pathLst>
            </a:cu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26"/>
            <p:cNvSpPr/>
            <p:nvPr/>
          </p:nvSpPr>
          <p:spPr>
            <a:xfrm flipH="1">
              <a:off x="4559636" y="4611169"/>
              <a:ext cx="4062473" cy="172983"/>
            </a:xfrm>
            <a:custGeom>
              <a:avLst/>
              <a:gdLst/>
              <a:ahLst/>
              <a:cxnLst/>
              <a:rect l="l" t="t" r="r" b="b"/>
              <a:pathLst>
                <a:path w="73786" h="3142" extrusionOk="0">
                  <a:moveTo>
                    <a:pt x="36891" y="1"/>
                  </a:moveTo>
                  <a:cubicBezTo>
                    <a:pt x="16515" y="1"/>
                    <a:pt x="0" y="704"/>
                    <a:pt x="0" y="1570"/>
                  </a:cubicBezTo>
                  <a:cubicBezTo>
                    <a:pt x="0" y="2438"/>
                    <a:pt x="16515" y="3141"/>
                    <a:pt x="36891" y="3141"/>
                  </a:cubicBezTo>
                  <a:cubicBezTo>
                    <a:pt x="57267" y="3141"/>
                    <a:pt x="73786" y="2438"/>
                    <a:pt x="73786" y="1570"/>
                  </a:cubicBezTo>
                  <a:cubicBezTo>
                    <a:pt x="73786" y="704"/>
                    <a:pt x="57267" y="1"/>
                    <a:pt x="36891" y="1"/>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9" name="Google Shape;639;p26"/>
            <p:cNvGrpSpPr/>
            <p:nvPr/>
          </p:nvGrpSpPr>
          <p:grpSpPr>
            <a:xfrm>
              <a:off x="6848238" y="1414670"/>
              <a:ext cx="1804167" cy="3285908"/>
              <a:chOff x="6257575" y="810650"/>
              <a:chExt cx="2253237" cy="4103794"/>
            </a:xfrm>
          </p:grpSpPr>
          <p:sp>
            <p:nvSpPr>
              <p:cNvPr id="640" name="Google Shape;640;p26"/>
              <p:cNvSpPr/>
              <p:nvPr/>
            </p:nvSpPr>
            <p:spPr>
              <a:xfrm flipH="1">
                <a:off x="6983264" y="4357505"/>
                <a:ext cx="371544" cy="261628"/>
              </a:xfrm>
              <a:custGeom>
                <a:avLst/>
                <a:gdLst/>
                <a:ahLst/>
                <a:cxnLst/>
                <a:rect l="l" t="t" r="r" b="b"/>
                <a:pathLst>
                  <a:path w="5858" h="4125" extrusionOk="0">
                    <a:moveTo>
                      <a:pt x="5857" y="1"/>
                    </a:moveTo>
                    <a:lnTo>
                      <a:pt x="150" y="311"/>
                    </a:lnTo>
                    <a:cubicBezTo>
                      <a:pt x="150" y="311"/>
                      <a:pt x="0" y="4125"/>
                      <a:pt x="36" y="4125"/>
                    </a:cubicBezTo>
                    <a:cubicBezTo>
                      <a:pt x="36" y="4125"/>
                      <a:pt x="36" y="4125"/>
                      <a:pt x="37" y="4125"/>
                    </a:cubicBezTo>
                    <a:cubicBezTo>
                      <a:pt x="74" y="4114"/>
                      <a:pt x="4519" y="3708"/>
                      <a:pt x="4519" y="3708"/>
                    </a:cubicBezTo>
                    <a:cubicBezTo>
                      <a:pt x="4556" y="3629"/>
                      <a:pt x="5857" y="1"/>
                      <a:pt x="5857" y="1"/>
                    </a:cubicBezTo>
                    <a:close/>
                  </a:path>
                </a:pathLst>
              </a:custGeom>
              <a:solidFill>
                <a:srgbClr val="80AF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26"/>
              <p:cNvSpPr/>
              <p:nvPr/>
            </p:nvSpPr>
            <p:spPr>
              <a:xfrm flipH="1">
                <a:off x="6923963" y="4592689"/>
                <a:ext cx="498901" cy="321755"/>
              </a:xfrm>
              <a:custGeom>
                <a:avLst/>
                <a:gdLst/>
                <a:ahLst/>
                <a:cxnLst/>
                <a:rect l="l" t="t" r="r" b="b"/>
                <a:pathLst>
                  <a:path w="7866" h="5073" extrusionOk="0">
                    <a:moveTo>
                      <a:pt x="5311" y="1"/>
                    </a:moveTo>
                    <a:cubicBezTo>
                      <a:pt x="3741" y="1"/>
                      <a:pt x="1059" y="299"/>
                      <a:pt x="864" y="522"/>
                    </a:cubicBezTo>
                    <a:cubicBezTo>
                      <a:pt x="864" y="522"/>
                      <a:pt x="0" y="5073"/>
                      <a:pt x="1110" y="5073"/>
                    </a:cubicBezTo>
                    <a:lnTo>
                      <a:pt x="7466" y="5073"/>
                    </a:lnTo>
                    <a:cubicBezTo>
                      <a:pt x="7865" y="5073"/>
                      <a:pt x="6513" y="3669"/>
                      <a:pt x="5080" y="3546"/>
                    </a:cubicBezTo>
                    <a:cubicBezTo>
                      <a:pt x="5080" y="3546"/>
                      <a:pt x="6316" y="679"/>
                      <a:pt x="6431" y="201"/>
                    </a:cubicBezTo>
                    <a:cubicBezTo>
                      <a:pt x="6468" y="57"/>
                      <a:pt x="5995" y="1"/>
                      <a:pt x="5311"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26"/>
              <p:cNvSpPr/>
              <p:nvPr/>
            </p:nvSpPr>
            <p:spPr>
              <a:xfrm flipH="1">
                <a:off x="7247239" y="4605184"/>
                <a:ext cx="127357" cy="309260"/>
              </a:xfrm>
              <a:custGeom>
                <a:avLst/>
                <a:gdLst/>
                <a:ahLst/>
                <a:cxnLst/>
                <a:rect l="l" t="t" r="r" b="b"/>
                <a:pathLst>
                  <a:path w="2008" h="4876" extrusionOk="0">
                    <a:moveTo>
                      <a:pt x="1629" y="1"/>
                    </a:moveTo>
                    <a:lnTo>
                      <a:pt x="1629" y="1"/>
                    </a:lnTo>
                    <a:cubicBezTo>
                      <a:pt x="824" y="100"/>
                      <a:pt x="195" y="220"/>
                      <a:pt x="103" y="325"/>
                    </a:cubicBezTo>
                    <a:cubicBezTo>
                      <a:pt x="103" y="325"/>
                      <a:pt x="58" y="571"/>
                      <a:pt x="0" y="946"/>
                    </a:cubicBezTo>
                    <a:cubicBezTo>
                      <a:pt x="158" y="1974"/>
                      <a:pt x="397" y="3974"/>
                      <a:pt x="0" y="4650"/>
                    </a:cubicBezTo>
                    <a:cubicBezTo>
                      <a:pt x="82" y="4794"/>
                      <a:pt x="199" y="4876"/>
                      <a:pt x="349" y="4876"/>
                    </a:cubicBezTo>
                    <a:lnTo>
                      <a:pt x="1933" y="4876"/>
                    </a:lnTo>
                    <a:cubicBezTo>
                      <a:pt x="2008" y="4876"/>
                      <a:pt x="988" y="4275"/>
                      <a:pt x="885" y="3616"/>
                    </a:cubicBezTo>
                    <a:cubicBezTo>
                      <a:pt x="799" y="3059"/>
                      <a:pt x="1434" y="704"/>
                      <a:pt x="1629" y="1"/>
                    </a:cubicBezTo>
                    <a:close/>
                  </a:path>
                </a:pathLst>
              </a:custGeom>
              <a:solidFill>
                <a:srgbClr val="BE4A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26"/>
              <p:cNvSpPr/>
              <p:nvPr/>
            </p:nvSpPr>
            <p:spPr>
              <a:xfrm flipH="1">
                <a:off x="7015957" y="4816488"/>
                <a:ext cx="235941" cy="33806"/>
              </a:xfrm>
              <a:custGeom>
                <a:avLst/>
                <a:gdLst/>
                <a:ahLst/>
                <a:cxnLst/>
                <a:rect l="l" t="t" r="r" b="b"/>
                <a:pathLst>
                  <a:path w="3720" h="533" extrusionOk="0">
                    <a:moveTo>
                      <a:pt x="2402" y="0"/>
                    </a:moveTo>
                    <a:cubicBezTo>
                      <a:pt x="2402" y="0"/>
                      <a:pt x="1021" y="149"/>
                      <a:pt x="342" y="408"/>
                    </a:cubicBezTo>
                    <a:lnTo>
                      <a:pt x="342" y="408"/>
                    </a:lnTo>
                    <a:cubicBezTo>
                      <a:pt x="588" y="386"/>
                      <a:pt x="1465" y="314"/>
                      <a:pt x="2308" y="314"/>
                    </a:cubicBezTo>
                    <a:cubicBezTo>
                      <a:pt x="2853" y="314"/>
                      <a:pt x="3384" y="345"/>
                      <a:pt x="3720" y="438"/>
                    </a:cubicBezTo>
                    <a:cubicBezTo>
                      <a:pt x="3720" y="438"/>
                      <a:pt x="3153" y="79"/>
                      <a:pt x="2402" y="0"/>
                    </a:cubicBezTo>
                    <a:close/>
                    <a:moveTo>
                      <a:pt x="342" y="408"/>
                    </a:moveTo>
                    <a:lnTo>
                      <a:pt x="342" y="408"/>
                    </a:lnTo>
                    <a:cubicBezTo>
                      <a:pt x="299" y="412"/>
                      <a:pt x="275" y="414"/>
                      <a:pt x="275" y="414"/>
                    </a:cubicBezTo>
                    <a:cubicBezTo>
                      <a:pt x="275" y="414"/>
                      <a:pt x="0" y="532"/>
                      <a:pt x="16" y="532"/>
                    </a:cubicBezTo>
                    <a:cubicBezTo>
                      <a:pt x="23" y="532"/>
                      <a:pt x="103" y="503"/>
                      <a:pt x="326" y="414"/>
                    </a:cubicBezTo>
                    <a:cubicBezTo>
                      <a:pt x="332" y="412"/>
                      <a:pt x="337" y="410"/>
                      <a:pt x="342" y="40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26"/>
              <p:cNvSpPr/>
              <p:nvPr/>
            </p:nvSpPr>
            <p:spPr>
              <a:xfrm flipH="1">
                <a:off x="7394455" y="4357505"/>
                <a:ext cx="371607" cy="261628"/>
              </a:xfrm>
              <a:custGeom>
                <a:avLst/>
                <a:gdLst/>
                <a:ahLst/>
                <a:cxnLst/>
                <a:rect l="l" t="t" r="r" b="b"/>
                <a:pathLst>
                  <a:path w="5859" h="4125" extrusionOk="0">
                    <a:moveTo>
                      <a:pt x="1" y="1"/>
                    </a:moveTo>
                    <a:cubicBezTo>
                      <a:pt x="1" y="1"/>
                      <a:pt x="1302" y="3629"/>
                      <a:pt x="1339" y="3708"/>
                    </a:cubicBezTo>
                    <a:cubicBezTo>
                      <a:pt x="1339" y="3708"/>
                      <a:pt x="5787" y="4114"/>
                      <a:pt x="5824" y="4125"/>
                    </a:cubicBezTo>
                    <a:cubicBezTo>
                      <a:pt x="5824" y="4125"/>
                      <a:pt x="5824" y="4125"/>
                      <a:pt x="5824" y="4125"/>
                    </a:cubicBezTo>
                    <a:cubicBezTo>
                      <a:pt x="5858" y="4125"/>
                      <a:pt x="5709" y="311"/>
                      <a:pt x="5709" y="311"/>
                    </a:cubicBezTo>
                    <a:lnTo>
                      <a:pt x="1" y="1"/>
                    </a:lnTo>
                    <a:close/>
                  </a:path>
                </a:pathLst>
              </a:custGeom>
              <a:solidFill>
                <a:srgbClr val="80AF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26"/>
              <p:cNvSpPr/>
              <p:nvPr/>
            </p:nvSpPr>
            <p:spPr>
              <a:xfrm flipH="1">
                <a:off x="7326465" y="4592689"/>
                <a:ext cx="498901" cy="321755"/>
              </a:xfrm>
              <a:custGeom>
                <a:avLst/>
                <a:gdLst/>
                <a:ahLst/>
                <a:cxnLst/>
                <a:rect l="l" t="t" r="r" b="b"/>
                <a:pathLst>
                  <a:path w="7866" h="5073" extrusionOk="0">
                    <a:moveTo>
                      <a:pt x="2555" y="1"/>
                    </a:moveTo>
                    <a:cubicBezTo>
                      <a:pt x="1871" y="1"/>
                      <a:pt x="1398" y="57"/>
                      <a:pt x="1434" y="201"/>
                    </a:cubicBezTo>
                    <a:cubicBezTo>
                      <a:pt x="1554" y="679"/>
                      <a:pt x="2786" y="3546"/>
                      <a:pt x="2786" y="3546"/>
                    </a:cubicBezTo>
                    <a:cubicBezTo>
                      <a:pt x="1356" y="3669"/>
                      <a:pt x="0" y="5073"/>
                      <a:pt x="400" y="5073"/>
                    </a:cubicBezTo>
                    <a:lnTo>
                      <a:pt x="6759" y="5073"/>
                    </a:lnTo>
                    <a:cubicBezTo>
                      <a:pt x="7865" y="5073"/>
                      <a:pt x="7002" y="522"/>
                      <a:pt x="7002" y="522"/>
                    </a:cubicBezTo>
                    <a:cubicBezTo>
                      <a:pt x="6809" y="299"/>
                      <a:pt x="4126" y="1"/>
                      <a:pt x="2555"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26"/>
              <p:cNvSpPr/>
              <p:nvPr/>
            </p:nvSpPr>
            <p:spPr>
              <a:xfrm flipH="1">
                <a:off x="7562913" y="4592626"/>
                <a:ext cx="241713" cy="321818"/>
              </a:xfrm>
              <a:custGeom>
                <a:avLst/>
                <a:gdLst/>
                <a:ahLst/>
                <a:cxnLst/>
                <a:rect l="l" t="t" r="r" b="b"/>
                <a:pathLst>
                  <a:path w="3811" h="5074" extrusionOk="0">
                    <a:moveTo>
                      <a:pt x="2230" y="1"/>
                    </a:moveTo>
                    <a:cubicBezTo>
                      <a:pt x="1568" y="1"/>
                      <a:pt x="1104" y="56"/>
                      <a:pt x="1104" y="188"/>
                    </a:cubicBezTo>
                    <a:cubicBezTo>
                      <a:pt x="1104" y="192"/>
                      <a:pt x="1104" y="199"/>
                      <a:pt x="1107" y="202"/>
                    </a:cubicBezTo>
                    <a:cubicBezTo>
                      <a:pt x="1227" y="680"/>
                      <a:pt x="2459" y="3547"/>
                      <a:pt x="2459" y="3547"/>
                    </a:cubicBezTo>
                    <a:cubicBezTo>
                      <a:pt x="1199" y="3657"/>
                      <a:pt x="1" y="4756"/>
                      <a:pt x="1" y="5019"/>
                    </a:cubicBezTo>
                    <a:cubicBezTo>
                      <a:pt x="1" y="5053"/>
                      <a:pt x="25" y="5074"/>
                      <a:pt x="73" y="5074"/>
                    </a:cubicBezTo>
                    <a:lnTo>
                      <a:pt x="1831" y="5074"/>
                    </a:lnTo>
                    <a:cubicBezTo>
                      <a:pt x="2189" y="4367"/>
                      <a:pt x="3810" y="4070"/>
                      <a:pt x="3500" y="3701"/>
                    </a:cubicBezTo>
                    <a:cubicBezTo>
                      <a:pt x="3189" y="3336"/>
                      <a:pt x="3101" y="831"/>
                      <a:pt x="3029" y="21"/>
                    </a:cubicBezTo>
                    <a:cubicBezTo>
                      <a:pt x="2745" y="8"/>
                      <a:pt x="2476" y="1"/>
                      <a:pt x="2230" y="1"/>
                    </a:cubicBezTo>
                    <a:close/>
                  </a:path>
                </a:pathLst>
              </a:custGeom>
              <a:solidFill>
                <a:srgbClr val="BD49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26"/>
              <p:cNvSpPr/>
              <p:nvPr/>
            </p:nvSpPr>
            <p:spPr>
              <a:xfrm flipH="1">
                <a:off x="7497426" y="4816488"/>
                <a:ext cx="235941" cy="33806"/>
              </a:xfrm>
              <a:custGeom>
                <a:avLst/>
                <a:gdLst/>
                <a:ahLst/>
                <a:cxnLst/>
                <a:rect l="l" t="t" r="r" b="b"/>
                <a:pathLst>
                  <a:path w="3720" h="533" extrusionOk="0">
                    <a:moveTo>
                      <a:pt x="1318" y="0"/>
                    </a:moveTo>
                    <a:cubicBezTo>
                      <a:pt x="567" y="79"/>
                      <a:pt x="0" y="438"/>
                      <a:pt x="0" y="438"/>
                    </a:cubicBezTo>
                    <a:cubicBezTo>
                      <a:pt x="336" y="345"/>
                      <a:pt x="866" y="314"/>
                      <a:pt x="1412" y="314"/>
                    </a:cubicBezTo>
                    <a:cubicBezTo>
                      <a:pt x="2255" y="314"/>
                      <a:pt x="3134" y="386"/>
                      <a:pt x="3378" y="408"/>
                    </a:cubicBezTo>
                    <a:lnTo>
                      <a:pt x="3378" y="408"/>
                    </a:lnTo>
                    <a:cubicBezTo>
                      <a:pt x="2703" y="149"/>
                      <a:pt x="1318" y="0"/>
                      <a:pt x="1318" y="0"/>
                    </a:cubicBezTo>
                    <a:close/>
                    <a:moveTo>
                      <a:pt x="3378" y="408"/>
                    </a:moveTo>
                    <a:cubicBezTo>
                      <a:pt x="3383" y="410"/>
                      <a:pt x="3389" y="412"/>
                      <a:pt x="3394" y="414"/>
                    </a:cubicBezTo>
                    <a:cubicBezTo>
                      <a:pt x="3617" y="503"/>
                      <a:pt x="3696" y="532"/>
                      <a:pt x="3704" y="532"/>
                    </a:cubicBezTo>
                    <a:cubicBezTo>
                      <a:pt x="3719" y="532"/>
                      <a:pt x="3445" y="414"/>
                      <a:pt x="3445" y="414"/>
                    </a:cubicBezTo>
                    <a:cubicBezTo>
                      <a:pt x="3445" y="414"/>
                      <a:pt x="3421" y="412"/>
                      <a:pt x="3378" y="40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26"/>
              <p:cNvSpPr/>
              <p:nvPr/>
            </p:nvSpPr>
            <p:spPr>
              <a:xfrm flipH="1">
                <a:off x="7680885" y="2916209"/>
                <a:ext cx="195349" cy="270698"/>
              </a:xfrm>
              <a:custGeom>
                <a:avLst/>
                <a:gdLst/>
                <a:ahLst/>
                <a:cxnLst/>
                <a:rect l="l" t="t" r="r" b="b"/>
                <a:pathLst>
                  <a:path w="3080" h="4268" extrusionOk="0">
                    <a:moveTo>
                      <a:pt x="3080" y="0"/>
                    </a:moveTo>
                    <a:lnTo>
                      <a:pt x="3080" y="0"/>
                    </a:lnTo>
                    <a:cubicBezTo>
                      <a:pt x="1199" y="505"/>
                      <a:pt x="0" y="1891"/>
                      <a:pt x="0" y="1891"/>
                    </a:cubicBezTo>
                    <a:lnTo>
                      <a:pt x="2847" y="4267"/>
                    </a:lnTo>
                    <a:lnTo>
                      <a:pt x="3080" y="0"/>
                    </a:lnTo>
                    <a:close/>
                  </a:path>
                </a:pathLst>
              </a:custGeom>
              <a:solidFill>
                <a:srgbClr val="252A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26"/>
              <p:cNvSpPr/>
              <p:nvPr/>
            </p:nvSpPr>
            <p:spPr>
              <a:xfrm flipH="1">
                <a:off x="7005335" y="2789293"/>
                <a:ext cx="281988" cy="178288"/>
              </a:xfrm>
              <a:custGeom>
                <a:avLst/>
                <a:gdLst/>
                <a:ahLst/>
                <a:cxnLst/>
                <a:rect l="l" t="t" r="r" b="b"/>
                <a:pathLst>
                  <a:path w="4446" h="2811" extrusionOk="0">
                    <a:moveTo>
                      <a:pt x="1" y="1"/>
                    </a:moveTo>
                    <a:cubicBezTo>
                      <a:pt x="1" y="1"/>
                      <a:pt x="1656" y="2725"/>
                      <a:pt x="4445" y="2810"/>
                    </a:cubicBezTo>
                    <a:lnTo>
                      <a:pt x="4277" y="954"/>
                    </a:lnTo>
                    <a:lnTo>
                      <a:pt x="1" y="1"/>
                    </a:lnTo>
                    <a:close/>
                  </a:path>
                </a:pathLst>
              </a:custGeom>
              <a:solidFill>
                <a:srgbClr val="80AF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26"/>
              <p:cNvSpPr/>
              <p:nvPr/>
            </p:nvSpPr>
            <p:spPr>
              <a:xfrm flipH="1">
                <a:off x="6781695" y="2927435"/>
                <a:ext cx="286554" cy="1430107"/>
              </a:xfrm>
              <a:custGeom>
                <a:avLst/>
                <a:gdLst/>
                <a:ahLst/>
                <a:cxnLst/>
                <a:rect l="l" t="t" r="r" b="b"/>
                <a:pathLst>
                  <a:path w="4518" h="22548" extrusionOk="0">
                    <a:moveTo>
                      <a:pt x="1" y="0"/>
                    </a:moveTo>
                    <a:lnTo>
                      <a:pt x="1520" y="22548"/>
                    </a:lnTo>
                    <a:lnTo>
                      <a:pt x="4517" y="22452"/>
                    </a:lnTo>
                    <a:lnTo>
                      <a:pt x="1946" y="325"/>
                    </a:lnTo>
                    <a:lnTo>
                      <a:pt x="991" y="632"/>
                    </a:lnTo>
                    <a:lnTo>
                      <a:pt x="1" y="0"/>
                    </a:lnTo>
                    <a:close/>
                  </a:path>
                </a:pathLst>
              </a:custGeom>
              <a:solidFill>
                <a:srgbClr val="80AF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26"/>
              <p:cNvSpPr/>
              <p:nvPr/>
            </p:nvSpPr>
            <p:spPr>
              <a:xfrm flipH="1">
                <a:off x="7206272" y="2736903"/>
                <a:ext cx="474673" cy="179366"/>
              </a:xfrm>
              <a:custGeom>
                <a:avLst/>
                <a:gdLst/>
                <a:ahLst/>
                <a:cxnLst/>
                <a:rect l="l" t="t" r="r" b="b"/>
                <a:pathLst>
                  <a:path w="7484" h="2828" extrusionOk="0">
                    <a:moveTo>
                      <a:pt x="5511" y="1"/>
                    </a:moveTo>
                    <a:cubicBezTo>
                      <a:pt x="3641" y="1"/>
                      <a:pt x="1" y="2827"/>
                      <a:pt x="1" y="2827"/>
                    </a:cubicBezTo>
                    <a:cubicBezTo>
                      <a:pt x="1" y="2827"/>
                      <a:pt x="3560" y="1059"/>
                      <a:pt x="4984" y="1059"/>
                    </a:cubicBezTo>
                    <a:cubicBezTo>
                      <a:pt x="5022" y="1059"/>
                      <a:pt x="5059" y="1060"/>
                      <a:pt x="5093" y="1063"/>
                    </a:cubicBezTo>
                    <a:cubicBezTo>
                      <a:pt x="6439" y="1161"/>
                      <a:pt x="7012" y="1837"/>
                      <a:pt x="7012" y="1837"/>
                    </a:cubicBezTo>
                    <a:cubicBezTo>
                      <a:pt x="7012" y="1837"/>
                      <a:pt x="7483" y="178"/>
                      <a:pt x="5667" y="8"/>
                    </a:cubicBezTo>
                    <a:cubicBezTo>
                      <a:pt x="5616" y="3"/>
                      <a:pt x="5565" y="1"/>
                      <a:pt x="5511"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26"/>
              <p:cNvSpPr/>
              <p:nvPr/>
            </p:nvSpPr>
            <p:spPr>
              <a:xfrm flipH="1">
                <a:off x="7841350" y="3418354"/>
                <a:ext cx="16047" cy="24863"/>
              </a:xfrm>
              <a:custGeom>
                <a:avLst/>
                <a:gdLst/>
                <a:ahLst/>
                <a:cxnLst/>
                <a:rect l="l" t="t" r="r" b="b"/>
                <a:pathLst>
                  <a:path w="253" h="392" extrusionOk="0">
                    <a:moveTo>
                      <a:pt x="146" y="1"/>
                    </a:moveTo>
                    <a:cubicBezTo>
                      <a:pt x="98" y="1"/>
                      <a:pt x="57" y="33"/>
                      <a:pt x="48" y="81"/>
                    </a:cubicBezTo>
                    <a:lnTo>
                      <a:pt x="10" y="273"/>
                    </a:lnTo>
                    <a:cubicBezTo>
                      <a:pt x="1" y="327"/>
                      <a:pt x="34" y="379"/>
                      <a:pt x="86" y="388"/>
                    </a:cubicBezTo>
                    <a:cubicBezTo>
                      <a:pt x="92" y="392"/>
                      <a:pt x="100" y="392"/>
                      <a:pt x="106" y="392"/>
                    </a:cubicBezTo>
                    <a:cubicBezTo>
                      <a:pt x="154" y="392"/>
                      <a:pt x="195" y="358"/>
                      <a:pt x="202" y="314"/>
                    </a:cubicBezTo>
                    <a:lnTo>
                      <a:pt x="243" y="119"/>
                    </a:lnTo>
                    <a:cubicBezTo>
                      <a:pt x="253" y="68"/>
                      <a:pt x="218" y="13"/>
                      <a:pt x="164" y="3"/>
                    </a:cubicBezTo>
                    <a:cubicBezTo>
                      <a:pt x="158" y="1"/>
                      <a:pt x="152" y="1"/>
                      <a:pt x="146" y="1"/>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26"/>
              <p:cNvSpPr/>
              <p:nvPr/>
            </p:nvSpPr>
            <p:spPr>
              <a:xfrm flipH="1">
                <a:off x="7848710" y="3454570"/>
                <a:ext cx="199472" cy="943701"/>
              </a:xfrm>
              <a:custGeom>
                <a:avLst/>
                <a:gdLst/>
                <a:ahLst/>
                <a:cxnLst/>
                <a:rect l="l" t="t" r="r" b="b"/>
                <a:pathLst>
                  <a:path w="3145" h="14879" extrusionOk="0">
                    <a:moveTo>
                      <a:pt x="3041" y="0"/>
                    </a:moveTo>
                    <a:cubicBezTo>
                      <a:pt x="2994" y="0"/>
                      <a:pt x="2952" y="32"/>
                      <a:pt x="2944" y="80"/>
                    </a:cubicBezTo>
                    <a:lnTo>
                      <a:pt x="2868" y="456"/>
                    </a:lnTo>
                    <a:cubicBezTo>
                      <a:pt x="2858" y="510"/>
                      <a:pt x="2892" y="562"/>
                      <a:pt x="2944" y="572"/>
                    </a:cubicBezTo>
                    <a:lnTo>
                      <a:pt x="2964" y="572"/>
                    </a:lnTo>
                    <a:cubicBezTo>
                      <a:pt x="3012" y="572"/>
                      <a:pt x="3053" y="542"/>
                      <a:pt x="3059" y="493"/>
                    </a:cubicBezTo>
                    <a:lnTo>
                      <a:pt x="3135" y="118"/>
                    </a:lnTo>
                    <a:cubicBezTo>
                      <a:pt x="3145" y="63"/>
                      <a:pt x="3111" y="12"/>
                      <a:pt x="3059" y="2"/>
                    </a:cubicBezTo>
                    <a:cubicBezTo>
                      <a:pt x="3053" y="1"/>
                      <a:pt x="3047" y="0"/>
                      <a:pt x="3041" y="0"/>
                    </a:cubicBezTo>
                    <a:close/>
                    <a:moveTo>
                      <a:pt x="2886" y="753"/>
                    </a:moveTo>
                    <a:cubicBezTo>
                      <a:pt x="2841" y="753"/>
                      <a:pt x="2802" y="787"/>
                      <a:pt x="2793" y="832"/>
                    </a:cubicBezTo>
                    <a:lnTo>
                      <a:pt x="2718" y="1210"/>
                    </a:lnTo>
                    <a:cubicBezTo>
                      <a:pt x="2708" y="1262"/>
                      <a:pt x="2742" y="1313"/>
                      <a:pt x="2793" y="1323"/>
                    </a:cubicBezTo>
                    <a:cubicBezTo>
                      <a:pt x="2800" y="1326"/>
                      <a:pt x="2807" y="1326"/>
                      <a:pt x="2814" y="1326"/>
                    </a:cubicBezTo>
                    <a:cubicBezTo>
                      <a:pt x="2858" y="1326"/>
                      <a:pt x="2903" y="1295"/>
                      <a:pt x="2909" y="1248"/>
                    </a:cubicBezTo>
                    <a:lnTo>
                      <a:pt x="2985" y="873"/>
                    </a:lnTo>
                    <a:cubicBezTo>
                      <a:pt x="2995" y="818"/>
                      <a:pt x="2960" y="767"/>
                      <a:pt x="2909" y="756"/>
                    </a:cubicBezTo>
                    <a:cubicBezTo>
                      <a:pt x="2902" y="754"/>
                      <a:pt x="2894" y="753"/>
                      <a:pt x="2886" y="753"/>
                    </a:cubicBezTo>
                    <a:close/>
                    <a:moveTo>
                      <a:pt x="2740" y="1506"/>
                    </a:moveTo>
                    <a:cubicBezTo>
                      <a:pt x="2693" y="1506"/>
                      <a:pt x="2652" y="1538"/>
                      <a:pt x="2643" y="1586"/>
                    </a:cubicBezTo>
                    <a:lnTo>
                      <a:pt x="2568" y="1961"/>
                    </a:lnTo>
                    <a:cubicBezTo>
                      <a:pt x="2558" y="2016"/>
                      <a:pt x="2592" y="2067"/>
                      <a:pt x="2643" y="2078"/>
                    </a:cubicBezTo>
                    <a:cubicBezTo>
                      <a:pt x="2650" y="2078"/>
                      <a:pt x="2657" y="2081"/>
                      <a:pt x="2664" y="2081"/>
                    </a:cubicBezTo>
                    <a:cubicBezTo>
                      <a:pt x="2708" y="2081"/>
                      <a:pt x="2749" y="2047"/>
                      <a:pt x="2759" y="1999"/>
                    </a:cubicBezTo>
                    <a:lnTo>
                      <a:pt x="2834" y="1623"/>
                    </a:lnTo>
                    <a:cubicBezTo>
                      <a:pt x="2845" y="1572"/>
                      <a:pt x="2810" y="1517"/>
                      <a:pt x="2759" y="1508"/>
                    </a:cubicBezTo>
                    <a:cubicBezTo>
                      <a:pt x="2753" y="1506"/>
                      <a:pt x="2746" y="1506"/>
                      <a:pt x="2740" y="1506"/>
                    </a:cubicBezTo>
                    <a:close/>
                    <a:moveTo>
                      <a:pt x="2586" y="2259"/>
                    </a:moveTo>
                    <a:cubicBezTo>
                      <a:pt x="2541" y="2259"/>
                      <a:pt x="2502" y="2293"/>
                      <a:pt x="2493" y="2337"/>
                    </a:cubicBezTo>
                    <a:lnTo>
                      <a:pt x="2418" y="2716"/>
                    </a:lnTo>
                    <a:cubicBezTo>
                      <a:pt x="2407" y="2767"/>
                      <a:pt x="2442" y="2818"/>
                      <a:pt x="2493" y="2831"/>
                    </a:cubicBezTo>
                    <a:lnTo>
                      <a:pt x="2514" y="2831"/>
                    </a:lnTo>
                    <a:cubicBezTo>
                      <a:pt x="2558" y="2831"/>
                      <a:pt x="2599" y="2801"/>
                      <a:pt x="2609" y="2754"/>
                    </a:cubicBezTo>
                    <a:lnTo>
                      <a:pt x="2684" y="2378"/>
                    </a:lnTo>
                    <a:cubicBezTo>
                      <a:pt x="2694" y="2324"/>
                      <a:pt x="2660" y="2272"/>
                      <a:pt x="2609" y="2262"/>
                    </a:cubicBezTo>
                    <a:cubicBezTo>
                      <a:pt x="2601" y="2260"/>
                      <a:pt x="2593" y="2259"/>
                      <a:pt x="2586" y="2259"/>
                    </a:cubicBezTo>
                    <a:close/>
                    <a:moveTo>
                      <a:pt x="2438" y="3011"/>
                    </a:moveTo>
                    <a:cubicBezTo>
                      <a:pt x="2393" y="3011"/>
                      <a:pt x="2352" y="3043"/>
                      <a:pt x="2342" y="3091"/>
                    </a:cubicBezTo>
                    <a:lnTo>
                      <a:pt x="2268" y="3466"/>
                    </a:lnTo>
                    <a:cubicBezTo>
                      <a:pt x="2257" y="3521"/>
                      <a:pt x="2292" y="3573"/>
                      <a:pt x="2342" y="3583"/>
                    </a:cubicBezTo>
                    <a:cubicBezTo>
                      <a:pt x="2350" y="3586"/>
                      <a:pt x="2356" y="3586"/>
                      <a:pt x="2363" y="3586"/>
                    </a:cubicBezTo>
                    <a:cubicBezTo>
                      <a:pt x="2407" y="3586"/>
                      <a:pt x="2448" y="3552"/>
                      <a:pt x="2459" y="3507"/>
                    </a:cubicBezTo>
                    <a:lnTo>
                      <a:pt x="2534" y="3129"/>
                    </a:lnTo>
                    <a:cubicBezTo>
                      <a:pt x="2544" y="3077"/>
                      <a:pt x="2510" y="3026"/>
                      <a:pt x="2456" y="3013"/>
                    </a:cubicBezTo>
                    <a:cubicBezTo>
                      <a:pt x="2449" y="3011"/>
                      <a:pt x="2443" y="3011"/>
                      <a:pt x="2438" y="3011"/>
                    </a:cubicBezTo>
                    <a:close/>
                    <a:moveTo>
                      <a:pt x="2287" y="3765"/>
                    </a:moveTo>
                    <a:cubicBezTo>
                      <a:pt x="2242" y="3765"/>
                      <a:pt x="2201" y="3797"/>
                      <a:pt x="2193" y="3846"/>
                    </a:cubicBezTo>
                    <a:lnTo>
                      <a:pt x="2117" y="4221"/>
                    </a:lnTo>
                    <a:cubicBezTo>
                      <a:pt x="2104" y="4276"/>
                      <a:pt x="2141" y="4327"/>
                      <a:pt x="2193" y="4337"/>
                    </a:cubicBezTo>
                    <a:lnTo>
                      <a:pt x="2213" y="4337"/>
                    </a:lnTo>
                    <a:cubicBezTo>
                      <a:pt x="2257" y="4337"/>
                      <a:pt x="2298" y="4306"/>
                      <a:pt x="2309" y="4259"/>
                    </a:cubicBezTo>
                    <a:lnTo>
                      <a:pt x="2383" y="3883"/>
                    </a:lnTo>
                    <a:cubicBezTo>
                      <a:pt x="2394" y="3829"/>
                      <a:pt x="2360" y="3778"/>
                      <a:pt x="2305" y="3767"/>
                    </a:cubicBezTo>
                    <a:cubicBezTo>
                      <a:pt x="2299" y="3766"/>
                      <a:pt x="2293" y="3765"/>
                      <a:pt x="2287" y="3765"/>
                    </a:cubicBezTo>
                    <a:close/>
                    <a:moveTo>
                      <a:pt x="2133" y="4519"/>
                    </a:moveTo>
                    <a:cubicBezTo>
                      <a:pt x="2090" y="4519"/>
                      <a:pt x="2051" y="4553"/>
                      <a:pt x="2043" y="4597"/>
                    </a:cubicBezTo>
                    <a:lnTo>
                      <a:pt x="1967" y="4972"/>
                    </a:lnTo>
                    <a:cubicBezTo>
                      <a:pt x="1953" y="5027"/>
                      <a:pt x="1991" y="5078"/>
                      <a:pt x="2043" y="5089"/>
                    </a:cubicBezTo>
                    <a:cubicBezTo>
                      <a:pt x="2049" y="5092"/>
                      <a:pt x="2056" y="5092"/>
                      <a:pt x="2063" y="5092"/>
                    </a:cubicBezTo>
                    <a:cubicBezTo>
                      <a:pt x="2107" y="5092"/>
                      <a:pt x="2148" y="5057"/>
                      <a:pt x="2158" y="5013"/>
                    </a:cubicBezTo>
                    <a:lnTo>
                      <a:pt x="2233" y="4634"/>
                    </a:lnTo>
                    <a:cubicBezTo>
                      <a:pt x="2243" y="4583"/>
                      <a:pt x="2210" y="4531"/>
                      <a:pt x="2155" y="4522"/>
                    </a:cubicBezTo>
                    <a:cubicBezTo>
                      <a:pt x="2148" y="4520"/>
                      <a:pt x="2140" y="4519"/>
                      <a:pt x="2133" y="4519"/>
                    </a:cubicBezTo>
                    <a:close/>
                    <a:moveTo>
                      <a:pt x="1986" y="5271"/>
                    </a:moveTo>
                    <a:cubicBezTo>
                      <a:pt x="1941" y="5271"/>
                      <a:pt x="1901" y="5303"/>
                      <a:pt x="1889" y="5351"/>
                    </a:cubicBezTo>
                    <a:lnTo>
                      <a:pt x="1813" y="5727"/>
                    </a:lnTo>
                    <a:cubicBezTo>
                      <a:pt x="1803" y="5781"/>
                      <a:pt x="1838" y="5832"/>
                      <a:pt x="1892" y="5842"/>
                    </a:cubicBezTo>
                    <a:lnTo>
                      <a:pt x="1912" y="5842"/>
                    </a:lnTo>
                    <a:cubicBezTo>
                      <a:pt x="1957" y="5842"/>
                      <a:pt x="1998" y="5812"/>
                      <a:pt x="2008" y="5764"/>
                    </a:cubicBezTo>
                    <a:lnTo>
                      <a:pt x="2084" y="5388"/>
                    </a:lnTo>
                    <a:cubicBezTo>
                      <a:pt x="2093" y="5334"/>
                      <a:pt x="2059" y="5283"/>
                      <a:pt x="2005" y="5273"/>
                    </a:cubicBezTo>
                    <a:cubicBezTo>
                      <a:pt x="1999" y="5272"/>
                      <a:pt x="1992" y="5271"/>
                      <a:pt x="1986" y="5271"/>
                    </a:cubicBezTo>
                    <a:close/>
                    <a:moveTo>
                      <a:pt x="1834" y="6024"/>
                    </a:moveTo>
                    <a:cubicBezTo>
                      <a:pt x="1790" y="6024"/>
                      <a:pt x="1750" y="6058"/>
                      <a:pt x="1739" y="6102"/>
                    </a:cubicBezTo>
                    <a:lnTo>
                      <a:pt x="1663" y="6481"/>
                    </a:lnTo>
                    <a:cubicBezTo>
                      <a:pt x="1653" y="6532"/>
                      <a:pt x="1687" y="6584"/>
                      <a:pt x="1742" y="6594"/>
                    </a:cubicBezTo>
                    <a:cubicBezTo>
                      <a:pt x="1748" y="6597"/>
                      <a:pt x="1756" y="6597"/>
                      <a:pt x="1762" y="6597"/>
                    </a:cubicBezTo>
                    <a:cubicBezTo>
                      <a:pt x="1807" y="6597"/>
                      <a:pt x="1848" y="6567"/>
                      <a:pt x="1858" y="6518"/>
                    </a:cubicBezTo>
                    <a:lnTo>
                      <a:pt x="1933" y="6143"/>
                    </a:lnTo>
                    <a:cubicBezTo>
                      <a:pt x="1943" y="6088"/>
                      <a:pt x="1909" y="6037"/>
                      <a:pt x="1854" y="6027"/>
                    </a:cubicBezTo>
                    <a:cubicBezTo>
                      <a:pt x="1847" y="6025"/>
                      <a:pt x="1840" y="6024"/>
                      <a:pt x="1834" y="6024"/>
                    </a:cubicBezTo>
                    <a:close/>
                    <a:moveTo>
                      <a:pt x="1686" y="6776"/>
                    </a:moveTo>
                    <a:cubicBezTo>
                      <a:pt x="1641" y="6776"/>
                      <a:pt x="1597" y="6808"/>
                      <a:pt x="1588" y="6857"/>
                    </a:cubicBezTo>
                    <a:lnTo>
                      <a:pt x="1513" y="7232"/>
                    </a:lnTo>
                    <a:cubicBezTo>
                      <a:pt x="1503" y="7287"/>
                      <a:pt x="1537" y="7337"/>
                      <a:pt x="1592" y="7348"/>
                    </a:cubicBezTo>
                    <a:cubicBezTo>
                      <a:pt x="1599" y="7348"/>
                      <a:pt x="1605" y="7351"/>
                      <a:pt x="1612" y="7351"/>
                    </a:cubicBezTo>
                    <a:cubicBezTo>
                      <a:pt x="1657" y="7351"/>
                      <a:pt x="1698" y="7317"/>
                      <a:pt x="1708" y="7269"/>
                    </a:cubicBezTo>
                    <a:lnTo>
                      <a:pt x="1783" y="6894"/>
                    </a:lnTo>
                    <a:cubicBezTo>
                      <a:pt x="1793" y="6843"/>
                      <a:pt x="1759" y="6789"/>
                      <a:pt x="1704" y="6778"/>
                    </a:cubicBezTo>
                    <a:cubicBezTo>
                      <a:pt x="1698" y="6777"/>
                      <a:pt x="1692" y="6776"/>
                      <a:pt x="1686" y="6776"/>
                    </a:cubicBezTo>
                    <a:close/>
                    <a:moveTo>
                      <a:pt x="1534" y="7531"/>
                    </a:moveTo>
                    <a:cubicBezTo>
                      <a:pt x="1488" y="7531"/>
                      <a:pt x="1447" y="7563"/>
                      <a:pt x="1438" y="7608"/>
                    </a:cubicBezTo>
                    <a:lnTo>
                      <a:pt x="1363" y="7986"/>
                    </a:lnTo>
                    <a:cubicBezTo>
                      <a:pt x="1353" y="8038"/>
                      <a:pt x="1387" y="8092"/>
                      <a:pt x="1441" y="8103"/>
                    </a:cubicBezTo>
                    <a:lnTo>
                      <a:pt x="1462" y="8103"/>
                    </a:lnTo>
                    <a:cubicBezTo>
                      <a:pt x="1506" y="8103"/>
                      <a:pt x="1547" y="8072"/>
                      <a:pt x="1558" y="8024"/>
                    </a:cubicBezTo>
                    <a:lnTo>
                      <a:pt x="1633" y="7649"/>
                    </a:lnTo>
                    <a:cubicBezTo>
                      <a:pt x="1643" y="7594"/>
                      <a:pt x="1608" y="7542"/>
                      <a:pt x="1554" y="7532"/>
                    </a:cubicBezTo>
                    <a:cubicBezTo>
                      <a:pt x="1548" y="7531"/>
                      <a:pt x="1541" y="7531"/>
                      <a:pt x="1534" y="7531"/>
                    </a:cubicBezTo>
                    <a:close/>
                    <a:moveTo>
                      <a:pt x="1384" y="8282"/>
                    </a:moveTo>
                    <a:cubicBezTo>
                      <a:pt x="1337" y="8282"/>
                      <a:pt x="1297" y="8314"/>
                      <a:pt x="1288" y="8362"/>
                    </a:cubicBezTo>
                    <a:lnTo>
                      <a:pt x="1213" y="8738"/>
                    </a:lnTo>
                    <a:cubicBezTo>
                      <a:pt x="1203" y="8792"/>
                      <a:pt x="1236" y="8843"/>
                      <a:pt x="1291" y="8853"/>
                    </a:cubicBezTo>
                    <a:cubicBezTo>
                      <a:pt x="1298" y="8857"/>
                      <a:pt x="1305" y="8857"/>
                      <a:pt x="1312" y="8857"/>
                    </a:cubicBezTo>
                    <a:cubicBezTo>
                      <a:pt x="1356" y="8857"/>
                      <a:pt x="1397" y="8823"/>
                      <a:pt x="1408" y="8779"/>
                    </a:cubicBezTo>
                    <a:lnTo>
                      <a:pt x="1482" y="8399"/>
                    </a:lnTo>
                    <a:cubicBezTo>
                      <a:pt x="1493" y="8348"/>
                      <a:pt x="1458" y="8297"/>
                      <a:pt x="1404" y="8284"/>
                    </a:cubicBezTo>
                    <a:cubicBezTo>
                      <a:pt x="1397" y="8282"/>
                      <a:pt x="1390" y="8282"/>
                      <a:pt x="1384" y="8282"/>
                    </a:cubicBezTo>
                    <a:close/>
                    <a:moveTo>
                      <a:pt x="1235" y="9036"/>
                    </a:moveTo>
                    <a:cubicBezTo>
                      <a:pt x="1188" y="9036"/>
                      <a:pt x="1147" y="9068"/>
                      <a:pt x="1137" y="9116"/>
                    </a:cubicBezTo>
                    <a:lnTo>
                      <a:pt x="1063" y="9492"/>
                    </a:lnTo>
                    <a:cubicBezTo>
                      <a:pt x="1052" y="9546"/>
                      <a:pt x="1087" y="9598"/>
                      <a:pt x="1141" y="9608"/>
                    </a:cubicBezTo>
                    <a:lnTo>
                      <a:pt x="1158" y="9608"/>
                    </a:lnTo>
                    <a:cubicBezTo>
                      <a:pt x="1206" y="9608"/>
                      <a:pt x="1247" y="9577"/>
                      <a:pt x="1257" y="9529"/>
                    </a:cubicBezTo>
                    <a:lnTo>
                      <a:pt x="1332" y="9154"/>
                    </a:lnTo>
                    <a:cubicBezTo>
                      <a:pt x="1342" y="9099"/>
                      <a:pt x="1309" y="9048"/>
                      <a:pt x="1254" y="9037"/>
                    </a:cubicBezTo>
                    <a:cubicBezTo>
                      <a:pt x="1247" y="9036"/>
                      <a:pt x="1241" y="9036"/>
                      <a:pt x="1235" y="9036"/>
                    </a:cubicBezTo>
                    <a:close/>
                    <a:moveTo>
                      <a:pt x="1081" y="9789"/>
                    </a:moveTo>
                    <a:cubicBezTo>
                      <a:pt x="1036" y="9789"/>
                      <a:pt x="997" y="9823"/>
                      <a:pt x="987" y="9867"/>
                    </a:cubicBezTo>
                    <a:lnTo>
                      <a:pt x="912" y="10246"/>
                    </a:lnTo>
                    <a:cubicBezTo>
                      <a:pt x="902" y="10297"/>
                      <a:pt x="937" y="10348"/>
                      <a:pt x="991" y="10359"/>
                    </a:cubicBezTo>
                    <a:cubicBezTo>
                      <a:pt x="998" y="10362"/>
                      <a:pt x="1005" y="10362"/>
                      <a:pt x="1008" y="10362"/>
                    </a:cubicBezTo>
                    <a:cubicBezTo>
                      <a:pt x="1055" y="10362"/>
                      <a:pt x="1096" y="10332"/>
                      <a:pt x="1107" y="10284"/>
                    </a:cubicBezTo>
                    <a:lnTo>
                      <a:pt x="1182" y="9905"/>
                    </a:lnTo>
                    <a:cubicBezTo>
                      <a:pt x="1192" y="9853"/>
                      <a:pt x="1158" y="9803"/>
                      <a:pt x="1104" y="9792"/>
                    </a:cubicBezTo>
                    <a:cubicBezTo>
                      <a:pt x="1096" y="9790"/>
                      <a:pt x="1089" y="9789"/>
                      <a:pt x="1081" y="9789"/>
                    </a:cubicBezTo>
                    <a:close/>
                    <a:moveTo>
                      <a:pt x="933" y="10541"/>
                    </a:moveTo>
                    <a:cubicBezTo>
                      <a:pt x="887" y="10541"/>
                      <a:pt x="846" y="10574"/>
                      <a:pt x="837" y="10622"/>
                    </a:cubicBezTo>
                    <a:lnTo>
                      <a:pt x="762" y="10997"/>
                    </a:lnTo>
                    <a:cubicBezTo>
                      <a:pt x="752" y="11052"/>
                      <a:pt x="786" y="11103"/>
                      <a:pt x="841" y="11113"/>
                    </a:cubicBezTo>
                    <a:cubicBezTo>
                      <a:pt x="847" y="11113"/>
                      <a:pt x="851" y="11117"/>
                      <a:pt x="858" y="11117"/>
                    </a:cubicBezTo>
                    <a:cubicBezTo>
                      <a:pt x="905" y="11117"/>
                      <a:pt x="946" y="11082"/>
                      <a:pt x="957" y="11035"/>
                    </a:cubicBezTo>
                    <a:lnTo>
                      <a:pt x="1032" y="10660"/>
                    </a:lnTo>
                    <a:cubicBezTo>
                      <a:pt x="1042" y="10608"/>
                      <a:pt x="1008" y="10553"/>
                      <a:pt x="953" y="10543"/>
                    </a:cubicBezTo>
                    <a:cubicBezTo>
                      <a:pt x="946" y="10542"/>
                      <a:pt x="940" y="10541"/>
                      <a:pt x="933" y="10541"/>
                    </a:cubicBezTo>
                    <a:close/>
                    <a:moveTo>
                      <a:pt x="780" y="11295"/>
                    </a:moveTo>
                    <a:cubicBezTo>
                      <a:pt x="734" y="11295"/>
                      <a:pt x="696" y="11329"/>
                      <a:pt x="687" y="11372"/>
                    </a:cubicBezTo>
                    <a:lnTo>
                      <a:pt x="612" y="11752"/>
                    </a:lnTo>
                    <a:cubicBezTo>
                      <a:pt x="602" y="11802"/>
                      <a:pt x="636" y="11854"/>
                      <a:pt x="691" y="11868"/>
                    </a:cubicBezTo>
                    <a:lnTo>
                      <a:pt x="707" y="11868"/>
                    </a:lnTo>
                    <a:cubicBezTo>
                      <a:pt x="756" y="11868"/>
                      <a:pt x="796" y="11837"/>
                      <a:pt x="803" y="11789"/>
                    </a:cubicBezTo>
                    <a:lnTo>
                      <a:pt x="882" y="11413"/>
                    </a:lnTo>
                    <a:cubicBezTo>
                      <a:pt x="892" y="11359"/>
                      <a:pt x="858" y="11308"/>
                      <a:pt x="803" y="11298"/>
                    </a:cubicBezTo>
                    <a:cubicBezTo>
                      <a:pt x="795" y="11296"/>
                      <a:pt x="787" y="11295"/>
                      <a:pt x="780" y="11295"/>
                    </a:cubicBezTo>
                    <a:close/>
                    <a:moveTo>
                      <a:pt x="634" y="12047"/>
                    </a:moveTo>
                    <a:cubicBezTo>
                      <a:pt x="587" y="12047"/>
                      <a:pt x="546" y="12079"/>
                      <a:pt x="537" y="12127"/>
                    </a:cubicBezTo>
                    <a:lnTo>
                      <a:pt x="461" y="12503"/>
                    </a:lnTo>
                    <a:cubicBezTo>
                      <a:pt x="452" y="12557"/>
                      <a:pt x="486" y="12609"/>
                      <a:pt x="540" y="12618"/>
                    </a:cubicBezTo>
                    <a:cubicBezTo>
                      <a:pt x="543" y="12622"/>
                      <a:pt x="551" y="12622"/>
                      <a:pt x="557" y="12622"/>
                    </a:cubicBezTo>
                    <a:cubicBezTo>
                      <a:pt x="605" y="12622"/>
                      <a:pt x="646" y="12588"/>
                      <a:pt x="653" y="12544"/>
                    </a:cubicBezTo>
                    <a:lnTo>
                      <a:pt x="728" y="12165"/>
                    </a:lnTo>
                    <a:cubicBezTo>
                      <a:pt x="742" y="12114"/>
                      <a:pt x="704" y="12059"/>
                      <a:pt x="653" y="12048"/>
                    </a:cubicBezTo>
                    <a:cubicBezTo>
                      <a:pt x="647" y="12047"/>
                      <a:pt x="641" y="12047"/>
                      <a:pt x="634" y="12047"/>
                    </a:cubicBezTo>
                    <a:close/>
                    <a:moveTo>
                      <a:pt x="484" y="12801"/>
                    </a:moveTo>
                    <a:cubicBezTo>
                      <a:pt x="437" y="12801"/>
                      <a:pt x="396" y="12833"/>
                      <a:pt x="387" y="12881"/>
                    </a:cubicBezTo>
                    <a:lnTo>
                      <a:pt x="311" y="13257"/>
                    </a:lnTo>
                    <a:cubicBezTo>
                      <a:pt x="302" y="13308"/>
                      <a:pt x="335" y="13363"/>
                      <a:pt x="387" y="13373"/>
                    </a:cubicBezTo>
                    <a:lnTo>
                      <a:pt x="407" y="13373"/>
                    </a:lnTo>
                    <a:cubicBezTo>
                      <a:pt x="455" y="13373"/>
                      <a:pt x="496" y="13343"/>
                      <a:pt x="502" y="13294"/>
                    </a:cubicBezTo>
                    <a:lnTo>
                      <a:pt x="578" y="12919"/>
                    </a:lnTo>
                    <a:cubicBezTo>
                      <a:pt x="592" y="12864"/>
                      <a:pt x="554" y="12813"/>
                      <a:pt x="502" y="12803"/>
                    </a:cubicBezTo>
                    <a:cubicBezTo>
                      <a:pt x="496" y="12802"/>
                      <a:pt x="490" y="12801"/>
                      <a:pt x="484" y="12801"/>
                    </a:cubicBezTo>
                    <a:close/>
                    <a:moveTo>
                      <a:pt x="329" y="13554"/>
                    </a:moveTo>
                    <a:cubicBezTo>
                      <a:pt x="284" y="13554"/>
                      <a:pt x="245" y="13588"/>
                      <a:pt x="236" y="13633"/>
                    </a:cubicBezTo>
                    <a:lnTo>
                      <a:pt x="162" y="14008"/>
                    </a:lnTo>
                    <a:cubicBezTo>
                      <a:pt x="151" y="14063"/>
                      <a:pt x="185" y="14114"/>
                      <a:pt x="236" y="14124"/>
                    </a:cubicBezTo>
                    <a:cubicBezTo>
                      <a:pt x="243" y="14128"/>
                      <a:pt x="250" y="14128"/>
                      <a:pt x="257" y="14128"/>
                    </a:cubicBezTo>
                    <a:cubicBezTo>
                      <a:pt x="305" y="14128"/>
                      <a:pt x="346" y="14093"/>
                      <a:pt x="352" y="14049"/>
                    </a:cubicBezTo>
                    <a:lnTo>
                      <a:pt x="428" y="13670"/>
                    </a:lnTo>
                    <a:cubicBezTo>
                      <a:pt x="438" y="13619"/>
                      <a:pt x="404" y="13568"/>
                      <a:pt x="352" y="13557"/>
                    </a:cubicBezTo>
                    <a:cubicBezTo>
                      <a:pt x="345" y="13555"/>
                      <a:pt x="337" y="13554"/>
                      <a:pt x="329" y="13554"/>
                    </a:cubicBezTo>
                    <a:close/>
                    <a:moveTo>
                      <a:pt x="183" y="14307"/>
                    </a:moveTo>
                    <a:cubicBezTo>
                      <a:pt x="136" y="14307"/>
                      <a:pt x="96" y="14339"/>
                      <a:pt x="86" y="14387"/>
                    </a:cubicBezTo>
                    <a:lnTo>
                      <a:pt x="11" y="14762"/>
                    </a:lnTo>
                    <a:cubicBezTo>
                      <a:pt x="1" y="14817"/>
                      <a:pt x="35" y="14868"/>
                      <a:pt x="86" y="14879"/>
                    </a:cubicBezTo>
                    <a:lnTo>
                      <a:pt x="107" y="14879"/>
                    </a:lnTo>
                    <a:cubicBezTo>
                      <a:pt x="154" y="14879"/>
                      <a:pt x="195" y="14848"/>
                      <a:pt x="203" y="14800"/>
                    </a:cubicBezTo>
                    <a:lnTo>
                      <a:pt x="277" y="14424"/>
                    </a:lnTo>
                    <a:cubicBezTo>
                      <a:pt x="288" y="14370"/>
                      <a:pt x="253" y="14318"/>
                      <a:pt x="203" y="14309"/>
                    </a:cubicBezTo>
                    <a:cubicBezTo>
                      <a:pt x="196" y="14307"/>
                      <a:pt x="189" y="14307"/>
                      <a:pt x="183" y="14307"/>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26"/>
              <p:cNvSpPr/>
              <p:nvPr/>
            </p:nvSpPr>
            <p:spPr>
              <a:xfrm flipH="1">
                <a:off x="8039429" y="4409768"/>
                <a:ext cx="16110" cy="24672"/>
              </a:xfrm>
              <a:custGeom>
                <a:avLst/>
                <a:gdLst/>
                <a:ahLst/>
                <a:cxnLst/>
                <a:rect l="l" t="t" r="r" b="b"/>
                <a:pathLst>
                  <a:path w="254" h="389" extrusionOk="0">
                    <a:moveTo>
                      <a:pt x="145" y="0"/>
                    </a:moveTo>
                    <a:cubicBezTo>
                      <a:pt x="100" y="0"/>
                      <a:pt x="61" y="34"/>
                      <a:pt x="52" y="78"/>
                    </a:cubicBezTo>
                    <a:lnTo>
                      <a:pt x="15" y="273"/>
                    </a:lnTo>
                    <a:cubicBezTo>
                      <a:pt x="1" y="323"/>
                      <a:pt x="38" y="378"/>
                      <a:pt x="90" y="388"/>
                    </a:cubicBezTo>
                    <a:lnTo>
                      <a:pt x="110" y="388"/>
                    </a:lnTo>
                    <a:cubicBezTo>
                      <a:pt x="155" y="388"/>
                      <a:pt x="196" y="358"/>
                      <a:pt x="205" y="310"/>
                    </a:cubicBezTo>
                    <a:lnTo>
                      <a:pt x="243" y="119"/>
                    </a:lnTo>
                    <a:cubicBezTo>
                      <a:pt x="254" y="65"/>
                      <a:pt x="219" y="13"/>
                      <a:pt x="168" y="3"/>
                    </a:cubicBezTo>
                    <a:cubicBezTo>
                      <a:pt x="160" y="1"/>
                      <a:pt x="152" y="0"/>
                      <a:pt x="145" y="0"/>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26"/>
              <p:cNvSpPr/>
              <p:nvPr/>
            </p:nvSpPr>
            <p:spPr>
              <a:xfrm flipH="1">
                <a:off x="6734966" y="2736908"/>
                <a:ext cx="1466703" cy="1745948"/>
              </a:xfrm>
              <a:custGeom>
                <a:avLst/>
                <a:gdLst/>
                <a:ahLst/>
                <a:cxnLst/>
                <a:rect l="l" t="t" r="r" b="b"/>
                <a:pathLst>
                  <a:path w="23125" h="26673" extrusionOk="0">
                    <a:moveTo>
                      <a:pt x="18017" y="0"/>
                    </a:moveTo>
                    <a:cubicBezTo>
                      <a:pt x="15812" y="0"/>
                      <a:pt x="9147" y="562"/>
                      <a:pt x="5776" y="3740"/>
                    </a:cubicBezTo>
                    <a:cubicBezTo>
                      <a:pt x="5776" y="3740"/>
                      <a:pt x="3018" y="15169"/>
                      <a:pt x="2410" y="17579"/>
                    </a:cubicBezTo>
                    <a:cubicBezTo>
                      <a:pt x="1799" y="19985"/>
                      <a:pt x="0" y="25034"/>
                      <a:pt x="0" y="25034"/>
                    </a:cubicBezTo>
                    <a:cubicBezTo>
                      <a:pt x="0" y="25034"/>
                      <a:pt x="1390" y="26424"/>
                      <a:pt x="2291" y="26673"/>
                    </a:cubicBezTo>
                    <a:lnTo>
                      <a:pt x="6681" y="6086"/>
                    </a:lnTo>
                    <a:lnTo>
                      <a:pt x="6766" y="3420"/>
                    </a:lnTo>
                    <a:lnTo>
                      <a:pt x="9193" y="2361"/>
                    </a:lnTo>
                    <a:lnTo>
                      <a:pt x="7937" y="26652"/>
                    </a:lnTo>
                    <a:cubicBezTo>
                      <a:pt x="10374" y="26571"/>
                      <a:pt x="12675" y="26468"/>
                      <a:pt x="12675" y="26468"/>
                    </a:cubicBezTo>
                    <a:lnTo>
                      <a:pt x="13419" y="26229"/>
                    </a:lnTo>
                    <a:cubicBezTo>
                      <a:pt x="13419" y="26229"/>
                      <a:pt x="21267" y="25556"/>
                      <a:pt x="22195" y="25208"/>
                    </a:cubicBezTo>
                    <a:cubicBezTo>
                      <a:pt x="23124" y="24860"/>
                      <a:pt x="18802" y="228"/>
                      <a:pt x="18744" y="53"/>
                    </a:cubicBezTo>
                    <a:cubicBezTo>
                      <a:pt x="18734" y="24"/>
                      <a:pt x="18470" y="0"/>
                      <a:pt x="18017"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6"/>
              <p:cNvSpPr/>
              <p:nvPr/>
            </p:nvSpPr>
            <p:spPr>
              <a:xfrm flipH="1">
                <a:off x="7605821" y="2878659"/>
                <a:ext cx="462965" cy="1611539"/>
              </a:xfrm>
              <a:custGeom>
                <a:avLst/>
                <a:gdLst/>
                <a:ahLst/>
                <a:cxnLst/>
                <a:rect l="l" t="t" r="r" b="b"/>
                <a:pathLst>
                  <a:path w="6904" h="24384" extrusionOk="0">
                    <a:moveTo>
                      <a:pt x="6903" y="0"/>
                    </a:moveTo>
                    <a:lnTo>
                      <a:pt x="4476" y="1059"/>
                    </a:lnTo>
                    <a:lnTo>
                      <a:pt x="4391" y="3725"/>
                    </a:lnTo>
                    <a:lnTo>
                      <a:pt x="1" y="24312"/>
                    </a:lnTo>
                    <a:cubicBezTo>
                      <a:pt x="21" y="24319"/>
                      <a:pt x="42" y="24322"/>
                      <a:pt x="62" y="24326"/>
                    </a:cubicBezTo>
                    <a:cubicBezTo>
                      <a:pt x="238" y="24367"/>
                      <a:pt x="739" y="24383"/>
                      <a:pt x="1431" y="24383"/>
                    </a:cubicBezTo>
                    <a:cubicBezTo>
                      <a:pt x="2531" y="24383"/>
                      <a:pt x="4115" y="24342"/>
                      <a:pt x="5647" y="24291"/>
                    </a:cubicBezTo>
                    <a:lnTo>
                      <a:pt x="6903" y="0"/>
                    </a:ln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26"/>
              <p:cNvSpPr/>
              <p:nvPr/>
            </p:nvSpPr>
            <p:spPr>
              <a:xfrm flipH="1">
                <a:off x="7036804" y="1968431"/>
                <a:ext cx="882876" cy="460022"/>
              </a:xfrm>
              <a:custGeom>
                <a:avLst/>
                <a:gdLst/>
                <a:ahLst/>
                <a:cxnLst/>
                <a:rect l="l" t="t" r="r" b="b"/>
                <a:pathLst>
                  <a:path w="13920" h="7253" extrusionOk="0">
                    <a:moveTo>
                      <a:pt x="6417" y="0"/>
                    </a:moveTo>
                    <a:cubicBezTo>
                      <a:pt x="6093" y="0"/>
                      <a:pt x="5758" y="16"/>
                      <a:pt x="5410" y="50"/>
                    </a:cubicBezTo>
                    <a:cubicBezTo>
                      <a:pt x="3765" y="214"/>
                      <a:pt x="955" y="3610"/>
                      <a:pt x="450" y="4552"/>
                    </a:cubicBezTo>
                    <a:cubicBezTo>
                      <a:pt x="1" y="5392"/>
                      <a:pt x="6285" y="7253"/>
                      <a:pt x="9304" y="7253"/>
                    </a:cubicBezTo>
                    <a:cubicBezTo>
                      <a:pt x="9660" y="7253"/>
                      <a:pt x="9971" y="7227"/>
                      <a:pt x="10220" y="7170"/>
                    </a:cubicBezTo>
                    <a:cubicBezTo>
                      <a:pt x="12578" y="6631"/>
                      <a:pt x="13920" y="4484"/>
                      <a:pt x="13920" y="4484"/>
                    </a:cubicBezTo>
                    <a:cubicBezTo>
                      <a:pt x="13920" y="4484"/>
                      <a:pt x="11837" y="0"/>
                      <a:pt x="6417" y="0"/>
                    </a:cubicBezTo>
                    <a:close/>
                  </a:path>
                </a:pathLst>
              </a:custGeom>
              <a:solidFill>
                <a:srgbClr val="0094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26"/>
              <p:cNvSpPr/>
              <p:nvPr/>
            </p:nvSpPr>
            <p:spPr>
              <a:xfrm flipH="1">
                <a:off x="7539765" y="1960313"/>
                <a:ext cx="374588" cy="285920"/>
              </a:xfrm>
              <a:custGeom>
                <a:avLst/>
                <a:gdLst/>
                <a:ahLst/>
                <a:cxnLst/>
                <a:rect l="l" t="t" r="r" b="b"/>
                <a:pathLst>
                  <a:path w="5906" h="4508" extrusionOk="0">
                    <a:moveTo>
                      <a:pt x="4651" y="1"/>
                    </a:moveTo>
                    <a:cubicBezTo>
                      <a:pt x="4384" y="1"/>
                      <a:pt x="4064" y="55"/>
                      <a:pt x="3681" y="191"/>
                    </a:cubicBezTo>
                    <a:cubicBezTo>
                      <a:pt x="1868" y="837"/>
                      <a:pt x="1" y="4434"/>
                      <a:pt x="1" y="4500"/>
                    </a:cubicBezTo>
                    <a:cubicBezTo>
                      <a:pt x="1" y="4505"/>
                      <a:pt x="24" y="4508"/>
                      <a:pt x="68" y="4508"/>
                    </a:cubicBezTo>
                    <a:cubicBezTo>
                      <a:pt x="506" y="4508"/>
                      <a:pt x="2947" y="4250"/>
                      <a:pt x="2947" y="4250"/>
                    </a:cubicBezTo>
                    <a:cubicBezTo>
                      <a:pt x="3127" y="2177"/>
                      <a:pt x="5860" y="747"/>
                      <a:pt x="5905" y="747"/>
                    </a:cubicBezTo>
                    <a:cubicBezTo>
                      <a:pt x="5906" y="747"/>
                      <a:pt x="5906" y="747"/>
                      <a:pt x="5906" y="747"/>
                    </a:cubicBezTo>
                    <a:cubicBezTo>
                      <a:pt x="5906" y="747"/>
                      <a:pt x="5647" y="1"/>
                      <a:pt x="4651" y="1"/>
                    </a:cubicBezTo>
                    <a:close/>
                  </a:path>
                </a:pathLst>
              </a:custGeom>
              <a:solidFill>
                <a:srgbClr val="80AF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6"/>
              <p:cNvSpPr/>
              <p:nvPr/>
            </p:nvSpPr>
            <p:spPr>
              <a:xfrm flipH="1">
                <a:off x="7041110" y="2164672"/>
                <a:ext cx="423552" cy="165222"/>
              </a:xfrm>
              <a:custGeom>
                <a:avLst/>
                <a:gdLst/>
                <a:ahLst/>
                <a:cxnLst/>
                <a:rect l="l" t="t" r="r" b="b"/>
                <a:pathLst>
                  <a:path w="6678" h="2605" extrusionOk="0">
                    <a:moveTo>
                      <a:pt x="5824" y="0"/>
                    </a:moveTo>
                    <a:cubicBezTo>
                      <a:pt x="4336" y="2130"/>
                      <a:pt x="1" y="2267"/>
                      <a:pt x="1" y="2267"/>
                    </a:cubicBezTo>
                    <a:cubicBezTo>
                      <a:pt x="803" y="2507"/>
                      <a:pt x="1564" y="2605"/>
                      <a:pt x="2264" y="2605"/>
                    </a:cubicBezTo>
                    <a:cubicBezTo>
                      <a:pt x="4360" y="2605"/>
                      <a:pt x="5947" y="1745"/>
                      <a:pt x="6678" y="1257"/>
                    </a:cubicBezTo>
                    <a:cubicBezTo>
                      <a:pt x="6558" y="1032"/>
                      <a:pt x="6282" y="557"/>
                      <a:pt x="5824" y="0"/>
                    </a:cubicBezTo>
                    <a:close/>
                  </a:path>
                </a:pathLst>
              </a:custGeom>
              <a:solidFill>
                <a:srgbClr val="0077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6"/>
              <p:cNvSpPr/>
              <p:nvPr/>
            </p:nvSpPr>
            <p:spPr>
              <a:xfrm flipH="1">
                <a:off x="6912920" y="2270340"/>
                <a:ext cx="119746" cy="502580"/>
              </a:xfrm>
              <a:custGeom>
                <a:avLst/>
                <a:gdLst/>
                <a:ahLst/>
                <a:cxnLst/>
                <a:rect l="l" t="t" r="r" b="b"/>
                <a:pathLst>
                  <a:path w="1888" h="7924" extrusionOk="0">
                    <a:moveTo>
                      <a:pt x="0" y="1"/>
                    </a:moveTo>
                    <a:cubicBezTo>
                      <a:pt x="492" y="2202"/>
                      <a:pt x="1215" y="5609"/>
                      <a:pt x="1536" y="7923"/>
                    </a:cubicBezTo>
                    <a:cubicBezTo>
                      <a:pt x="1888" y="6544"/>
                      <a:pt x="1594" y="4571"/>
                      <a:pt x="1157" y="3048"/>
                    </a:cubicBezTo>
                    <a:cubicBezTo>
                      <a:pt x="785" y="1755"/>
                      <a:pt x="352" y="724"/>
                      <a:pt x="0" y="1"/>
                    </a:cubicBezTo>
                    <a:close/>
                  </a:path>
                </a:pathLst>
              </a:custGeom>
              <a:solidFill>
                <a:srgbClr val="FF79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6"/>
              <p:cNvSpPr/>
              <p:nvPr/>
            </p:nvSpPr>
            <p:spPr>
              <a:xfrm flipH="1">
                <a:off x="7080507" y="2194165"/>
                <a:ext cx="983024" cy="1201206"/>
              </a:xfrm>
              <a:custGeom>
                <a:avLst/>
                <a:gdLst/>
                <a:ahLst/>
                <a:cxnLst/>
                <a:rect l="l" t="t" r="r" b="b"/>
                <a:pathLst>
                  <a:path w="15499" h="18939" extrusionOk="0">
                    <a:moveTo>
                      <a:pt x="4929" y="0"/>
                    </a:moveTo>
                    <a:cubicBezTo>
                      <a:pt x="4622" y="0"/>
                      <a:pt x="4330" y="21"/>
                      <a:pt x="4059" y="55"/>
                    </a:cubicBezTo>
                    <a:cubicBezTo>
                      <a:pt x="3288" y="1645"/>
                      <a:pt x="0" y="8667"/>
                      <a:pt x="581" y="11651"/>
                    </a:cubicBezTo>
                    <a:cubicBezTo>
                      <a:pt x="1113" y="14388"/>
                      <a:pt x="2906" y="17764"/>
                      <a:pt x="3561" y="18939"/>
                    </a:cubicBezTo>
                    <a:cubicBezTo>
                      <a:pt x="3667" y="18864"/>
                      <a:pt x="3772" y="18785"/>
                      <a:pt x="3889" y="18703"/>
                    </a:cubicBezTo>
                    <a:cubicBezTo>
                      <a:pt x="5050" y="17860"/>
                      <a:pt x="5800" y="15651"/>
                      <a:pt x="5800" y="15651"/>
                    </a:cubicBezTo>
                    <a:cubicBezTo>
                      <a:pt x="4752" y="14515"/>
                      <a:pt x="4615" y="12193"/>
                      <a:pt x="4615" y="12193"/>
                    </a:cubicBezTo>
                    <a:cubicBezTo>
                      <a:pt x="4615" y="12193"/>
                      <a:pt x="8576" y="9804"/>
                      <a:pt x="10764" y="9326"/>
                    </a:cubicBezTo>
                    <a:cubicBezTo>
                      <a:pt x="11033" y="9267"/>
                      <a:pt x="11266" y="9240"/>
                      <a:pt x="11474" y="9240"/>
                    </a:cubicBezTo>
                    <a:cubicBezTo>
                      <a:pt x="12921" y="9240"/>
                      <a:pt x="13113" y="10513"/>
                      <a:pt x="15499" y="10770"/>
                    </a:cubicBezTo>
                    <a:cubicBezTo>
                      <a:pt x="15403" y="8643"/>
                      <a:pt x="15335" y="2713"/>
                      <a:pt x="15311" y="269"/>
                    </a:cubicBezTo>
                    <a:cubicBezTo>
                      <a:pt x="14815" y="693"/>
                      <a:pt x="13679" y="1492"/>
                      <a:pt x="11877" y="1837"/>
                    </a:cubicBezTo>
                    <a:cubicBezTo>
                      <a:pt x="11601" y="1889"/>
                      <a:pt x="11337" y="1913"/>
                      <a:pt x="11083" y="1913"/>
                    </a:cubicBezTo>
                    <a:cubicBezTo>
                      <a:pt x="9029" y="1913"/>
                      <a:pt x="7617" y="368"/>
                      <a:pt x="5937" y="82"/>
                    </a:cubicBezTo>
                    <a:cubicBezTo>
                      <a:pt x="5591" y="24"/>
                      <a:pt x="5252" y="0"/>
                      <a:pt x="4929" y="0"/>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6"/>
              <p:cNvSpPr/>
              <p:nvPr/>
            </p:nvSpPr>
            <p:spPr>
              <a:xfrm flipH="1">
                <a:off x="6938515" y="2195212"/>
                <a:ext cx="157294" cy="684546"/>
              </a:xfrm>
              <a:custGeom>
                <a:avLst/>
                <a:gdLst/>
                <a:ahLst/>
                <a:cxnLst/>
                <a:rect l="l" t="t" r="r" b="b"/>
                <a:pathLst>
                  <a:path w="2480" h="10793" extrusionOk="0">
                    <a:moveTo>
                      <a:pt x="288" y="1"/>
                    </a:moveTo>
                    <a:cubicBezTo>
                      <a:pt x="288" y="1"/>
                      <a:pt x="192" y="107"/>
                      <a:pt x="1" y="270"/>
                    </a:cubicBezTo>
                    <a:cubicBezTo>
                      <a:pt x="25" y="2714"/>
                      <a:pt x="93" y="8644"/>
                      <a:pt x="189" y="10771"/>
                    </a:cubicBezTo>
                    <a:cubicBezTo>
                      <a:pt x="233" y="10774"/>
                      <a:pt x="277" y="10778"/>
                      <a:pt x="325" y="10781"/>
                    </a:cubicBezTo>
                    <a:cubicBezTo>
                      <a:pt x="410" y="10788"/>
                      <a:pt x="492" y="10792"/>
                      <a:pt x="572" y="10792"/>
                    </a:cubicBezTo>
                    <a:cubicBezTo>
                      <a:pt x="1654" y="10792"/>
                      <a:pt x="2231" y="10111"/>
                      <a:pt x="2479" y="9125"/>
                    </a:cubicBezTo>
                    <a:cubicBezTo>
                      <a:pt x="2158" y="6811"/>
                      <a:pt x="1435" y="3404"/>
                      <a:pt x="943" y="1203"/>
                    </a:cubicBezTo>
                    <a:cubicBezTo>
                      <a:pt x="567" y="420"/>
                      <a:pt x="288" y="1"/>
                      <a:pt x="288" y="1"/>
                    </a:cubicBezTo>
                    <a:close/>
                  </a:path>
                </a:pathLst>
              </a:custGeom>
              <a:solidFill>
                <a:srgbClr val="FFA9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6"/>
              <p:cNvSpPr/>
              <p:nvPr/>
            </p:nvSpPr>
            <p:spPr>
              <a:xfrm flipH="1">
                <a:off x="7794812" y="2197590"/>
                <a:ext cx="373320" cy="1246492"/>
              </a:xfrm>
              <a:custGeom>
                <a:avLst/>
                <a:gdLst/>
                <a:ahLst/>
                <a:cxnLst/>
                <a:rect l="l" t="t" r="r" b="b"/>
                <a:pathLst>
                  <a:path w="5886" h="19653" extrusionOk="0">
                    <a:moveTo>
                      <a:pt x="5885" y="1"/>
                    </a:moveTo>
                    <a:cubicBezTo>
                      <a:pt x="4875" y="124"/>
                      <a:pt x="4165" y="417"/>
                      <a:pt x="4165" y="417"/>
                    </a:cubicBezTo>
                    <a:cubicBezTo>
                      <a:pt x="4165" y="417"/>
                      <a:pt x="2096" y="2782"/>
                      <a:pt x="1048" y="8361"/>
                    </a:cubicBezTo>
                    <a:cubicBezTo>
                      <a:pt x="0" y="13938"/>
                      <a:pt x="3120" y="19287"/>
                      <a:pt x="3550" y="19561"/>
                    </a:cubicBezTo>
                    <a:cubicBezTo>
                      <a:pt x="3649" y="19623"/>
                      <a:pt x="3754" y="19653"/>
                      <a:pt x="3872" y="19653"/>
                    </a:cubicBezTo>
                    <a:cubicBezTo>
                      <a:pt x="4222" y="19653"/>
                      <a:pt x="4679" y="19385"/>
                      <a:pt x="5387" y="18885"/>
                    </a:cubicBezTo>
                    <a:cubicBezTo>
                      <a:pt x="4732" y="17710"/>
                      <a:pt x="2939" y="14334"/>
                      <a:pt x="2407" y="11597"/>
                    </a:cubicBezTo>
                    <a:cubicBezTo>
                      <a:pt x="1826" y="8613"/>
                      <a:pt x="5114" y="1591"/>
                      <a:pt x="5885" y="1"/>
                    </a:cubicBezTo>
                    <a:close/>
                  </a:path>
                </a:pathLst>
              </a:custGeom>
              <a:solidFill>
                <a:srgbClr val="FFA9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26"/>
              <p:cNvSpPr/>
              <p:nvPr/>
            </p:nvSpPr>
            <p:spPr>
              <a:xfrm flipH="1">
                <a:off x="7216654" y="3194851"/>
                <a:ext cx="177160" cy="1272747"/>
              </a:xfrm>
              <a:custGeom>
                <a:avLst/>
                <a:gdLst/>
                <a:ahLst/>
                <a:cxnLst/>
                <a:rect l="l" t="t" r="r" b="b"/>
                <a:pathLst>
                  <a:path w="2793" h="17865" extrusionOk="0">
                    <a:moveTo>
                      <a:pt x="2792" y="1"/>
                    </a:moveTo>
                    <a:cubicBezTo>
                      <a:pt x="2792" y="1"/>
                      <a:pt x="1406" y="1120"/>
                      <a:pt x="836" y="1800"/>
                    </a:cubicBezTo>
                    <a:cubicBezTo>
                      <a:pt x="262" y="2479"/>
                      <a:pt x="0" y="17864"/>
                      <a:pt x="0" y="17864"/>
                    </a:cubicBezTo>
                    <a:lnTo>
                      <a:pt x="744" y="17625"/>
                    </a:lnTo>
                    <a:cubicBezTo>
                      <a:pt x="744" y="17625"/>
                      <a:pt x="1191" y="3817"/>
                      <a:pt x="1341" y="2854"/>
                    </a:cubicBezTo>
                    <a:cubicBezTo>
                      <a:pt x="1488" y="1888"/>
                      <a:pt x="2792" y="1"/>
                      <a:pt x="2792" y="1"/>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26"/>
              <p:cNvSpPr/>
              <p:nvPr/>
            </p:nvSpPr>
            <p:spPr>
              <a:xfrm flipH="1">
                <a:off x="6632322" y="3508355"/>
                <a:ext cx="44398" cy="34503"/>
              </a:xfrm>
              <a:custGeom>
                <a:avLst/>
                <a:gdLst/>
                <a:ahLst/>
                <a:cxnLst/>
                <a:rect l="l" t="t" r="r" b="b"/>
                <a:pathLst>
                  <a:path w="700" h="544" extrusionOk="0">
                    <a:moveTo>
                      <a:pt x="348" y="1"/>
                    </a:moveTo>
                    <a:cubicBezTo>
                      <a:pt x="0" y="1"/>
                      <a:pt x="0" y="543"/>
                      <a:pt x="348" y="543"/>
                    </a:cubicBezTo>
                    <a:cubicBezTo>
                      <a:pt x="700" y="543"/>
                      <a:pt x="700" y="1"/>
                      <a:pt x="348"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6"/>
              <p:cNvSpPr/>
              <p:nvPr/>
            </p:nvSpPr>
            <p:spPr>
              <a:xfrm flipH="1">
                <a:off x="6547022" y="2021519"/>
                <a:ext cx="532199" cy="434842"/>
              </a:xfrm>
              <a:custGeom>
                <a:avLst/>
                <a:gdLst/>
                <a:ahLst/>
                <a:cxnLst/>
                <a:rect l="l" t="t" r="r" b="b"/>
                <a:pathLst>
                  <a:path w="8391" h="6856" extrusionOk="0">
                    <a:moveTo>
                      <a:pt x="4454" y="0"/>
                    </a:moveTo>
                    <a:cubicBezTo>
                      <a:pt x="4286" y="0"/>
                      <a:pt x="4114" y="9"/>
                      <a:pt x="3936" y="28"/>
                    </a:cubicBezTo>
                    <a:cubicBezTo>
                      <a:pt x="744" y="370"/>
                      <a:pt x="0" y="2125"/>
                      <a:pt x="48" y="2633"/>
                    </a:cubicBezTo>
                    <a:lnTo>
                      <a:pt x="433" y="6856"/>
                    </a:lnTo>
                    <a:lnTo>
                      <a:pt x="8390" y="6436"/>
                    </a:lnTo>
                    <a:lnTo>
                      <a:pt x="7988" y="2032"/>
                    </a:lnTo>
                    <a:cubicBezTo>
                      <a:pt x="7915" y="1515"/>
                      <a:pt x="6635" y="0"/>
                      <a:pt x="4454" y="0"/>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6"/>
              <p:cNvSpPr/>
              <p:nvPr/>
            </p:nvSpPr>
            <p:spPr>
              <a:xfrm flipH="1">
                <a:off x="6520818" y="2868322"/>
                <a:ext cx="11099" cy="52452"/>
              </a:xfrm>
              <a:custGeom>
                <a:avLst/>
                <a:gdLst/>
                <a:ahLst/>
                <a:cxnLst/>
                <a:rect l="l" t="t" r="r" b="b"/>
                <a:pathLst>
                  <a:path w="175" h="827" extrusionOk="0">
                    <a:moveTo>
                      <a:pt x="0" y="1"/>
                    </a:moveTo>
                    <a:lnTo>
                      <a:pt x="65" y="827"/>
                    </a:lnTo>
                    <a:lnTo>
                      <a:pt x="175" y="827"/>
                    </a:lnTo>
                    <a:lnTo>
                      <a:pt x="175" y="4"/>
                    </a:lnTo>
                    <a:lnTo>
                      <a:pt x="0" y="1"/>
                    </a:lnTo>
                    <a:close/>
                  </a:path>
                </a:pathLst>
              </a:custGeom>
              <a:solidFill>
                <a:srgbClr val="4D31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6"/>
              <p:cNvSpPr/>
              <p:nvPr/>
            </p:nvSpPr>
            <p:spPr>
              <a:xfrm flipH="1">
                <a:off x="6520818" y="2818596"/>
                <a:ext cx="15032" cy="46554"/>
              </a:xfrm>
              <a:custGeom>
                <a:avLst/>
                <a:gdLst/>
                <a:ahLst/>
                <a:cxnLst/>
                <a:rect l="l" t="t" r="r" b="b"/>
                <a:pathLst>
                  <a:path w="237" h="734" extrusionOk="0">
                    <a:moveTo>
                      <a:pt x="237" y="0"/>
                    </a:moveTo>
                    <a:cubicBezTo>
                      <a:pt x="209" y="7"/>
                      <a:pt x="179" y="7"/>
                      <a:pt x="151" y="7"/>
                    </a:cubicBezTo>
                    <a:lnTo>
                      <a:pt x="1" y="7"/>
                    </a:lnTo>
                    <a:lnTo>
                      <a:pt x="59" y="733"/>
                    </a:lnTo>
                    <a:lnTo>
                      <a:pt x="237" y="733"/>
                    </a:lnTo>
                    <a:lnTo>
                      <a:pt x="237" y="0"/>
                    </a:lnTo>
                    <a:close/>
                  </a:path>
                </a:pathLst>
              </a:custGeom>
              <a:solidFill>
                <a:srgbClr val="4D31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6"/>
              <p:cNvSpPr/>
              <p:nvPr/>
            </p:nvSpPr>
            <p:spPr>
              <a:xfrm flipH="1">
                <a:off x="6520818" y="2865087"/>
                <a:ext cx="11290" cy="3552"/>
              </a:xfrm>
              <a:custGeom>
                <a:avLst/>
                <a:gdLst/>
                <a:ahLst/>
                <a:cxnLst/>
                <a:rect l="l" t="t" r="r" b="b"/>
                <a:pathLst>
                  <a:path w="178" h="56" extrusionOk="0">
                    <a:moveTo>
                      <a:pt x="0" y="0"/>
                    </a:moveTo>
                    <a:lnTo>
                      <a:pt x="3" y="52"/>
                    </a:lnTo>
                    <a:lnTo>
                      <a:pt x="178" y="55"/>
                    </a:lnTo>
                    <a:lnTo>
                      <a:pt x="178" y="0"/>
                    </a:lnTo>
                    <a:close/>
                  </a:path>
                </a:pathLst>
              </a:custGeom>
              <a:solidFill>
                <a:srgbClr val="4D2C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6"/>
              <p:cNvSpPr/>
              <p:nvPr/>
            </p:nvSpPr>
            <p:spPr>
              <a:xfrm flipH="1">
                <a:off x="6520819" y="2763351"/>
                <a:ext cx="19345" cy="49598"/>
              </a:xfrm>
              <a:custGeom>
                <a:avLst/>
                <a:gdLst/>
                <a:ahLst/>
                <a:cxnLst/>
                <a:rect l="l" t="t" r="r" b="b"/>
                <a:pathLst>
                  <a:path w="305" h="782" extrusionOk="0">
                    <a:moveTo>
                      <a:pt x="1" y="0"/>
                    </a:moveTo>
                    <a:lnTo>
                      <a:pt x="62" y="778"/>
                    </a:lnTo>
                    <a:lnTo>
                      <a:pt x="305" y="782"/>
                    </a:lnTo>
                    <a:lnTo>
                      <a:pt x="305" y="27"/>
                    </a:lnTo>
                    <a:cubicBezTo>
                      <a:pt x="250" y="11"/>
                      <a:pt x="192" y="3"/>
                      <a:pt x="134" y="0"/>
                    </a:cubicBezTo>
                    <a:close/>
                  </a:path>
                </a:pathLst>
              </a:custGeom>
              <a:solidFill>
                <a:srgbClr val="4D31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26"/>
              <p:cNvSpPr/>
              <p:nvPr/>
            </p:nvSpPr>
            <p:spPr>
              <a:xfrm flipH="1">
                <a:off x="6520818" y="2812697"/>
                <a:ext cx="15412" cy="6342"/>
              </a:xfrm>
              <a:custGeom>
                <a:avLst/>
                <a:gdLst/>
                <a:ahLst/>
                <a:cxnLst/>
                <a:rect l="l" t="t" r="r" b="b"/>
                <a:pathLst>
                  <a:path w="243" h="100" extrusionOk="0">
                    <a:moveTo>
                      <a:pt x="0" y="0"/>
                    </a:moveTo>
                    <a:lnTo>
                      <a:pt x="7" y="100"/>
                    </a:lnTo>
                    <a:lnTo>
                      <a:pt x="157" y="100"/>
                    </a:lnTo>
                    <a:cubicBezTo>
                      <a:pt x="185" y="100"/>
                      <a:pt x="215" y="100"/>
                      <a:pt x="243" y="93"/>
                    </a:cubicBezTo>
                    <a:lnTo>
                      <a:pt x="243" y="4"/>
                    </a:lnTo>
                    <a:lnTo>
                      <a:pt x="0" y="0"/>
                    </a:lnTo>
                    <a:close/>
                  </a:path>
                </a:pathLst>
              </a:custGeom>
              <a:solidFill>
                <a:srgbClr val="4D2C1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26"/>
              <p:cNvSpPr/>
              <p:nvPr/>
            </p:nvSpPr>
            <p:spPr>
              <a:xfrm flipH="1">
                <a:off x="6404377" y="2257084"/>
                <a:ext cx="509049" cy="2251588"/>
              </a:xfrm>
              <a:custGeom>
                <a:avLst/>
                <a:gdLst/>
                <a:ahLst/>
                <a:cxnLst/>
                <a:rect l="l" t="t" r="r" b="b"/>
                <a:pathLst>
                  <a:path w="8026" h="35500" extrusionOk="0">
                    <a:moveTo>
                      <a:pt x="2186" y="0"/>
                    </a:moveTo>
                    <a:cubicBezTo>
                      <a:pt x="2017" y="0"/>
                      <a:pt x="1843" y="9"/>
                      <a:pt x="1663" y="29"/>
                    </a:cubicBezTo>
                    <a:cubicBezTo>
                      <a:pt x="1011" y="97"/>
                      <a:pt x="462" y="226"/>
                      <a:pt x="0" y="390"/>
                    </a:cubicBezTo>
                    <a:lnTo>
                      <a:pt x="2773" y="35500"/>
                    </a:lnTo>
                    <a:lnTo>
                      <a:pt x="8026" y="35103"/>
                    </a:lnTo>
                    <a:lnTo>
                      <a:pt x="5366" y="1408"/>
                    </a:lnTo>
                    <a:cubicBezTo>
                      <a:pt x="4843" y="776"/>
                      <a:pt x="3744" y="0"/>
                      <a:pt x="2186" y="0"/>
                    </a:cubicBezTo>
                    <a:close/>
                  </a:path>
                </a:pathLst>
              </a:custGeom>
              <a:solidFill>
                <a:srgbClr val="66B0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6"/>
              <p:cNvSpPr/>
              <p:nvPr/>
            </p:nvSpPr>
            <p:spPr>
              <a:xfrm flipH="1">
                <a:off x="6737551" y="2281820"/>
                <a:ext cx="319408" cy="2236365"/>
              </a:xfrm>
              <a:custGeom>
                <a:avLst/>
                <a:gdLst/>
                <a:ahLst/>
                <a:cxnLst/>
                <a:rect l="l" t="t" r="r" b="b"/>
                <a:pathLst>
                  <a:path w="5036" h="35260" extrusionOk="0">
                    <a:moveTo>
                      <a:pt x="2263" y="0"/>
                    </a:moveTo>
                    <a:cubicBezTo>
                      <a:pt x="465" y="642"/>
                      <a:pt x="0" y="1837"/>
                      <a:pt x="38" y="2240"/>
                    </a:cubicBezTo>
                    <a:lnTo>
                      <a:pt x="38" y="2243"/>
                    </a:lnTo>
                    <a:lnTo>
                      <a:pt x="3025" y="35260"/>
                    </a:lnTo>
                    <a:lnTo>
                      <a:pt x="5036" y="35110"/>
                    </a:lnTo>
                    <a:lnTo>
                      <a:pt x="2263" y="0"/>
                    </a:ln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6"/>
              <p:cNvSpPr/>
              <p:nvPr/>
            </p:nvSpPr>
            <p:spPr>
              <a:xfrm flipH="1">
                <a:off x="6361496" y="2346324"/>
                <a:ext cx="211586" cy="2137232"/>
              </a:xfrm>
              <a:custGeom>
                <a:avLst/>
                <a:gdLst/>
                <a:ahLst/>
                <a:cxnLst/>
                <a:rect l="l" t="t" r="r" b="b"/>
                <a:pathLst>
                  <a:path w="3336" h="33697" extrusionOk="0">
                    <a:moveTo>
                      <a:pt x="0" y="1"/>
                    </a:moveTo>
                    <a:lnTo>
                      <a:pt x="2660" y="33696"/>
                    </a:lnTo>
                    <a:lnTo>
                      <a:pt x="3336" y="33645"/>
                    </a:lnTo>
                    <a:lnTo>
                      <a:pt x="349" y="626"/>
                    </a:lnTo>
                    <a:cubicBezTo>
                      <a:pt x="328" y="478"/>
                      <a:pt x="209" y="250"/>
                      <a:pt x="0" y="1"/>
                    </a:cubicBezTo>
                    <a:close/>
                  </a:path>
                </a:pathLst>
              </a:custGeom>
              <a:solidFill>
                <a:srgbClr val="0F9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26"/>
              <p:cNvSpPr/>
              <p:nvPr/>
            </p:nvSpPr>
            <p:spPr>
              <a:xfrm flipH="1">
                <a:off x="6466022" y="4725694"/>
                <a:ext cx="226998" cy="184123"/>
              </a:xfrm>
              <a:custGeom>
                <a:avLst/>
                <a:gdLst/>
                <a:ahLst/>
                <a:cxnLst/>
                <a:rect l="l" t="t" r="r" b="b"/>
                <a:pathLst>
                  <a:path w="3579" h="2903" extrusionOk="0">
                    <a:moveTo>
                      <a:pt x="2101" y="0"/>
                    </a:moveTo>
                    <a:cubicBezTo>
                      <a:pt x="1525" y="0"/>
                      <a:pt x="818" y="184"/>
                      <a:pt x="1" y="743"/>
                    </a:cubicBezTo>
                    <a:cubicBezTo>
                      <a:pt x="924" y="1923"/>
                      <a:pt x="1803" y="2902"/>
                      <a:pt x="2113" y="2902"/>
                    </a:cubicBezTo>
                    <a:cubicBezTo>
                      <a:pt x="2122" y="2902"/>
                      <a:pt x="2130" y="2902"/>
                      <a:pt x="2137" y="2900"/>
                    </a:cubicBezTo>
                    <a:cubicBezTo>
                      <a:pt x="2383" y="2853"/>
                      <a:pt x="2977" y="1761"/>
                      <a:pt x="3578" y="466"/>
                    </a:cubicBezTo>
                    <a:cubicBezTo>
                      <a:pt x="3302" y="268"/>
                      <a:pt x="2797" y="0"/>
                      <a:pt x="2101" y="0"/>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26"/>
              <p:cNvSpPr/>
              <p:nvPr/>
            </p:nvSpPr>
            <p:spPr>
              <a:xfrm flipH="1">
                <a:off x="6358393" y="4351416"/>
                <a:ext cx="509556" cy="421459"/>
              </a:xfrm>
              <a:custGeom>
                <a:avLst/>
                <a:gdLst/>
                <a:ahLst/>
                <a:cxnLst/>
                <a:rect l="l" t="t" r="r" b="b"/>
                <a:pathLst>
                  <a:path w="8034" h="6645" extrusionOk="0">
                    <a:moveTo>
                      <a:pt x="4450" y="1"/>
                    </a:moveTo>
                    <a:cubicBezTo>
                      <a:pt x="4283" y="1"/>
                      <a:pt x="4110" y="10"/>
                      <a:pt x="3933" y="29"/>
                    </a:cubicBezTo>
                    <a:cubicBezTo>
                      <a:pt x="742" y="370"/>
                      <a:pt x="0" y="2124"/>
                      <a:pt x="45" y="2630"/>
                    </a:cubicBezTo>
                    <a:cubicBezTo>
                      <a:pt x="72" y="2923"/>
                      <a:pt x="1462" y="4985"/>
                      <a:pt x="2759" y="6644"/>
                    </a:cubicBezTo>
                    <a:cubicBezTo>
                      <a:pt x="3576" y="6085"/>
                      <a:pt x="4283" y="5901"/>
                      <a:pt x="4859" y="5901"/>
                    </a:cubicBezTo>
                    <a:cubicBezTo>
                      <a:pt x="5555" y="5901"/>
                      <a:pt x="6060" y="6169"/>
                      <a:pt x="6336" y="6367"/>
                    </a:cubicBezTo>
                    <a:cubicBezTo>
                      <a:pt x="7176" y="4558"/>
                      <a:pt x="8033" y="2357"/>
                      <a:pt x="7985" y="2032"/>
                    </a:cubicBezTo>
                    <a:cubicBezTo>
                      <a:pt x="7912" y="1516"/>
                      <a:pt x="6632" y="1"/>
                      <a:pt x="4450" y="1"/>
                    </a:cubicBezTo>
                    <a:close/>
                  </a:path>
                </a:pathLst>
              </a:custGeom>
              <a:solidFill>
                <a:srgbClr val="FDDF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26"/>
              <p:cNvSpPr/>
              <p:nvPr/>
            </p:nvSpPr>
            <p:spPr>
              <a:xfrm flipH="1">
                <a:off x="6652494" y="4385856"/>
                <a:ext cx="212854" cy="387019"/>
              </a:xfrm>
              <a:custGeom>
                <a:avLst/>
                <a:gdLst/>
                <a:ahLst/>
                <a:cxnLst/>
                <a:rect l="l" t="t" r="r" b="b"/>
                <a:pathLst>
                  <a:path w="3356" h="6102" extrusionOk="0">
                    <a:moveTo>
                      <a:pt x="1854" y="1"/>
                    </a:moveTo>
                    <a:lnTo>
                      <a:pt x="1854" y="1"/>
                    </a:lnTo>
                    <a:cubicBezTo>
                      <a:pt x="424" y="636"/>
                      <a:pt x="0" y="1636"/>
                      <a:pt x="0" y="2042"/>
                    </a:cubicBezTo>
                    <a:cubicBezTo>
                      <a:pt x="0" y="2060"/>
                      <a:pt x="4" y="2073"/>
                      <a:pt x="4" y="2087"/>
                    </a:cubicBezTo>
                    <a:cubicBezTo>
                      <a:pt x="31" y="2380"/>
                      <a:pt x="1421" y="4442"/>
                      <a:pt x="2718" y="6101"/>
                    </a:cubicBezTo>
                    <a:cubicBezTo>
                      <a:pt x="2940" y="5951"/>
                      <a:pt x="3154" y="5828"/>
                      <a:pt x="3356" y="5726"/>
                    </a:cubicBezTo>
                    <a:cubicBezTo>
                      <a:pt x="2458" y="3927"/>
                      <a:pt x="1602" y="1704"/>
                      <a:pt x="1854" y="1"/>
                    </a:cubicBezTo>
                    <a:close/>
                  </a:path>
                </a:pathLst>
              </a:custGeom>
              <a:solidFill>
                <a:srgbClr val="FBC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26"/>
              <p:cNvSpPr/>
              <p:nvPr/>
            </p:nvSpPr>
            <p:spPr>
              <a:xfrm flipH="1">
                <a:off x="6257575" y="810650"/>
                <a:ext cx="2253237" cy="1137781"/>
              </a:xfrm>
              <a:custGeom>
                <a:avLst/>
                <a:gdLst/>
                <a:ahLst/>
                <a:cxnLst/>
                <a:rect l="l" t="t" r="r" b="b"/>
                <a:pathLst>
                  <a:path w="35526" h="17939" extrusionOk="0">
                    <a:moveTo>
                      <a:pt x="16263" y="0"/>
                    </a:moveTo>
                    <a:cubicBezTo>
                      <a:pt x="15165" y="0"/>
                      <a:pt x="13956" y="211"/>
                      <a:pt x="12723" y="826"/>
                    </a:cubicBezTo>
                    <a:cubicBezTo>
                      <a:pt x="8305" y="3021"/>
                      <a:pt x="9917" y="6851"/>
                      <a:pt x="9364" y="7257"/>
                    </a:cubicBezTo>
                    <a:cubicBezTo>
                      <a:pt x="9278" y="7319"/>
                      <a:pt x="9106" y="7338"/>
                      <a:pt x="8869" y="7338"/>
                    </a:cubicBezTo>
                    <a:cubicBezTo>
                      <a:pt x="8702" y="7338"/>
                      <a:pt x="8503" y="7328"/>
                      <a:pt x="8278" y="7318"/>
                    </a:cubicBezTo>
                    <a:cubicBezTo>
                      <a:pt x="8056" y="7310"/>
                      <a:pt x="7809" y="7301"/>
                      <a:pt x="7546" y="7301"/>
                    </a:cubicBezTo>
                    <a:cubicBezTo>
                      <a:pt x="6476" y="7301"/>
                      <a:pt x="5134" y="7447"/>
                      <a:pt x="4021" y="8343"/>
                    </a:cubicBezTo>
                    <a:cubicBezTo>
                      <a:pt x="1963" y="9998"/>
                      <a:pt x="4352" y="12672"/>
                      <a:pt x="4185" y="12954"/>
                    </a:cubicBezTo>
                    <a:cubicBezTo>
                      <a:pt x="4021" y="13238"/>
                      <a:pt x="1795" y="12815"/>
                      <a:pt x="898" y="14743"/>
                    </a:cubicBezTo>
                    <a:cubicBezTo>
                      <a:pt x="0" y="16675"/>
                      <a:pt x="2034" y="17939"/>
                      <a:pt x="3383" y="17939"/>
                    </a:cubicBezTo>
                    <a:lnTo>
                      <a:pt x="7166" y="17939"/>
                    </a:lnTo>
                    <a:cubicBezTo>
                      <a:pt x="7608" y="17939"/>
                      <a:pt x="7820" y="16691"/>
                      <a:pt x="8005" y="16691"/>
                    </a:cubicBezTo>
                    <a:cubicBezTo>
                      <a:pt x="8008" y="16691"/>
                      <a:pt x="8012" y="16692"/>
                      <a:pt x="8015" y="16692"/>
                    </a:cubicBezTo>
                    <a:cubicBezTo>
                      <a:pt x="8199" y="16737"/>
                      <a:pt x="8251" y="17866"/>
                      <a:pt x="8943" y="17935"/>
                    </a:cubicBezTo>
                    <a:cubicBezTo>
                      <a:pt x="8729" y="17621"/>
                      <a:pt x="8609" y="17187"/>
                      <a:pt x="8684" y="16597"/>
                    </a:cubicBezTo>
                    <a:cubicBezTo>
                      <a:pt x="8956" y="14510"/>
                      <a:pt x="13069" y="13686"/>
                      <a:pt x="13085" y="13678"/>
                    </a:cubicBezTo>
                    <a:lnTo>
                      <a:pt x="13085" y="13678"/>
                    </a:lnTo>
                    <a:lnTo>
                      <a:pt x="15675" y="17939"/>
                    </a:lnTo>
                    <a:lnTo>
                      <a:pt x="29040" y="17939"/>
                    </a:lnTo>
                    <a:cubicBezTo>
                      <a:pt x="29371" y="17939"/>
                      <a:pt x="29108" y="17307"/>
                      <a:pt x="29275" y="17307"/>
                    </a:cubicBezTo>
                    <a:cubicBezTo>
                      <a:pt x="29439" y="17307"/>
                      <a:pt x="29535" y="17939"/>
                      <a:pt x="30033" y="17939"/>
                    </a:cubicBezTo>
                    <a:lnTo>
                      <a:pt x="35188" y="17939"/>
                    </a:lnTo>
                    <a:cubicBezTo>
                      <a:pt x="35188" y="17939"/>
                      <a:pt x="35525" y="17501"/>
                      <a:pt x="35188" y="16385"/>
                    </a:cubicBezTo>
                    <a:cubicBezTo>
                      <a:pt x="34737" y="14893"/>
                      <a:pt x="33767" y="14965"/>
                      <a:pt x="33341" y="14743"/>
                    </a:cubicBezTo>
                    <a:cubicBezTo>
                      <a:pt x="32918" y="14521"/>
                      <a:pt x="33696" y="13261"/>
                      <a:pt x="32845" y="11845"/>
                    </a:cubicBezTo>
                    <a:cubicBezTo>
                      <a:pt x="31996" y="10425"/>
                      <a:pt x="31095" y="10545"/>
                      <a:pt x="30576" y="10237"/>
                    </a:cubicBezTo>
                    <a:cubicBezTo>
                      <a:pt x="30057" y="9930"/>
                      <a:pt x="31191" y="5387"/>
                      <a:pt x="28163" y="2833"/>
                    </a:cubicBezTo>
                    <a:cubicBezTo>
                      <a:pt x="26224" y="1197"/>
                      <a:pt x="24042" y="843"/>
                      <a:pt x="22606" y="843"/>
                    </a:cubicBezTo>
                    <a:cubicBezTo>
                      <a:pt x="21801" y="843"/>
                      <a:pt x="21230" y="954"/>
                      <a:pt x="21068" y="1013"/>
                    </a:cubicBezTo>
                    <a:cubicBezTo>
                      <a:pt x="21053" y="1019"/>
                      <a:pt x="21033" y="1022"/>
                      <a:pt x="21010" y="1022"/>
                    </a:cubicBezTo>
                    <a:cubicBezTo>
                      <a:pt x="20786" y="1022"/>
                      <a:pt x="20204" y="769"/>
                      <a:pt x="19376" y="512"/>
                    </a:cubicBezTo>
                    <a:cubicBezTo>
                      <a:pt x="18548" y="256"/>
                      <a:pt x="17472" y="0"/>
                      <a:pt x="16263"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26"/>
              <p:cNvSpPr/>
              <p:nvPr/>
            </p:nvSpPr>
            <p:spPr>
              <a:xfrm flipH="1">
                <a:off x="7516545" y="1674212"/>
                <a:ext cx="454814" cy="274227"/>
              </a:xfrm>
              <a:custGeom>
                <a:avLst/>
                <a:gdLst/>
                <a:ahLst/>
                <a:cxnLst/>
                <a:rect l="l" t="t" r="r" b="b"/>
                <a:pathLst>
                  <a:path w="7067" h="4261" extrusionOk="0">
                    <a:moveTo>
                      <a:pt x="4476" y="0"/>
                    </a:moveTo>
                    <a:lnTo>
                      <a:pt x="4476" y="0"/>
                    </a:lnTo>
                    <a:lnTo>
                      <a:pt x="4476" y="0"/>
                    </a:lnTo>
                    <a:cubicBezTo>
                      <a:pt x="4476" y="0"/>
                      <a:pt x="4476" y="0"/>
                      <a:pt x="4476" y="0"/>
                    </a:cubicBezTo>
                    <a:close/>
                    <a:moveTo>
                      <a:pt x="4476" y="0"/>
                    </a:moveTo>
                    <a:cubicBezTo>
                      <a:pt x="4460" y="8"/>
                      <a:pt x="347" y="832"/>
                      <a:pt x="75" y="2919"/>
                    </a:cubicBezTo>
                    <a:cubicBezTo>
                      <a:pt x="0" y="3509"/>
                      <a:pt x="120" y="3943"/>
                      <a:pt x="334" y="4257"/>
                    </a:cubicBezTo>
                    <a:cubicBezTo>
                      <a:pt x="355" y="4261"/>
                      <a:pt x="375" y="4261"/>
                      <a:pt x="400" y="4261"/>
                    </a:cubicBezTo>
                    <a:lnTo>
                      <a:pt x="7066" y="4261"/>
                    </a:lnTo>
                    <a:lnTo>
                      <a:pt x="4476" y="0"/>
                    </a:ln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6"/>
              <p:cNvSpPr/>
              <p:nvPr/>
            </p:nvSpPr>
            <p:spPr>
              <a:xfrm flipH="1">
                <a:off x="6576275" y="1013867"/>
                <a:ext cx="1333637" cy="1070995"/>
              </a:xfrm>
              <a:custGeom>
                <a:avLst/>
                <a:gdLst/>
                <a:ahLst/>
                <a:cxnLst/>
                <a:rect l="l" t="t" r="r" b="b"/>
                <a:pathLst>
                  <a:path w="21027" h="16886" extrusionOk="0">
                    <a:moveTo>
                      <a:pt x="12782" y="1"/>
                    </a:moveTo>
                    <a:cubicBezTo>
                      <a:pt x="12782" y="1"/>
                      <a:pt x="12240" y="3579"/>
                      <a:pt x="10066" y="6006"/>
                    </a:cubicBezTo>
                    <a:cubicBezTo>
                      <a:pt x="7055" y="9368"/>
                      <a:pt x="3914" y="10290"/>
                      <a:pt x="3914" y="10290"/>
                    </a:cubicBezTo>
                    <a:cubicBezTo>
                      <a:pt x="3225" y="9790"/>
                      <a:pt x="2513" y="9546"/>
                      <a:pt x="1892" y="9546"/>
                    </a:cubicBezTo>
                    <a:cubicBezTo>
                      <a:pt x="808" y="9546"/>
                      <a:pt x="0" y="10293"/>
                      <a:pt x="81" y="11734"/>
                    </a:cubicBezTo>
                    <a:cubicBezTo>
                      <a:pt x="203" y="14001"/>
                      <a:pt x="4215" y="13751"/>
                      <a:pt x="4737" y="13826"/>
                    </a:cubicBezTo>
                    <a:cubicBezTo>
                      <a:pt x="5262" y="13901"/>
                      <a:pt x="5235" y="15072"/>
                      <a:pt x="5311" y="15745"/>
                    </a:cubicBezTo>
                    <a:cubicBezTo>
                      <a:pt x="5375" y="16325"/>
                      <a:pt x="7073" y="16885"/>
                      <a:pt x="8017" y="16885"/>
                    </a:cubicBezTo>
                    <a:cubicBezTo>
                      <a:pt x="8167" y="16885"/>
                      <a:pt x="8297" y="16871"/>
                      <a:pt x="8399" y="16841"/>
                    </a:cubicBezTo>
                    <a:cubicBezTo>
                      <a:pt x="9147" y="16616"/>
                      <a:pt x="9120" y="16168"/>
                      <a:pt x="9147" y="15642"/>
                    </a:cubicBezTo>
                    <a:cubicBezTo>
                      <a:pt x="9171" y="15120"/>
                      <a:pt x="13008" y="15294"/>
                      <a:pt x="17019" y="14250"/>
                    </a:cubicBezTo>
                    <a:cubicBezTo>
                      <a:pt x="21027" y="13202"/>
                      <a:pt x="20006" y="9866"/>
                      <a:pt x="19757" y="5781"/>
                    </a:cubicBezTo>
                    <a:cubicBezTo>
                      <a:pt x="19508" y="1694"/>
                      <a:pt x="14602" y="1"/>
                      <a:pt x="12782" y="1"/>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26"/>
              <p:cNvSpPr/>
              <p:nvPr/>
            </p:nvSpPr>
            <p:spPr>
              <a:xfrm flipH="1">
                <a:off x="7680440" y="1693415"/>
                <a:ext cx="147971" cy="104778"/>
              </a:xfrm>
              <a:custGeom>
                <a:avLst/>
                <a:gdLst/>
                <a:ahLst/>
                <a:cxnLst/>
                <a:rect l="l" t="t" r="r" b="b"/>
                <a:pathLst>
                  <a:path w="2333" h="1652" extrusionOk="0">
                    <a:moveTo>
                      <a:pt x="934" y="0"/>
                    </a:moveTo>
                    <a:cubicBezTo>
                      <a:pt x="795" y="0"/>
                      <a:pt x="662" y="25"/>
                      <a:pt x="540" y="74"/>
                    </a:cubicBezTo>
                    <a:cubicBezTo>
                      <a:pt x="192" y="218"/>
                      <a:pt x="1" y="545"/>
                      <a:pt x="1" y="1007"/>
                    </a:cubicBezTo>
                    <a:cubicBezTo>
                      <a:pt x="1" y="1061"/>
                      <a:pt x="45" y="1102"/>
                      <a:pt x="97" y="1102"/>
                    </a:cubicBezTo>
                    <a:cubicBezTo>
                      <a:pt x="151" y="1102"/>
                      <a:pt x="196" y="1061"/>
                      <a:pt x="196" y="1007"/>
                    </a:cubicBezTo>
                    <a:cubicBezTo>
                      <a:pt x="196" y="630"/>
                      <a:pt x="346" y="364"/>
                      <a:pt x="615" y="255"/>
                    </a:cubicBezTo>
                    <a:cubicBezTo>
                      <a:pt x="710" y="216"/>
                      <a:pt x="816" y="197"/>
                      <a:pt x="927" y="197"/>
                    </a:cubicBezTo>
                    <a:cubicBezTo>
                      <a:pt x="1210" y="197"/>
                      <a:pt x="1531" y="320"/>
                      <a:pt x="1814" y="539"/>
                    </a:cubicBezTo>
                    <a:cubicBezTo>
                      <a:pt x="1584" y="549"/>
                      <a:pt x="1267" y="600"/>
                      <a:pt x="1080" y="777"/>
                    </a:cubicBezTo>
                    <a:cubicBezTo>
                      <a:pt x="970" y="884"/>
                      <a:pt x="919" y="1016"/>
                      <a:pt x="926" y="1177"/>
                    </a:cubicBezTo>
                    <a:cubicBezTo>
                      <a:pt x="933" y="1371"/>
                      <a:pt x="1001" y="1508"/>
                      <a:pt x="1127" y="1583"/>
                    </a:cubicBezTo>
                    <a:cubicBezTo>
                      <a:pt x="1209" y="1634"/>
                      <a:pt x="1302" y="1651"/>
                      <a:pt x="1393" y="1651"/>
                    </a:cubicBezTo>
                    <a:cubicBezTo>
                      <a:pt x="1592" y="1651"/>
                      <a:pt x="1779" y="1569"/>
                      <a:pt x="1806" y="1555"/>
                    </a:cubicBezTo>
                    <a:cubicBezTo>
                      <a:pt x="1858" y="1535"/>
                      <a:pt x="1878" y="1473"/>
                      <a:pt x="1855" y="1426"/>
                    </a:cubicBezTo>
                    <a:cubicBezTo>
                      <a:pt x="1840" y="1389"/>
                      <a:pt x="1806" y="1369"/>
                      <a:pt x="1768" y="1369"/>
                    </a:cubicBezTo>
                    <a:cubicBezTo>
                      <a:pt x="1754" y="1369"/>
                      <a:pt x="1739" y="1372"/>
                      <a:pt x="1724" y="1378"/>
                    </a:cubicBezTo>
                    <a:cubicBezTo>
                      <a:pt x="1668" y="1404"/>
                      <a:pt x="1523" y="1454"/>
                      <a:pt x="1392" y="1454"/>
                    </a:cubicBezTo>
                    <a:cubicBezTo>
                      <a:pt x="1332" y="1454"/>
                      <a:pt x="1274" y="1444"/>
                      <a:pt x="1230" y="1416"/>
                    </a:cubicBezTo>
                    <a:cubicBezTo>
                      <a:pt x="1162" y="1375"/>
                      <a:pt x="1127" y="1293"/>
                      <a:pt x="1121" y="1170"/>
                    </a:cubicBezTo>
                    <a:cubicBezTo>
                      <a:pt x="1117" y="1068"/>
                      <a:pt x="1148" y="986"/>
                      <a:pt x="1216" y="920"/>
                    </a:cubicBezTo>
                    <a:cubicBezTo>
                      <a:pt x="1373" y="769"/>
                      <a:pt x="1701" y="734"/>
                      <a:pt x="1917" y="734"/>
                    </a:cubicBezTo>
                    <a:cubicBezTo>
                      <a:pt x="1977" y="734"/>
                      <a:pt x="2029" y="736"/>
                      <a:pt x="2066" y="740"/>
                    </a:cubicBezTo>
                    <a:lnTo>
                      <a:pt x="2332" y="761"/>
                    </a:lnTo>
                    <a:lnTo>
                      <a:pt x="2145" y="572"/>
                    </a:lnTo>
                    <a:cubicBezTo>
                      <a:pt x="1784" y="204"/>
                      <a:pt x="1336" y="0"/>
                      <a:pt x="934"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26"/>
              <p:cNvSpPr/>
              <p:nvPr/>
            </p:nvSpPr>
            <p:spPr>
              <a:xfrm flipH="1">
                <a:off x="6685728" y="1408695"/>
                <a:ext cx="123235" cy="65772"/>
              </a:xfrm>
              <a:custGeom>
                <a:avLst/>
                <a:gdLst/>
                <a:ahLst/>
                <a:cxnLst/>
                <a:rect l="l" t="t" r="r" b="b"/>
                <a:pathLst>
                  <a:path w="1943" h="1037" extrusionOk="0">
                    <a:moveTo>
                      <a:pt x="659" y="1"/>
                    </a:moveTo>
                    <a:cubicBezTo>
                      <a:pt x="447" y="1"/>
                      <a:pt x="263" y="60"/>
                      <a:pt x="170" y="201"/>
                    </a:cubicBezTo>
                    <a:cubicBezTo>
                      <a:pt x="1" y="452"/>
                      <a:pt x="943" y="1037"/>
                      <a:pt x="1481" y="1037"/>
                    </a:cubicBezTo>
                    <a:cubicBezTo>
                      <a:pt x="1651" y="1037"/>
                      <a:pt x="1781" y="978"/>
                      <a:pt x="1822" y="832"/>
                    </a:cubicBezTo>
                    <a:cubicBezTo>
                      <a:pt x="1942" y="397"/>
                      <a:pt x="1205" y="1"/>
                      <a:pt x="659" y="1"/>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6"/>
              <p:cNvSpPr/>
              <p:nvPr/>
            </p:nvSpPr>
            <p:spPr>
              <a:xfrm flipH="1">
                <a:off x="7197767" y="1434383"/>
                <a:ext cx="145687" cy="58288"/>
              </a:xfrm>
              <a:custGeom>
                <a:avLst/>
                <a:gdLst/>
                <a:ahLst/>
                <a:cxnLst/>
                <a:rect l="l" t="t" r="r" b="b"/>
                <a:pathLst>
                  <a:path w="2297" h="919" extrusionOk="0">
                    <a:moveTo>
                      <a:pt x="1721" y="0"/>
                    </a:moveTo>
                    <a:cubicBezTo>
                      <a:pt x="1105" y="0"/>
                      <a:pt x="1" y="429"/>
                      <a:pt x="240" y="881"/>
                    </a:cubicBezTo>
                    <a:cubicBezTo>
                      <a:pt x="254" y="907"/>
                      <a:pt x="302" y="919"/>
                      <a:pt x="373" y="919"/>
                    </a:cubicBezTo>
                    <a:cubicBezTo>
                      <a:pt x="836" y="919"/>
                      <a:pt x="2297" y="424"/>
                      <a:pt x="2087" y="113"/>
                    </a:cubicBezTo>
                    <a:cubicBezTo>
                      <a:pt x="2032" y="35"/>
                      <a:pt x="1897" y="0"/>
                      <a:pt x="1721" y="0"/>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6"/>
              <p:cNvSpPr/>
              <p:nvPr/>
            </p:nvSpPr>
            <p:spPr>
              <a:xfrm flipH="1">
                <a:off x="6729935" y="1577663"/>
                <a:ext cx="71099" cy="35645"/>
              </a:xfrm>
              <a:custGeom>
                <a:avLst/>
                <a:gdLst/>
                <a:ahLst/>
                <a:cxnLst/>
                <a:rect l="l" t="t" r="r" b="b"/>
                <a:pathLst>
                  <a:path w="1121" h="562" extrusionOk="0">
                    <a:moveTo>
                      <a:pt x="0" y="1"/>
                    </a:moveTo>
                    <a:cubicBezTo>
                      <a:pt x="0" y="312"/>
                      <a:pt x="249" y="561"/>
                      <a:pt x="560" y="561"/>
                    </a:cubicBezTo>
                    <a:cubicBezTo>
                      <a:pt x="870" y="561"/>
                      <a:pt x="1120" y="312"/>
                      <a:pt x="1120" y="1"/>
                    </a:cubicBezTo>
                    <a:close/>
                  </a:path>
                </a:pathLst>
              </a:custGeom>
              <a:solidFill>
                <a:srgbClr val="252A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26"/>
              <p:cNvSpPr/>
              <p:nvPr/>
            </p:nvSpPr>
            <p:spPr>
              <a:xfrm flipH="1">
                <a:off x="7192692" y="1577663"/>
                <a:ext cx="97674" cy="48837"/>
              </a:xfrm>
              <a:custGeom>
                <a:avLst/>
                <a:gdLst/>
                <a:ahLst/>
                <a:cxnLst/>
                <a:rect l="l" t="t" r="r" b="b"/>
                <a:pathLst>
                  <a:path w="1540" h="770" extrusionOk="0">
                    <a:moveTo>
                      <a:pt x="0" y="1"/>
                    </a:moveTo>
                    <a:cubicBezTo>
                      <a:pt x="0" y="424"/>
                      <a:pt x="345" y="769"/>
                      <a:pt x="772" y="769"/>
                    </a:cubicBezTo>
                    <a:cubicBezTo>
                      <a:pt x="1196" y="769"/>
                      <a:pt x="1540" y="424"/>
                      <a:pt x="1540" y="1"/>
                    </a:cubicBezTo>
                    <a:close/>
                  </a:path>
                </a:pathLst>
              </a:custGeom>
              <a:solidFill>
                <a:srgbClr val="252A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26"/>
              <p:cNvSpPr/>
              <p:nvPr/>
            </p:nvSpPr>
            <p:spPr>
              <a:xfrm flipH="1">
                <a:off x="7062099" y="1721703"/>
                <a:ext cx="134968" cy="68880"/>
              </a:xfrm>
              <a:custGeom>
                <a:avLst/>
                <a:gdLst/>
                <a:ahLst/>
                <a:cxnLst/>
                <a:rect l="l" t="t" r="r" b="b"/>
                <a:pathLst>
                  <a:path w="2128" h="1086" extrusionOk="0">
                    <a:moveTo>
                      <a:pt x="134" y="0"/>
                    </a:moveTo>
                    <a:lnTo>
                      <a:pt x="1" y="143"/>
                    </a:lnTo>
                    <a:cubicBezTo>
                      <a:pt x="4" y="151"/>
                      <a:pt x="11" y="161"/>
                      <a:pt x="21" y="175"/>
                    </a:cubicBezTo>
                    <a:cubicBezTo>
                      <a:pt x="486" y="775"/>
                      <a:pt x="1039" y="1086"/>
                      <a:pt x="1622" y="1086"/>
                    </a:cubicBezTo>
                    <a:cubicBezTo>
                      <a:pt x="1789" y="1086"/>
                      <a:pt x="1957" y="1062"/>
                      <a:pt x="2128" y="1007"/>
                    </a:cubicBezTo>
                    <a:lnTo>
                      <a:pt x="2069" y="819"/>
                    </a:lnTo>
                    <a:cubicBezTo>
                      <a:pt x="1915" y="867"/>
                      <a:pt x="1763" y="890"/>
                      <a:pt x="1613" y="890"/>
                    </a:cubicBezTo>
                    <a:cubicBezTo>
                      <a:pt x="1093" y="890"/>
                      <a:pt x="605" y="607"/>
                      <a:pt x="179" y="55"/>
                    </a:cubicBezTo>
                    <a:cubicBezTo>
                      <a:pt x="155" y="24"/>
                      <a:pt x="147" y="11"/>
                      <a:pt x="134"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26"/>
              <p:cNvSpPr/>
              <p:nvPr/>
            </p:nvSpPr>
            <p:spPr>
              <a:xfrm flipH="1">
                <a:off x="7170619" y="1707940"/>
                <a:ext cx="50677" cy="37167"/>
              </a:xfrm>
              <a:custGeom>
                <a:avLst/>
                <a:gdLst/>
                <a:ahLst/>
                <a:cxnLst/>
                <a:rect l="l" t="t" r="r" b="b"/>
                <a:pathLst>
                  <a:path w="799" h="586" extrusionOk="0">
                    <a:moveTo>
                      <a:pt x="691" y="1"/>
                    </a:moveTo>
                    <a:cubicBezTo>
                      <a:pt x="685" y="1"/>
                      <a:pt x="679" y="1"/>
                      <a:pt x="673" y="2"/>
                    </a:cubicBezTo>
                    <a:cubicBezTo>
                      <a:pt x="376" y="61"/>
                      <a:pt x="52" y="405"/>
                      <a:pt x="35" y="419"/>
                    </a:cubicBezTo>
                    <a:cubicBezTo>
                      <a:pt x="0" y="460"/>
                      <a:pt x="0" y="521"/>
                      <a:pt x="41" y="559"/>
                    </a:cubicBezTo>
                    <a:cubicBezTo>
                      <a:pt x="58" y="576"/>
                      <a:pt x="82" y="586"/>
                      <a:pt x="107" y="586"/>
                    </a:cubicBezTo>
                    <a:cubicBezTo>
                      <a:pt x="134" y="586"/>
                      <a:pt x="161" y="576"/>
                      <a:pt x="178" y="555"/>
                    </a:cubicBezTo>
                    <a:cubicBezTo>
                      <a:pt x="260" y="466"/>
                      <a:pt x="516" y="234"/>
                      <a:pt x="710" y="197"/>
                    </a:cubicBezTo>
                    <a:cubicBezTo>
                      <a:pt x="762" y="187"/>
                      <a:pt x="799" y="135"/>
                      <a:pt x="789" y="81"/>
                    </a:cubicBezTo>
                    <a:cubicBezTo>
                      <a:pt x="780" y="35"/>
                      <a:pt x="739" y="1"/>
                      <a:pt x="691"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26"/>
              <p:cNvSpPr/>
              <p:nvPr/>
            </p:nvSpPr>
            <p:spPr>
              <a:xfrm flipH="1">
                <a:off x="7241153" y="1637220"/>
                <a:ext cx="285856" cy="252114"/>
              </a:xfrm>
              <a:custGeom>
                <a:avLst/>
                <a:gdLst/>
                <a:ahLst/>
                <a:cxnLst/>
                <a:rect l="l" t="t" r="r" b="b"/>
                <a:pathLst>
                  <a:path w="4507" h="3975" extrusionOk="0">
                    <a:moveTo>
                      <a:pt x="2253" y="1"/>
                    </a:moveTo>
                    <a:cubicBezTo>
                      <a:pt x="1007" y="1"/>
                      <a:pt x="0" y="892"/>
                      <a:pt x="0" y="1988"/>
                    </a:cubicBezTo>
                    <a:cubicBezTo>
                      <a:pt x="0" y="3087"/>
                      <a:pt x="1007" y="3974"/>
                      <a:pt x="2253" y="3974"/>
                    </a:cubicBezTo>
                    <a:cubicBezTo>
                      <a:pt x="3496" y="3974"/>
                      <a:pt x="4506" y="3087"/>
                      <a:pt x="4506" y="1988"/>
                    </a:cubicBezTo>
                    <a:cubicBezTo>
                      <a:pt x="4506" y="892"/>
                      <a:pt x="3496" y="1"/>
                      <a:pt x="2253"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26"/>
              <p:cNvSpPr/>
              <p:nvPr/>
            </p:nvSpPr>
            <p:spPr>
              <a:xfrm flipH="1">
                <a:off x="6670887" y="1653520"/>
                <a:ext cx="150317" cy="170613"/>
              </a:xfrm>
              <a:custGeom>
                <a:avLst/>
                <a:gdLst/>
                <a:ahLst/>
                <a:cxnLst/>
                <a:rect l="l" t="t" r="r" b="b"/>
                <a:pathLst>
                  <a:path w="2370" h="2690" extrusionOk="0">
                    <a:moveTo>
                      <a:pt x="1185" y="0"/>
                    </a:moveTo>
                    <a:cubicBezTo>
                      <a:pt x="530" y="0"/>
                      <a:pt x="0" y="601"/>
                      <a:pt x="0" y="1345"/>
                    </a:cubicBezTo>
                    <a:cubicBezTo>
                      <a:pt x="0" y="2089"/>
                      <a:pt x="530" y="2690"/>
                      <a:pt x="1185" y="2690"/>
                    </a:cubicBezTo>
                    <a:cubicBezTo>
                      <a:pt x="1837" y="2690"/>
                      <a:pt x="2370" y="2089"/>
                      <a:pt x="2370" y="1345"/>
                    </a:cubicBezTo>
                    <a:cubicBezTo>
                      <a:pt x="2370" y="601"/>
                      <a:pt x="1837" y="0"/>
                      <a:pt x="1185"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26"/>
              <p:cNvSpPr/>
              <p:nvPr/>
            </p:nvSpPr>
            <p:spPr>
              <a:xfrm flipH="1">
                <a:off x="6718964" y="1571447"/>
                <a:ext cx="150508" cy="12622"/>
              </a:xfrm>
              <a:custGeom>
                <a:avLst/>
                <a:gdLst/>
                <a:ahLst/>
                <a:cxnLst/>
                <a:rect l="l" t="t" r="r" b="b"/>
                <a:pathLst>
                  <a:path w="2373" h="199" extrusionOk="0">
                    <a:moveTo>
                      <a:pt x="0" y="1"/>
                    </a:moveTo>
                    <a:lnTo>
                      <a:pt x="0" y="198"/>
                    </a:lnTo>
                    <a:lnTo>
                      <a:pt x="2373" y="198"/>
                    </a:lnTo>
                    <a:lnTo>
                      <a:pt x="2373" y="1"/>
                    </a:ln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26"/>
              <p:cNvSpPr/>
              <p:nvPr/>
            </p:nvSpPr>
            <p:spPr>
              <a:xfrm flipH="1">
                <a:off x="7177535" y="1569037"/>
                <a:ext cx="206575" cy="17188"/>
              </a:xfrm>
              <a:custGeom>
                <a:avLst/>
                <a:gdLst/>
                <a:ahLst/>
                <a:cxnLst/>
                <a:rect l="l" t="t" r="r" b="b"/>
                <a:pathLst>
                  <a:path w="3257" h="271" extrusionOk="0">
                    <a:moveTo>
                      <a:pt x="0" y="1"/>
                    </a:moveTo>
                    <a:lnTo>
                      <a:pt x="0" y="270"/>
                    </a:lnTo>
                    <a:lnTo>
                      <a:pt x="3257" y="270"/>
                    </a:lnTo>
                    <a:lnTo>
                      <a:pt x="3257" y="1"/>
                    </a:ln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26"/>
              <p:cNvSpPr/>
              <p:nvPr/>
            </p:nvSpPr>
            <p:spPr>
              <a:xfrm flipH="1">
                <a:off x="6599214" y="1424425"/>
                <a:ext cx="54419" cy="261818"/>
              </a:xfrm>
              <a:custGeom>
                <a:avLst/>
                <a:gdLst/>
                <a:ahLst/>
                <a:cxnLst/>
                <a:rect l="l" t="t" r="r" b="b"/>
                <a:pathLst>
                  <a:path w="858" h="4128" extrusionOk="0">
                    <a:moveTo>
                      <a:pt x="1" y="0"/>
                    </a:moveTo>
                    <a:cubicBezTo>
                      <a:pt x="8" y="127"/>
                      <a:pt x="18" y="250"/>
                      <a:pt x="32" y="373"/>
                    </a:cubicBezTo>
                    <a:cubicBezTo>
                      <a:pt x="400" y="830"/>
                      <a:pt x="424" y="1503"/>
                      <a:pt x="394" y="2079"/>
                    </a:cubicBezTo>
                    <a:cubicBezTo>
                      <a:pt x="387" y="2219"/>
                      <a:pt x="305" y="2308"/>
                      <a:pt x="202" y="2346"/>
                    </a:cubicBezTo>
                    <a:cubicBezTo>
                      <a:pt x="205" y="2428"/>
                      <a:pt x="213" y="2513"/>
                      <a:pt x="219" y="2595"/>
                    </a:cubicBezTo>
                    <a:cubicBezTo>
                      <a:pt x="500" y="2653"/>
                      <a:pt x="509" y="3083"/>
                      <a:pt x="243" y="3165"/>
                    </a:cubicBezTo>
                    <a:cubicBezTo>
                      <a:pt x="254" y="3499"/>
                      <a:pt x="254" y="3820"/>
                      <a:pt x="233" y="4128"/>
                    </a:cubicBezTo>
                    <a:cubicBezTo>
                      <a:pt x="725" y="3370"/>
                      <a:pt x="749" y="2387"/>
                      <a:pt x="749" y="2212"/>
                    </a:cubicBezTo>
                    <a:cubicBezTo>
                      <a:pt x="749" y="1946"/>
                      <a:pt x="766" y="1659"/>
                      <a:pt x="783" y="1383"/>
                    </a:cubicBezTo>
                    <a:cubicBezTo>
                      <a:pt x="817" y="860"/>
                      <a:pt x="858" y="212"/>
                      <a:pt x="714" y="14"/>
                    </a:cubicBezTo>
                    <a:cubicBezTo>
                      <a:pt x="704" y="14"/>
                      <a:pt x="694" y="11"/>
                      <a:pt x="681" y="11"/>
                    </a:cubicBezTo>
                    <a:cubicBezTo>
                      <a:pt x="547" y="11"/>
                      <a:pt x="305" y="7"/>
                      <a:pt x="1"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6"/>
              <p:cNvSpPr/>
              <p:nvPr/>
            </p:nvSpPr>
            <p:spPr>
              <a:xfrm flipH="1">
                <a:off x="6637527" y="1419478"/>
                <a:ext cx="269620" cy="309451"/>
              </a:xfrm>
              <a:custGeom>
                <a:avLst/>
                <a:gdLst/>
                <a:ahLst/>
                <a:cxnLst/>
                <a:rect l="l" t="t" r="r" b="b"/>
                <a:pathLst>
                  <a:path w="4251" h="4879" extrusionOk="0">
                    <a:moveTo>
                      <a:pt x="2991" y="54"/>
                    </a:moveTo>
                    <a:lnTo>
                      <a:pt x="2991" y="54"/>
                    </a:lnTo>
                    <a:cubicBezTo>
                      <a:pt x="3155" y="153"/>
                      <a:pt x="3288" y="276"/>
                      <a:pt x="3346" y="413"/>
                    </a:cubicBezTo>
                    <a:cubicBezTo>
                      <a:pt x="3373" y="273"/>
                      <a:pt x="3482" y="153"/>
                      <a:pt x="3616" y="153"/>
                    </a:cubicBezTo>
                    <a:cubicBezTo>
                      <a:pt x="3663" y="153"/>
                      <a:pt x="3718" y="171"/>
                      <a:pt x="3769" y="208"/>
                    </a:cubicBezTo>
                    <a:cubicBezTo>
                      <a:pt x="3871" y="280"/>
                      <a:pt x="3953" y="362"/>
                      <a:pt x="4029" y="451"/>
                    </a:cubicBezTo>
                    <a:cubicBezTo>
                      <a:pt x="4015" y="328"/>
                      <a:pt x="4005" y="205"/>
                      <a:pt x="3998" y="78"/>
                    </a:cubicBezTo>
                    <a:cubicBezTo>
                      <a:pt x="3708" y="72"/>
                      <a:pt x="3363" y="65"/>
                      <a:pt x="2991" y="54"/>
                    </a:cubicBezTo>
                    <a:close/>
                    <a:moveTo>
                      <a:pt x="2967" y="2397"/>
                    </a:moveTo>
                    <a:lnTo>
                      <a:pt x="2967" y="2594"/>
                    </a:lnTo>
                    <a:lnTo>
                      <a:pt x="2786" y="2594"/>
                    </a:lnTo>
                    <a:cubicBezTo>
                      <a:pt x="2738" y="2857"/>
                      <a:pt x="2510" y="3055"/>
                      <a:pt x="2233" y="3055"/>
                    </a:cubicBezTo>
                    <a:cubicBezTo>
                      <a:pt x="1957" y="3055"/>
                      <a:pt x="1728" y="2857"/>
                      <a:pt x="1680" y="2594"/>
                    </a:cubicBezTo>
                    <a:lnTo>
                      <a:pt x="594" y="2594"/>
                    </a:lnTo>
                    <a:lnTo>
                      <a:pt x="594" y="2397"/>
                    </a:lnTo>
                    <a:close/>
                    <a:moveTo>
                      <a:pt x="219" y="0"/>
                    </a:moveTo>
                    <a:cubicBezTo>
                      <a:pt x="113" y="167"/>
                      <a:pt x="0" y="1055"/>
                      <a:pt x="131" y="2878"/>
                    </a:cubicBezTo>
                    <a:cubicBezTo>
                      <a:pt x="205" y="3933"/>
                      <a:pt x="598" y="4581"/>
                      <a:pt x="1363" y="4878"/>
                    </a:cubicBezTo>
                    <a:cubicBezTo>
                      <a:pt x="1431" y="4209"/>
                      <a:pt x="1933" y="3690"/>
                      <a:pt x="2540" y="3690"/>
                    </a:cubicBezTo>
                    <a:cubicBezTo>
                      <a:pt x="3114" y="3690"/>
                      <a:pt x="3588" y="4151"/>
                      <a:pt x="3701" y="4765"/>
                    </a:cubicBezTo>
                    <a:cubicBezTo>
                      <a:pt x="3920" y="4612"/>
                      <a:pt x="4093" y="4417"/>
                      <a:pt x="4230" y="4206"/>
                    </a:cubicBezTo>
                    <a:cubicBezTo>
                      <a:pt x="4251" y="3898"/>
                      <a:pt x="4251" y="3577"/>
                      <a:pt x="4240" y="3243"/>
                    </a:cubicBezTo>
                    <a:lnTo>
                      <a:pt x="4240" y="3243"/>
                    </a:lnTo>
                    <a:cubicBezTo>
                      <a:pt x="4213" y="3253"/>
                      <a:pt x="4182" y="3257"/>
                      <a:pt x="4148" y="3257"/>
                    </a:cubicBezTo>
                    <a:cubicBezTo>
                      <a:pt x="3769" y="3257"/>
                      <a:pt x="3769" y="2666"/>
                      <a:pt x="4148" y="2666"/>
                    </a:cubicBezTo>
                    <a:cubicBezTo>
                      <a:pt x="4172" y="2666"/>
                      <a:pt x="4196" y="2669"/>
                      <a:pt x="4216" y="2673"/>
                    </a:cubicBezTo>
                    <a:cubicBezTo>
                      <a:pt x="4210" y="2591"/>
                      <a:pt x="4202" y="2506"/>
                      <a:pt x="4199" y="2424"/>
                    </a:cubicBezTo>
                    <a:cubicBezTo>
                      <a:pt x="4161" y="2438"/>
                      <a:pt x="4121" y="2444"/>
                      <a:pt x="4084" y="2444"/>
                    </a:cubicBezTo>
                    <a:cubicBezTo>
                      <a:pt x="3936" y="2444"/>
                      <a:pt x="3793" y="2348"/>
                      <a:pt x="3803" y="2157"/>
                    </a:cubicBezTo>
                    <a:cubicBezTo>
                      <a:pt x="3824" y="1731"/>
                      <a:pt x="3879" y="1004"/>
                      <a:pt x="3472" y="717"/>
                    </a:cubicBezTo>
                    <a:cubicBezTo>
                      <a:pt x="3432" y="689"/>
                      <a:pt x="3400" y="652"/>
                      <a:pt x="3377" y="615"/>
                    </a:cubicBezTo>
                    <a:cubicBezTo>
                      <a:pt x="3377" y="631"/>
                      <a:pt x="3373" y="648"/>
                      <a:pt x="3370" y="662"/>
                    </a:cubicBezTo>
                    <a:cubicBezTo>
                      <a:pt x="3329" y="809"/>
                      <a:pt x="3199" y="867"/>
                      <a:pt x="3028" y="867"/>
                    </a:cubicBezTo>
                    <a:cubicBezTo>
                      <a:pt x="2493" y="867"/>
                      <a:pt x="1550" y="283"/>
                      <a:pt x="1718" y="31"/>
                    </a:cubicBezTo>
                    <a:cubicBezTo>
                      <a:pt x="1718" y="31"/>
                      <a:pt x="1721" y="27"/>
                      <a:pt x="1721" y="24"/>
                    </a:cubicBezTo>
                    <a:cubicBezTo>
                      <a:pt x="1127" y="10"/>
                      <a:pt x="577" y="0"/>
                      <a:pt x="219" y="0"/>
                    </a:cubicBezTo>
                    <a:close/>
                  </a:path>
                </a:pathLst>
              </a:custGeom>
              <a:solidFill>
                <a:srgbClr val="D1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26"/>
              <p:cNvSpPr/>
              <p:nvPr/>
            </p:nvSpPr>
            <p:spPr>
              <a:xfrm flipH="1">
                <a:off x="6692959" y="1421000"/>
                <a:ext cx="115877" cy="53531"/>
              </a:xfrm>
              <a:custGeom>
                <a:avLst/>
                <a:gdLst/>
                <a:ahLst/>
                <a:cxnLst/>
                <a:rect l="l" t="t" r="r" b="b"/>
                <a:pathLst>
                  <a:path w="1827" h="844" extrusionOk="0">
                    <a:moveTo>
                      <a:pt x="171" y="0"/>
                    </a:moveTo>
                    <a:cubicBezTo>
                      <a:pt x="171" y="3"/>
                      <a:pt x="168" y="7"/>
                      <a:pt x="168" y="7"/>
                    </a:cubicBezTo>
                    <a:cubicBezTo>
                      <a:pt x="0" y="259"/>
                      <a:pt x="943" y="843"/>
                      <a:pt x="1478" y="843"/>
                    </a:cubicBezTo>
                    <a:cubicBezTo>
                      <a:pt x="1649" y="843"/>
                      <a:pt x="1779" y="785"/>
                      <a:pt x="1820" y="638"/>
                    </a:cubicBezTo>
                    <a:cubicBezTo>
                      <a:pt x="1823" y="624"/>
                      <a:pt x="1827" y="607"/>
                      <a:pt x="1827" y="591"/>
                    </a:cubicBezTo>
                    <a:cubicBezTo>
                      <a:pt x="1792" y="529"/>
                      <a:pt x="1786" y="454"/>
                      <a:pt x="1796" y="389"/>
                    </a:cubicBezTo>
                    <a:cubicBezTo>
                      <a:pt x="1738" y="252"/>
                      <a:pt x="1605" y="129"/>
                      <a:pt x="1441" y="30"/>
                    </a:cubicBezTo>
                    <a:lnTo>
                      <a:pt x="1397" y="30"/>
                    </a:lnTo>
                    <a:cubicBezTo>
                      <a:pt x="993" y="21"/>
                      <a:pt x="574" y="10"/>
                      <a:pt x="171" y="0"/>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6"/>
              <p:cNvSpPr/>
              <p:nvPr/>
            </p:nvSpPr>
            <p:spPr>
              <a:xfrm flipH="1">
                <a:off x="6730443" y="1584005"/>
                <a:ext cx="70211" cy="29302"/>
              </a:xfrm>
              <a:custGeom>
                <a:avLst/>
                <a:gdLst/>
                <a:ahLst/>
                <a:cxnLst/>
                <a:rect l="l" t="t" r="r" b="b"/>
                <a:pathLst>
                  <a:path w="1107" h="462" extrusionOk="0">
                    <a:moveTo>
                      <a:pt x="1" y="0"/>
                    </a:moveTo>
                    <a:cubicBezTo>
                      <a:pt x="49" y="263"/>
                      <a:pt x="278" y="461"/>
                      <a:pt x="554" y="461"/>
                    </a:cubicBezTo>
                    <a:cubicBezTo>
                      <a:pt x="831" y="461"/>
                      <a:pt x="1059" y="263"/>
                      <a:pt x="1107" y="0"/>
                    </a:cubicBezTo>
                    <a:close/>
                  </a:path>
                </a:pathLst>
              </a:custGeom>
              <a:solidFill>
                <a:srgbClr val="252A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6"/>
              <p:cNvSpPr/>
              <p:nvPr/>
            </p:nvSpPr>
            <p:spPr>
              <a:xfrm flipH="1">
                <a:off x="6672346" y="1653520"/>
                <a:ext cx="148415" cy="87526"/>
              </a:xfrm>
              <a:custGeom>
                <a:avLst/>
                <a:gdLst/>
                <a:ahLst/>
                <a:cxnLst/>
                <a:rect l="l" t="t" r="r" b="b"/>
                <a:pathLst>
                  <a:path w="2340" h="1380" extrusionOk="0">
                    <a:moveTo>
                      <a:pt x="1178" y="0"/>
                    </a:moveTo>
                    <a:cubicBezTo>
                      <a:pt x="571" y="0"/>
                      <a:pt x="69" y="519"/>
                      <a:pt x="1" y="1188"/>
                    </a:cubicBezTo>
                    <a:cubicBezTo>
                      <a:pt x="332" y="1318"/>
                      <a:pt x="735" y="1379"/>
                      <a:pt x="1209" y="1379"/>
                    </a:cubicBezTo>
                    <a:lnTo>
                      <a:pt x="1284" y="1379"/>
                    </a:lnTo>
                    <a:cubicBezTo>
                      <a:pt x="1575" y="1376"/>
                      <a:pt x="1827" y="1324"/>
                      <a:pt x="2046" y="1239"/>
                    </a:cubicBezTo>
                    <a:cubicBezTo>
                      <a:pt x="2151" y="1191"/>
                      <a:pt x="2251" y="1137"/>
                      <a:pt x="2339" y="1075"/>
                    </a:cubicBezTo>
                    <a:cubicBezTo>
                      <a:pt x="2226" y="461"/>
                      <a:pt x="1752" y="0"/>
                      <a:pt x="1178" y="0"/>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26"/>
              <p:cNvSpPr/>
              <p:nvPr/>
            </p:nvSpPr>
            <p:spPr>
              <a:xfrm flipH="1">
                <a:off x="6718964" y="1571447"/>
                <a:ext cx="150508" cy="12622"/>
              </a:xfrm>
              <a:custGeom>
                <a:avLst/>
                <a:gdLst/>
                <a:ahLst/>
                <a:cxnLst/>
                <a:rect l="l" t="t" r="r" b="b"/>
                <a:pathLst>
                  <a:path w="2373" h="199" extrusionOk="0">
                    <a:moveTo>
                      <a:pt x="0" y="1"/>
                    </a:moveTo>
                    <a:lnTo>
                      <a:pt x="0" y="198"/>
                    </a:lnTo>
                    <a:lnTo>
                      <a:pt x="2373" y="198"/>
                    </a:lnTo>
                    <a:lnTo>
                      <a:pt x="2373" y="1"/>
                    </a:ln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26"/>
              <p:cNvSpPr/>
              <p:nvPr/>
            </p:nvSpPr>
            <p:spPr>
              <a:xfrm flipH="1">
                <a:off x="7272548" y="1395820"/>
                <a:ext cx="234102" cy="196237"/>
              </a:xfrm>
              <a:custGeom>
                <a:avLst/>
                <a:gdLst/>
                <a:ahLst/>
                <a:cxnLst/>
                <a:rect l="l" t="t" r="r" b="b"/>
                <a:pathLst>
                  <a:path w="3691" h="3094" extrusionOk="0">
                    <a:moveTo>
                      <a:pt x="615" y="0"/>
                    </a:moveTo>
                    <a:cubicBezTo>
                      <a:pt x="376" y="0"/>
                      <a:pt x="1" y="205"/>
                      <a:pt x="1" y="752"/>
                    </a:cubicBezTo>
                    <a:lnTo>
                      <a:pt x="1" y="2906"/>
                    </a:lnTo>
                    <a:cubicBezTo>
                      <a:pt x="1" y="2970"/>
                      <a:pt x="1" y="3032"/>
                      <a:pt x="4" y="3093"/>
                    </a:cubicBezTo>
                    <a:cubicBezTo>
                      <a:pt x="1083" y="2431"/>
                      <a:pt x="2397" y="1442"/>
                      <a:pt x="3691"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26"/>
              <p:cNvSpPr/>
              <p:nvPr/>
            </p:nvSpPr>
            <p:spPr>
              <a:xfrm flipH="1">
                <a:off x="7013838" y="1395820"/>
                <a:ext cx="492622" cy="399578"/>
              </a:xfrm>
              <a:custGeom>
                <a:avLst/>
                <a:gdLst/>
                <a:ahLst/>
                <a:cxnLst/>
                <a:rect l="l" t="t" r="r" b="b"/>
                <a:pathLst>
                  <a:path w="7767" h="6300" extrusionOk="0">
                    <a:moveTo>
                      <a:pt x="4288" y="608"/>
                    </a:moveTo>
                    <a:cubicBezTo>
                      <a:pt x="4466" y="608"/>
                      <a:pt x="4603" y="643"/>
                      <a:pt x="4657" y="721"/>
                    </a:cubicBezTo>
                    <a:cubicBezTo>
                      <a:pt x="4869" y="1032"/>
                      <a:pt x="3407" y="1527"/>
                      <a:pt x="2944" y="1527"/>
                    </a:cubicBezTo>
                    <a:cubicBezTo>
                      <a:pt x="2872" y="1527"/>
                      <a:pt x="2824" y="1513"/>
                      <a:pt x="2810" y="1489"/>
                    </a:cubicBezTo>
                    <a:cubicBezTo>
                      <a:pt x="2571" y="1035"/>
                      <a:pt x="3674" y="608"/>
                      <a:pt x="4288" y="608"/>
                    </a:cubicBezTo>
                    <a:close/>
                    <a:moveTo>
                      <a:pt x="6442" y="82"/>
                    </a:moveTo>
                    <a:cubicBezTo>
                      <a:pt x="6490" y="82"/>
                      <a:pt x="6544" y="100"/>
                      <a:pt x="6596" y="137"/>
                    </a:cubicBezTo>
                    <a:cubicBezTo>
                      <a:pt x="7217" y="571"/>
                      <a:pt x="7255" y="1393"/>
                      <a:pt x="7220" y="2086"/>
                    </a:cubicBezTo>
                    <a:cubicBezTo>
                      <a:pt x="7210" y="2274"/>
                      <a:pt x="7056" y="2370"/>
                      <a:pt x="6910" y="2370"/>
                    </a:cubicBezTo>
                    <a:cubicBezTo>
                      <a:pt x="6763" y="2370"/>
                      <a:pt x="6620" y="2274"/>
                      <a:pt x="6630" y="2086"/>
                    </a:cubicBezTo>
                    <a:cubicBezTo>
                      <a:pt x="6651" y="1656"/>
                      <a:pt x="6708" y="933"/>
                      <a:pt x="6299" y="646"/>
                    </a:cubicBezTo>
                    <a:cubicBezTo>
                      <a:pt x="6043" y="465"/>
                      <a:pt x="6203" y="82"/>
                      <a:pt x="6442" y="82"/>
                    </a:cubicBezTo>
                    <a:close/>
                    <a:moveTo>
                      <a:pt x="6974" y="2595"/>
                    </a:moveTo>
                    <a:cubicBezTo>
                      <a:pt x="7357" y="2595"/>
                      <a:pt x="7357" y="3186"/>
                      <a:pt x="6974" y="3186"/>
                    </a:cubicBezTo>
                    <a:cubicBezTo>
                      <a:pt x="6596" y="3186"/>
                      <a:pt x="6596" y="2595"/>
                      <a:pt x="6974" y="2595"/>
                    </a:cubicBezTo>
                    <a:close/>
                    <a:moveTo>
                      <a:pt x="5186" y="2732"/>
                    </a:moveTo>
                    <a:lnTo>
                      <a:pt x="5186" y="3001"/>
                    </a:lnTo>
                    <a:lnTo>
                      <a:pt x="4937" y="3001"/>
                    </a:lnTo>
                    <a:cubicBezTo>
                      <a:pt x="4872" y="3364"/>
                      <a:pt x="4558" y="3636"/>
                      <a:pt x="4179" y="3636"/>
                    </a:cubicBezTo>
                    <a:cubicBezTo>
                      <a:pt x="3800" y="3636"/>
                      <a:pt x="3483" y="3364"/>
                      <a:pt x="3418" y="3001"/>
                    </a:cubicBezTo>
                    <a:lnTo>
                      <a:pt x="1929" y="3001"/>
                    </a:lnTo>
                    <a:lnTo>
                      <a:pt x="1929" y="2732"/>
                    </a:lnTo>
                    <a:close/>
                    <a:moveTo>
                      <a:pt x="3688" y="0"/>
                    </a:moveTo>
                    <a:cubicBezTo>
                      <a:pt x="2394" y="1442"/>
                      <a:pt x="1080" y="2431"/>
                      <a:pt x="1" y="3093"/>
                    </a:cubicBezTo>
                    <a:cubicBezTo>
                      <a:pt x="11" y="3609"/>
                      <a:pt x="79" y="4076"/>
                      <a:pt x="236" y="4479"/>
                    </a:cubicBezTo>
                    <a:cubicBezTo>
                      <a:pt x="650" y="4067"/>
                      <a:pt x="1257" y="3807"/>
                      <a:pt x="1929" y="3807"/>
                    </a:cubicBezTo>
                    <a:cubicBezTo>
                      <a:pt x="3172" y="3807"/>
                      <a:pt x="4182" y="4698"/>
                      <a:pt x="4182" y="5794"/>
                    </a:cubicBezTo>
                    <a:cubicBezTo>
                      <a:pt x="4182" y="5965"/>
                      <a:pt x="4159" y="6132"/>
                      <a:pt x="4111" y="6288"/>
                    </a:cubicBezTo>
                    <a:cubicBezTo>
                      <a:pt x="4288" y="6296"/>
                      <a:pt x="4476" y="6299"/>
                      <a:pt x="4667" y="6299"/>
                    </a:cubicBezTo>
                    <a:cubicBezTo>
                      <a:pt x="4906" y="6299"/>
                      <a:pt x="5135" y="6275"/>
                      <a:pt x="5347" y="6234"/>
                    </a:cubicBezTo>
                    <a:cubicBezTo>
                      <a:pt x="5504" y="6190"/>
                      <a:pt x="5650" y="6132"/>
                      <a:pt x="5791" y="6063"/>
                    </a:cubicBezTo>
                    <a:cubicBezTo>
                      <a:pt x="5469" y="5913"/>
                      <a:pt x="5169" y="5661"/>
                      <a:pt x="4899" y="5313"/>
                    </a:cubicBezTo>
                    <a:cubicBezTo>
                      <a:pt x="4893" y="5302"/>
                      <a:pt x="4889" y="5295"/>
                      <a:pt x="4882" y="5289"/>
                    </a:cubicBezTo>
                    <a:cubicBezTo>
                      <a:pt x="4794" y="5360"/>
                      <a:pt x="4715" y="5436"/>
                      <a:pt x="4674" y="5476"/>
                    </a:cubicBezTo>
                    <a:cubicBezTo>
                      <a:pt x="4657" y="5497"/>
                      <a:pt x="4630" y="5507"/>
                      <a:pt x="4603" y="5507"/>
                    </a:cubicBezTo>
                    <a:cubicBezTo>
                      <a:pt x="4578" y="5507"/>
                      <a:pt x="4554" y="5497"/>
                      <a:pt x="4537" y="5480"/>
                    </a:cubicBezTo>
                    <a:cubicBezTo>
                      <a:pt x="4496" y="5442"/>
                      <a:pt x="4496" y="5381"/>
                      <a:pt x="4531" y="5340"/>
                    </a:cubicBezTo>
                    <a:cubicBezTo>
                      <a:pt x="4548" y="5326"/>
                      <a:pt x="4872" y="4982"/>
                      <a:pt x="5169" y="4923"/>
                    </a:cubicBezTo>
                    <a:lnTo>
                      <a:pt x="5189" y="4923"/>
                    </a:lnTo>
                    <a:cubicBezTo>
                      <a:pt x="5233" y="4923"/>
                      <a:pt x="5274" y="4954"/>
                      <a:pt x="5285" y="5002"/>
                    </a:cubicBezTo>
                    <a:cubicBezTo>
                      <a:pt x="5295" y="5056"/>
                      <a:pt x="5258" y="5108"/>
                      <a:pt x="5206" y="5118"/>
                    </a:cubicBezTo>
                    <a:cubicBezTo>
                      <a:pt x="5156" y="5128"/>
                      <a:pt x="5101" y="5149"/>
                      <a:pt x="5046" y="5179"/>
                    </a:cubicBezTo>
                    <a:cubicBezTo>
                      <a:pt x="5049" y="5182"/>
                      <a:pt x="5053" y="5186"/>
                      <a:pt x="5057" y="5193"/>
                    </a:cubicBezTo>
                    <a:cubicBezTo>
                      <a:pt x="5347" y="5568"/>
                      <a:pt x="5668" y="5821"/>
                      <a:pt x="6005" y="5940"/>
                    </a:cubicBezTo>
                    <a:cubicBezTo>
                      <a:pt x="6183" y="5831"/>
                      <a:pt x="6347" y="5694"/>
                      <a:pt x="6494" y="5538"/>
                    </a:cubicBezTo>
                    <a:cubicBezTo>
                      <a:pt x="7767" y="4183"/>
                      <a:pt x="7603" y="1541"/>
                      <a:pt x="7548" y="670"/>
                    </a:cubicBezTo>
                    <a:cubicBezTo>
                      <a:pt x="7541" y="553"/>
                      <a:pt x="7535" y="465"/>
                      <a:pt x="7535" y="418"/>
                    </a:cubicBezTo>
                    <a:cubicBezTo>
                      <a:pt x="7535" y="216"/>
                      <a:pt x="7422" y="96"/>
                      <a:pt x="7258" y="28"/>
                    </a:cubicBezTo>
                    <a:cubicBezTo>
                      <a:pt x="7155" y="8"/>
                      <a:pt x="7043" y="0"/>
                      <a:pt x="6941" y="0"/>
                    </a:cubicBezTo>
                    <a:close/>
                  </a:path>
                </a:pathLst>
              </a:custGeom>
              <a:solidFill>
                <a:srgbClr val="D1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6"/>
              <p:cNvSpPr/>
              <p:nvPr/>
            </p:nvSpPr>
            <p:spPr>
              <a:xfrm flipH="1">
                <a:off x="7197640" y="1434383"/>
                <a:ext cx="145814" cy="58288"/>
              </a:xfrm>
              <a:custGeom>
                <a:avLst/>
                <a:gdLst/>
                <a:ahLst/>
                <a:cxnLst/>
                <a:rect l="l" t="t" r="r" b="b"/>
                <a:pathLst>
                  <a:path w="2299" h="919" extrusionOk="0">
                    <a:moveTo>
                      <a:pt x="1718" y="0"/>
                    </a:moveTo>
                    <a:cubicBezTo>
                      <a:pt x="1104" y="0"/>
                      <a:pt x="1" y="427"/>
                      <a:pt x="240" y="881"/>
                    </a:cubicBezTo>
                    <a:cubicBezTo>
                      <a:pt x="254" y="905"/>
                      <a:pt x="302" y="919"/>
                      <a:pt x="374" y="919"/>
                    </a:cubicBezTo>
                    <a:cubicBezTo>
                      <a:pt x="837" y="919"/>
                      <a:pt x="2299" y="424"/>
                      <a:pt x="2087" y="113"/>
                    </a:cubicBezTo>
                    <a:cubicBezTo>
                      <a:pt x="2033" y="35"/>
                      <a:pt x="1896" y="0"/>
                      <a:pt x="1718" y="0"/>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6"/>
              <p:cNvSpPr/>
              <p:nvPr/>
            </p:nvSpPr>
            <p:spPr>
              <a:xfrm flipH="1">
                <a:off x="7193327" y="1586162"/>
                <a:ext cx="96406" cy="40338"/>
              </a:xfrm>
              <a:custGeom>
                <a:avLst/>
                <a:gdLst/>
                <a:ahLst/>
                <a:cxnLst/>
                <a:rect l="l" t="t" r="r" b="b"/>
                <a:pathLst>
                  <a:path w="1520" h="636" extrusionOk="0">
                    <a:moveTo>
                      <a:pt x="1" y="0"/>
                    </a:moveTo>
                    <a:cubicBezTo>
                      <a:pt x="66" y="363"/>
                      <a:pt x="383" y="635"/>
                      <a:pt x="762" y="635"/>
                    </a:cubicBezTo>
                    <a:cubicBezTo>
                      <a:pt x="1141" y="635"/>
                      <a:pt x="1455" y="363"/>
                      <a:pt x="1520" y="0"/>
                    </a:cubicBezTo>
                    <a:close/>
                  </a:path>
                </a:pathLst>
              </a:custGeom>
              <a:solidFill>
                <a:srgbClr val="252A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26"/>
              <p:cNvSpPr/>
              <p:nvPr/>
            </p:nvSpPr>
            <p:spPr>
              <a:xfrm flipH="1">
                <a:off x="7125524" y="1724304"/>
                <a:ext cx="71290" cy="56131"/>
              </a:xfrm>
              <a:custGeom>
                <a:avLst/>
                <a:gdLst/>
                <a:ahLst/>
                <a:cxnLst/>
                <a:rect l="l" t="t" r="r" b="b"/>
                <a:pathLst>
                  <a:path w="1124" h="885" extrusionOk="0">
                    <a:moveTo>
                      <a:pt x="164" y="0"/>
                    </a:moveTo>
                    <a:cubicBezTo>
                      <a:pt x="110" y="31"/>
                      <a:pt x="55" y="72"/>
                      <a:pt x="0" y="110"/>
                    </a:cubicBezTo>
                    <a:cubicBezTo>
                      <a:pt x="7" y="116"/>
                      <a:pt x="11" y="123"/>
                      <a:pt x="17" y="134"/>
                    </a:cubicBezTo>
                    <a:cubicBezTo>
                      <a:pt x="287" y="482"/>
                      <a:pt x="587" y="734"/>
                      <a:pt x="909" y="884"/>
                    </a:cubicBezTo>
                    <a:cubicBezTo>
                      <a:pt x="980" y="847"/>
                      <a:pt x="1052" y="806"/>
                      <a:pt x="1123" y="761"/>
                    </a:cubicBezTo>
                    <a:cubicBezTo>
                      <a:pt x="786" y="642"/>
                      <a:pt x="465" y="389"/>
                      <a:pt x="175" y="14"/>
                    </a:cubicBezTo>
                    <a:cubicBezTo>
                      <a:pt x="171" y="7"/>
                      <a:pt x="167" y="3"/>
                      <a:pt x="164" y="0"/>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6"/>
              <p:cNvSpPr/>
              <p:nvPr/>
            </p:nvSpPr>
            <p:spPr>
              <a:xfrm flipH="1">
                <a:off x="7170619" y="1708067"/>
                <a:ext cx="50677" cy="37040"/>
              </a:xfrm>
              <a:custGeom>
                <a:avLst/>
                <a:gdLst/>
                <a:ahLst/>
                <a:cxnLst/>
                <a:rect l="l" t="t" r="r" b="b"/>
                <a:pathLst>
                  <a:path w="799" h="584" extrusionOk="0">
                    <a:moveTo>
                      <a:pt x="673" y="0"/>
                    </a:moveTo>
                    <a:cubicBezTo>
                      <a:pt x="376" y="59"/>
                      <a:pt x="52" y="403"/>
                      <a:pt x="35" y="417"/>
                    </a:cubicBezTo>
                    <a:cubicBezTo>
                      <a:pt x="0" y="458"/>
                      <a:pt x="0" y="519"/>
                      <a:pt x="41" y="557"/>
                    </a:cubicBezTo>
                    <a:cubicBezTo>
                      <a:pt x="58" y="574"/>
                      <a:pt x="82" y="584"/>
                      <a:pt x="107" y="584"/>
                    </a:cubicBezTo>
                    <a:cubicBezTo>
                      <a:pt x="134" y="584"/>
                      <a:pt x="161" y="574"/>
                      <a:pt x="178" y="553"/>
                    </a:cubicBezTo>
                    <a:cubicBezTo>
                      <a:pt x="219" y="513"/>
                      <a:pt x="298" y="437"/>
                      <a:pt x="386" y="366"/>
                    </a:cubicBezTo>
                    <a:cubicBezTo>
                      <a:pt x="441" y="328"/>
                      <a:pt x="496" y="287"/>
                      <a:pt x="550" y="256"/>
                    </a:cubicBezTo>
                    <a:cubicBezTo>
                      <a:pt x="605" y="226"/>
                      <a:pt x="660" y="205"/>
                      <a:pt x="710" y="195"/>
                    </a:cubicBezTo>
                    <a:cubicBezTo>
                      <a:pt x="762" y="185"/>
                      <a:pt x="799" y="133"/>
                      <a:pt x="789" y="79"/>
                    </a:cubicBezTo>
                    <a:cubicBezTo>
                      <a:pt x="778" y="31"/>
                      <a:pt x="737" y="0"/>
                      <a:pt x="693" y="0"/>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6"/>
              <p:cNvSpPr/>
              <p:nvPr/>
            </p:nvSpPr>
            <p:spPr>
              <a:xfrm flipH="1">
                <a:off x="7241153" y="1637220"/>
                <a:ext cx="250402" cy="157484"/>
              </a:xfrm>
              <a:custGeom>
                <a:avLst/>
                <a:gdLst/>
                <a:ahLst/>
                <a:cxnLst/>
                <a:rect l="l" t="t" r="r" b="b"/>
                <a:pathLst>
                  <a:path w="3948" h="2483" extrusionOk="0">
                    <a:moveTo>
                      <a:pt x="1694" y="1"/>
                    </a:moveTo>
                    <a:cubicBezTo>
                      <a:pt x="1022" y="1"/>
                      <a:pt x="415" y="261"/>
                      <a:pt x="1" y="673"/>
                    </a:cubicBezTo>
                    <a:cubicBezTo>
                      <a:pt x="421" y="1745"/>
                      <a:pt x="1483" y="2397"/>
                      <a:pt x="3876" y="2482"/>
                    </a:cubicBezTo>
                    <a:cubicBezTo>
                      <a:pt x="3924" y="2326"/>
                      <a:pt x="3947" y="2159"/>
                      <a:pt x="3947" y="1988"/>
                    </a:cubicBezTo>
                    <a:cubicBezTo>
                      <a:pt x="3947" y="892"/>
                      <a:pt x="2937" y="1"/>
                      <a:pt x="1694" y="1"/>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6"/>
              <p:cNvSpPr/>
              <p:nvPr/>
            </p:nvSpPr>
            <p:spPr>
              <a:xfrm flipH="1">
                <a:off x="7177535" y="1569037"/>
                <a:ext cx="206575" cy="17188"/>
              </a:xfrm>
              <a:custGeom>
                <a:avLst/>
                <a:gdLst/>
                <a:ahLst/>
                <a:cxnLst/>
                <a:rect l="l" t="t" r="r" b="b"/>
                <a:pathLst>
                  <a:path w="3257" h="271" extrusionOk="0">
                    <a:moveTo>
                      <a:pt x="0" y="1"/>
                    </a:moveTo>
                    <a:lnTo>
                      <a:pt x="0" y="270"/>
                    </a:lnTo>
                    <a:lnTo>
                      <a:pt x="3257" y="270"/>
                    </a:lnTo>
                    <a:lnTo>
                      <a:pt x="3257" y="1"/>
                    </a:ln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6"/>
              <p:cNvSpPr/>
              <p:nvPr/>
            </p:nvSpPr>
            <p:spPr>
              <a:xfrm flipH="1">
                <a:off x="6573468" y="1391317"/>
                <a:ext cx="369197" cy="377188"/>
              </a:xfrm>
              <a:custGeom>
                <a:avLst/>
                <a:gdLst/>
                <a:ahLst/>
                <a:cxnLst/>
                <a:rect l="l" t="t" r="r" b="b"/>
                <a:pathLst>
                  <a:path w="5821" h="5947" extrusionOk="0">
                    <a:moveTo>
                      <a:pt x="629" y="393"/>
                    </a:moveTo>
                    <a:cubicBezTo>
                      <a:pt x="1236" y="396"/>
                      <a:pt x="2387" y="424"/>
                      <a:pt x="3404" y="448"/>
                    </a:cubicBezTo>
                    <a:cubicBezTo>
                      <a:pt x="4203" y="468"/>
                      <a:pt x="4896" y="485"/>
                      <a:pt x="5169" y="485"/>
                    </a:cubicBezTo>
                    <a:cubicBezTo>
                      <a:pt x="5217" y="485"/>
                      <a:pt x="5241" y="502"/>
                      <a:pt x="5254" y="519"/>
                    </a:cubicBezTo>
                    <a:cubicBezTo>
                      <a:pt x="5418" y="690"/>
                      <a:pt x="5374" y="1362"/>
                      <a:pt x="5340" y="1905"/>
                    </a:cubicBezTo>
                    <a:cubicBezTo>
                      <a:pt x="5323" y="2181"/>
                      <a:pt x="5306" y="2468"/>
                      <a:pt x="5306" y="2734"/>
                    </a:cubicBezTo>
                    <a:cubicBezTo>
                      <a:pt x="5306" y="3021"/>
                      <a:pt x="5244" y="5530"/>
                      <a:pt x="3097" y="5554"/>
                    </a:cubicBezTo>
                    <a:cubicBezTo>
                      <a:pt x="3073" y="5554"/>
                      <a:pt x="3049" y="5554"/>
                      <a:pt x="3026" y="5554"/>
                    </a:cubicBezTo>
                    <a:cubicBezTo>
                      <a:pt x="1422" y="5554"/>
                      <a:pt x="648" y="4862"/>
                      <a:pt x="540" y="3325"/>
                    </a:cubicBezTo>
                    <a:cubicBezTo>
                      <a:pt x="407" y="1468"/>
                      <a:pt x="519" y="563"/>
                      <a:pt x="629" y="393"/>
                    </a:cubicBezTo>
                    <a:close/>
                    <a:moveTo>
                      <a:pt x="592" y="0"/>
                    </a:moveTo>
                    <a:cubicBezTo>
                      <a:pt x="530" y="0"/>
                      <a:pt x="438" y="21"/>
                      <a:pt x="356" y="109"/>
                    </a:cubicBezTo>
                    <a:cubicBezTo>
                      <a:pt x="1" y="492"/>
                      <a:pt x="72" y="2304"/>
                      <a:pt x="148" y="3353"/>
                    </a:cubicBezTo>
                    <a:cubicBezTo>
                      <a:pt x="270" y="5097"/>
                      <a:pt x="1216" y="5946"/>
                      <a:pt x="3035" y="5946"/>
                    </a:cubicBezTo>
                    <a:lnTo>
                      <a:pt x="3100" y="5946"/>
                    </a:lnTo>
                    <a:cubicBezTo>
                      <a:pt x="5019" y="5926"/>
                      <a:pt x="5698" y="4202"/>
                      <a:pt x="5698" y="2734"/>
                    </a:cubicBezTo>
                    <a:cubicBezTo>
                      <a:pt x="5698" y="2479"/>
                      <a:pt x="5715" y="2202"/>
                      <a:pt x="5732" y="1929"/>
                    </a:cubicBezTo>
                    <a:cubicBezTo>
                      <a:pt x="5780" y="1188"/>
                      <a:pt x="5821" y="547"/>
                      <a:pt x="5541" y="249"/>
                    </a:cubicBezTo>
                    <a:cubicBezTo>
                      <a:pt x="5446" y="147"/>
                      <a:pt x="5315" y="92"/>
                      <a:pt x="5169" y="92"/>
                    </a:cubicBezTo>
                    <a:cubicBezTo>
                      <a:pt x="4899" y="92"/>
                      <a:pt x="4214" y="76"/>
                      <a:pt x="3415" y="55"/>
                    </a:cubicBezTo>
                    <a:cubicBezTo>
                      <a:pt x="2373" y="31"/>
                      <a:pt x="1195" y="0"/>
                      <a:pt x="592" y="0"/>
                    </a:cubicBezTo>
                    <a:close/>
                  </a:path>
                </a:pathLst>
              </a:custGeom>
              <a:solidFill>
                <a:srgbClr val="D6B2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6"/>
              <p:cNvSpPr/>
              <p:nvPr/>
            </p:nvSpPr>
            <p:spPr>
              <a:xfrm flipH="1">
                <a:off x="6988278" y="1367215"/>
                <a:ext cx="564039" cy="456533"/>
              </a:xfrm>
              <a:custGeom>
                <a:avLst/>
                <a:gdLst/>
                <a:ahLst/>
                <a:cxnLst/>
                <a:rect l="l" t="t" r="r" b="b"/>
                <a:pathLst>
                  <a:path w="8893" h="7198" extrusionOk="0">
                    <a:moveTo>
                      <a:pt x="7462" y="397"/>
                    </a:moveTo>
                    <a:cubicBezTo>
                      <a:pt x="7824" y="397"/>
                      <a:pt x="8258" y="479"/>
                      <a:pt x="8258" y="869"/>
                    </a:cubicBezTo>
                    <a:cubicBezTo>
                      <a:pt x="8258" y="916"/>
                      <a:pt x="8264" y="1004"/>
                      <a:pt x="8271" y="1121"/>
                    </a:cubicBezTo>
                    <a:cubicBezTo>
                      <a:pt x="8326" y="1992"/>
                      <a:pt x="8490" y="4634"/>
                      <a:pt x="7217" y="5989"/>
                    </a:cubicBezTo>
                    <a:cubicBezTo>
                      <a:pt x="6708" y="6531"/>
                      <a:pt x="6011" y="6805"/>
                      <a:pt x="5148" y="6805"/>
                    </a:cubicBezTo>
                    <a:cubicBezTo>
                      <a:pt x="1188" y="6805"/>
                      <a:pt x="393" y="5483"/>
                      <a:pt x="393" y="3353"/>
                    </a:cubicBezTo>
                    <a:lnTo>
                      <a:pt x="393" y="1159"/>
                    </a:lnTo>
                    <a:cubicBezTo>
                      <a:pt x="393" y="602"/>
                      <a:pt x="779" y="397"/>
                      <a:pt x="1020" y="397"/>
                    </a:cubicBezTo>
                    <a:close/>
                    <a:moveTo>
                      <a:pt x="1020" y="1"/>
                    </a:moveTo>
                    <a:cubicBezTo>
                      <a:pt x="598" y="1"/>
                      <a:pt x="0" y="363"/>
                      <a:pt x="0" y="1159"/>
                    </a:cubicBezTo>
                    <a:lnTo>
                      <a:pt x="0" y="3353"/>
                    </a:lnTo>
                    <a:cubicBezTo>
                      <a:pt x="0" y="6084"/>
                      <a:pt x="1491" y="7197"/>
                      <a:pt x="5148" y="7197"/>
                    </a:cubicBezTo>
                    <a:cubicBezTo>
                      <a:pt x="6124" y="7197"/>
                      <a:pt x="6919" y="6883"/>
                      <a:pt x="7503" y="6258"/>
                    </a:cubicBezTo>
                    <a:cubicBezTo>
                      <a:pt x="8893" y="4781"/>
                      <a:pt x="8722" y="2008"/>
                      <a:pt x="8664" y="1097"/>
                    </a:cubicBezTo>
                    <a:cubicBezTo>
                      <a:pt x="8657" y="991"/>
                      <a:pt x="8650" y="913"/>
                      <a:pt x="8650" y="869"/>
                    </a:cubicBezTo>
                    <a:cubicBezTo>
                      <a:pt x="8650" y="325"/>
                      <a:pt x="8206" y="1"/>
                      <a:pt x="7462" y="1"/>
                    </a:cubicBezTo>
                    <a:close/>
                  </a:path>
                </a:pathLst>
              </a:custGeom>
              <a:solidFill>
                <a:srgbClr val="D6B2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26"/>
              <p:cNvSpPr/>
              <p:nvPr/>
            </p:nvSpPr>
            <p:spPr>
              <a:xfrm flipH="1">
                <a:off x="6569726" y="1394995"/>
                <a:ext cx="362728" cy="370465"/>
              </a:xfrm>
              <a:custGeom>
                <a:avLst/>
                <a:gdLst/>
                <a:ahLst/>
                <a:cxnLst/>
                <a:rect l="l" t="t" r="r" b="b"/>
                <a:pathLst>
                  <a:path w="5719" h="5841" extrusionOk="0">
                    <a:moveTo>
                      <a:pt x="618" y="386"/>
                    </a:moveTo>
                    <a:cubicBezTo>
                      <a:pt x="1219" y="386"/>
                      <a:pt x="2345" y="417"/>
                      <a:pt x="3346" y="440"/>
                    </a:cubicBezTo>
                    <a:cubicBezTo>
                      <a:pt x="4130" y="461"/>
                      <a:pt x="4810" y="475"/>
                      <a:pt x="5077" y="475"/>
                    </a:cubicBezTo>
                    <a:cubicBezTo>
                      <a:pt x="5127" y="475"/>
                      <a:pt x="5148" y="492"/>
                      <a:pt x="5162" y="509"/>
                    </a:cubicBezTo>
                    <a:cubicBezTo>
                      <a:pt x="5322" y="676"/>
                      <a:pt x="5281" y="1338"/>
                      <a:pt x="5247" y="1871"/>
                    </a:cubicBezTo>
                    <a:cubicBezTo>
                      <a:pt x="5230" y="2140"/>
                      <a:pt x="5213" y="2424"/>
                      <a:pt x="5213" y="2687"/>
                    </a:cubicBezTo>
                    <a:cubicBezTo>
                      <a:pt x="5213" y="2967"/>
                      <a:pt x="5151" y="5431"/>
                      <a:pt x="3045" y="5455"/>
                    </a:cubicBezTo>
                    <a:cubicBezTo>
                      <a:pt x="3021" y="5455"/>
                      <a:pt x="2998" y="5456"/>
                      <a:pt x="2974" y="5456"/>
                    </a:cubicBezTo>
                    <a:cubicBezTo>
                      <a:pt x="1398" y="5456"/>
                      <a:pt x="637" y="4774"/>
                      <a:pt x="530" y="3264"/>
                    </a:cubicBezTo>
                    <a:cubicBezTo>
                      <a:pt x="399" y="1441"/>
                      <a:pt x="512" y="553"/>
                      <a:pt x="618" y="386"/>
                    </a:cubicBezTo>
                    <a:close/>
                    <a:moveTo>
                      <a:pt x="584" y="0"/>
                    </a:moveTo>
                    <a:cubicBezTo>
                      <a:pt x="522" y="0"/>
                      <a:pt x="431" y="18"/>
                      <a:pt x="349" y="106"/>
                    </a:cubicBezTo>
                    <a:cubicBezTo>
                      <a:pt x="0" y="481"/>
                      <a:pt x="72" y="2263"/>
                      <a:pt x="144" y="3291"/>
                    </a:cubicBezTo>
                    <a:cubicBezTo>
                      <a:pt x="267" y="5004"/>
                      <a:pt x="1195" y="5841"/>
                      <a:pt x="2983" y="5841"/>
                    </a:cubicBezTo>
                    <a:lnTo>
                      <a:pt x="3049" y="5841"/>
                    </a:lnTo>
                    <a:cubicBezTo>
                      <a:pt x="4929" y="5820"/>
                      <a:pt x="5598" y="4127"/>
                      <a:pt x="5598" y="2687"/>
                    </a:cubicBezTo>
                    <a:cubicBezTo>
                      <a:pt x="5598" y="2434"/>
                      <a:pt x="5616" y="2161"/>
                      <a:pt x="5633" y="1895"/>
                    </a:cubicBezTo>
                    <a:cubicBezTo>
                      <a:pt x="5677" y="1165"/>
                      <a:pt x="5718" y="536"/>
                      <a:pt x="5445" y="243"/>
                    </a:cubicBezTo>
                    <a:cubicBezTo>
                      <a:pt x="5349" y="144"/>
                      <a:pt x="5223" y="89"/>
                      <a:pt x="5077" y="89"/>
                    </a:cubicBezTo>
                    <a:cubicBezTo>
                      <a:pt x="4814" y="89"/>
                      <a:pt x="4138" y="72"/>
                      <a:pt x="3356" y="54"/>
                    </a:cubicBezTo>
                    <a:cubicBezTo>
                      <a:pt x="2332" y="27"/>
                      <a:pt x="1174" y="0"/>
                      <a:pt x="584" y="0"/>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6"/>
              <p:cNvSpPr/>
              <p:nvPr/>
            </p:nvSpPr>
            <p:spPr>
              <a:xfrm flipH="1">
                <a:off x="6977051" y="1371401"/>
                <a:ext cx="554081" cy="448415"/>
              </a:xfrm>
              <a:custGeom>
                <a:avLst/>
                <a:gdLst/>
                <a:ahLst/>
                <a:cxnLst/>
                <a:rect l="l" t="t" r="r" b="b"/>
                <a:pathLst>
                  <a:path w="8736" h="7070" extrusionOk="0">
                    <a:moveTo>
                      <a:pt x="7330" y="385"/>
                    </a:moveTo>
                    <a:cubicBezTo>
                      <a:pt x="7685" y="385"/>
                      <a:pt x="8111" y="467"/>
                      <a:pt x="8111" y="850"/>
                    </a:cubicBezTo>
                    <a:cubicBezTo>
                      <a:pt x="8111" y="898"/>
                      <a:pt x="8115" y="984"/>
                      <a:pt x="8125" y="1099"/>
                    </a:cubicBezTo>
                    <a:cubicBezTo>
                      <a:pt x="8176" y="1953"/>
                      <a:pt x="8340" y="4551"/>
                      <a:pt x="7091" y="5882"/>
                    </a:cubicBezTo>
                    <a:cubicBezTo>
                      <a:pt x="6589" y="6411"/>
                      <a:pt x="5906" y="6684"/>
                      <a:pt x="5056" y="6684"/>
                    </a:cubicBezTo>
                    <a:cubicBezTo>
                      <a:pt x="1168" y="6684"/>
                      <a:pt x="387" y="5387"/>
                      <a:pt x="387" y="3291"/>
                    </a:cubicBezTo>
                    <a:lnTo>
                      <a:pt x="387" y="1137"/>
                    </a:lnTo>
                    <a:cubicBezTo>
                      <a:pt x="387" y="590"/>
                      <a:pt x="762" y="385"/>
                      <a:pt x="1001" y="385"/>
                    </a:cubicBezTo>
                    <a:close/>
                    <a:moveTo>
                      <a:pt x="1001" y="0"/>
                    </a:moveTo>
                    <a:cubicBezTo>
                      <a:pt x="584" y="0"/>
                      <a:pt x="1" y="355"/>
                      <a:pt x="1" y="1137"/>
                    </a:cubicBezTo>
                    <a:lnTo>
                      <a:pt x="1" y="3291"/>
                    </a:lnTo>
                    <a:cubicBezTo>
                      <a:pt x="1" y="5974"/>
                      <a:pt x="1465" y="7070"/>
                      <a:pt x="5056" y="7070"/>
                    </a:cubicBezTo>
                    <a:cubicBezTo>
                      <a:pt x="6016" y="7070"/>
                      <a:pt x="6794" y="6759"/>
                      <a:pt x="7371" y="6145"/>
                    </a:cubicBezTo>
                    <a:cubicBezTo>
                      <a:pt x="8736" y="4694"/>
                      <a:pt x="8565" y="1970"/>
                      <a:pt x="8507" y="1075"/>
                    </a:cubicBezTo>
                    <a:cubicBezTo>
                      <a:pt x="8501" y="970"/>
                      <a:pt x="8497" y="894"/>
                      <a:pt x="8497" y="850"/>
                    </a:cubicBezTo>
                    <a:cubicBezTo>
                      <a:pt x="8497" y="317"/>
                      <a:pt x="8060" y="0"/>
                      <a:pt x="7330" y="0"/>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6"/>
              <p:cNvSpPr/>
              <p:nvPr/>
            </p:nvSpPr>
            <p:spPr>
              <a:xfrm flipH="1">
                <a:off x="6846259" y="1579883"/>
                <a:ext cx="117083" cy="166744"/>
              </a:xfrm>
              <a:custGeom>
                <a:avLst/>
                <a:gdLst/>
                <a:ahLst/>
                <a:cxnLst/>
                <a:rect l="l" t="t" r="r" b="b"/>
                <a:pathLst>
                  <a:path w="1846" h="2629" extrusionOk="0">
                    <a:moveTo>
                      <a:pt x="78" y="0"/>
                    </a:moveTo>
                    <a:cubicBezTo>
                      <a:pt x="61" y="92"/>
                      <a:pt x="0" y="1666"/>
                      <a:pt x="76" y="1666"/>
                    </a:cubicBezTo>
                    <a:cubicBezTo>
                      <a:pt x="76" y="1666"/>
                      <a:pt x="77" y="1666"/>
                      <a:pt x="78" y="1666"/>
                    </a:cubicBezTo>
                    <a:cubicBezTo>
                      <a:pt x="102" y="1656"/>
                      <a:pt x="220" y="1581"/>
                      <a:pt x="381" y="1504"/>
                    </a:cubicBezTo>
                    <a:lnTo>
                      <a:pt x="381" y="1504"/>
                    </a:lnTo>
                    <a:lnTo>
                      <a:pt x="78" y="0"/>
                    </a:lnTo>
                    <a:close/>
                    <a:moveTo>
                      <a:pt x="1025" y="1324"/>
                    </a:moveTo>
                    <a:cubicBezTo>
                      <a:pt x="805" y="1324"/>
                      <a:pt x="565" y="1416"/>
                      <a:pt x="381" y="1504"/>
                    </a:cubicBezTo>
                    <a:lnTo>
                      <a:pt x="381" y="1504"/>
                    </a:lnTo>
                    <a:lnTo>
                      <a:pt x="607" y="2629"/>
                    </a:lnTo>
                    <a:cubicBezTo>
                      <a:pt x="607" y="2629"/>
                      <a:pt x="1846" y="2134"/>
                      <a:pt x="1480" y="1560"/>
                    </a:cubicBezTo>
                    <a:cubicBezTo>
                      <a:pt x="1370" y="1386"/>
                      <a:pt x="1204" y="1324"/>
                      <a:pt x="1025" y="1324"/>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26"/>
              <p:cNvSpPr/>
              <p:nvPr/>
            </p:nvSpPr>
            <p:spPr>
              <a:xfrm flipH="1">
                <a:off x="6858564" y="1578995"/>
                <a:ext cx="111565" cy="172389"/>
              </a:xfrm>
              <a:custGeom>
                <a:avLst/>
                <a:gdLst/>
                <a:ahLst/>
                <a:cxnLst/>
                <a:rect l="l" t="t" r="r" b="b"/>
                <a:pathLst>
                  <a:path w="1759" h="2718" extrusionOk="0">
                    <a:moveTo>
                      <a:pt x="103" y="0"/>
                    </a:moveTo>
                    <a:cubicBezTo>
                      <a:pt x="103" y="18"/>
                      <a:pt x="0" y="1643"/>
                      <a:pt x="127" y="1741"/>
                    </a:cubicBezTo>
                    <a:lnTo>
                      <a:pt x="171" y="1772"/>
                    </a:lnTo>
                    <a:lnTo>
                      <a:pt x="212" y="1755"/>
                    </a:lnTo>
                    <a:cubicBezTo>
                      <a:pt x="223" y="1752"/>
                      <a:pt x="246" y="1738"/>
                      <a:pt x="280" y="1718"/>
                    </a:cubicBezTo>
                    <a:cubicBezTo>
                      <a:pt x="632" y="1519"/>
                      <a:pt x="916" y="1419"/>
                      <a:pt x="1131" y="1419"/>
                    </a:cubicBezTo>
                    <a:cubicBezTo>
                      <a:pt x="1307" y="1419"/>
                      <a:pt x="1437" y="1485"/>
                      <a:pt x="1519" y="1618"/>
                    </a:cubicBezTo>
                    <a:cubicBezTo>
                      <a:pt x="1578" y="1708"/>
                      <a:pt x="1591" y="1793"/>
                      <a:pt x="1560" y="1889"/>
                    </a:cubicBezTo>
                    <a:cubicBezTo>
                      <a:pt x="1437" y="2264"/>
                      <a:pt x="694" y="2565"/>
                      <a:pt x="686" y="2568"/>
                    </a:cubicBezTo>
                    <a:lnTo>
                      <a:pt x="744" y="2718"/>
                    </a:lnTo>
                    <a:cubicBezTo>
                      <a:pt x="779" y="2704"/>
                      <a:pt x="1567" y="2387"/>
                      <a:pt x="1714" y="1936"/>
                    </a:cubicBezTo>
                    <a:cubicBezTo>
                      <a:pt x="1759" y="1796"/>
                      <a:pt x="1738" y="1659"/>
                      <a:pt x="1656" y="1530"/>
                    </a:cubicBezTo>
                    <a:cubicBezTo>
                      <a:pt x="1541" y="1349"/>
                      <a:pt x="1369" y="1258"/>
                      <a:pt x="1141" y="1258"/>
                    </a:cubicBezTo>
                    <a:cubicBezTo>
                      <a:pt x="901" y="1258"/>
                      <a:pt x="599" y="1359"/>
                      <a:pt x="236" y="1561"/>
                    </a:cubicBezTo>
                    <a:cubicBezTo>
                      <a:pt x="212" y="1237"/>
                      <a:pt x="246" y="137"/>
                      <a:pt x="263" y="28"/>
                    </a:cubicBezTo>
                    <a:lnTo>
                      <a:pt x="103" y="0"/>
                    </a:ln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26"/>
              <p:cNvSpPr/>
              <p:nvPr/>
            </p:nvSpPr>
            <p:spPr>
              <a:xfrm flipH="1">
                <a:off x="7533482" y="1560601"/>
                <a:ext cx="149810" cy="106808"/>
              </a:xfrm>
              <a:custGeom>
                <a:avLst/>
                <a:gdLst/>
                <a:ahLst/>
                <a:cxnLst/>
                <a:rect l="l" t="t" r="r" b="b"/>
                <a:pathLst>
                  <a:path w="2362" h="1684" extrusionOk="0">
                    <a:moveTo>
                      <a:pt x="2164" y="0"/>
                    </a:moveTo>
                    <a:lnTo>
                      <a:pt x="0" y="1455"/>
                    </a:lnTo>
                    <a:lnTo>
                      <a:pt x="341" y="1683"/>
                    </a:lnTo>
                    <a:lnTo>
                      <a:pt x="2362" y="342"/>
                    </a:lnTo>
                    <a:lnTo>
                      <a:pt x="2164" y="0"/>
                    </a:lnTo>
                    <a:close/>
                  </a:path>
                </a:pathLst>
              </a:custGeom>
              <a:solidFill>
                <a:srgbClr val="D6B2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26"/>
              <p:cNvSpPr/>
              <p:nvPr/>
            </p:nvSpPr>
            <p:spPr>
              <a:xfrm flipH="1">
                <a:off x="6925288" y="1558889"/>
                <a:ext cx="78203" cy="25180"/>
              </a:xfrm>
              <a:custGeom>
                <a:avLst/>
                <a:gdLst/>
                <a:ahLst/>
                <a:cxnLst/>
                <a:rect l="l" t="t" r="r" b="b"/>
                <a:pathLst>
                  <a:path w="1233" h="397" extrusionOk="0">
                    <a:moveTo>
                      <a:pt x="1" y="0"/>
                    </a:moveTo>
                    <a:lnTo>
                      <a:pt x="1" y="396"/>
                    </a:lnTo>
                    <a:lnTo>
                      <a:pt x="1233" y="396"/>
                    </a:lnTo>
                    <a:lnTo>
                      <a:pt x="1233" y="0"/>
                    </a:lnTo>
                    <a:close/>
                  </a:path>
                </a:pathLst>
              </a:custGeom>
              <a:solidFill>
                <a:srgbClr val="D6B2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6"/>
              <p:cNvSpPr/>
              <p:nvPr/>
            </p:nvSpPr>
            <p:spPr>
              <a:xfrm flipH="1">
                <a:off x="6910319" y="1540305"/>
                <a:ext cx="93362" cy="37421"/>
              </a:xfrm>
              <a:custGeom>
                <a:avLst/>
                <a:gdLst/>
                <a:ahLst/>
                <a:cxnLst/>
                <a:rect l="l" t="t" r="r" b="b"/>
                <a:pathLst>
                  <a:path w="1472" h="590" extrusionOk="0">
                    <a:moveTo>
                      <a:pt x="0" y="0"/>
                    </a:moveTo>
                    <a:lnTo>
                      <a:pt x="0" y="590"/>
                    </a:lnTo>
                    <a:lnTo>
                      <a:pt x="1472" y="590"/>
                    </a:lnTo>
                    <a:lnTo>
                      <a:pt x="1472" y="0"/>
                    </a:ln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6"/>
              <p:cNvSpPr/>
              <p:nvPr/>
            </p:nvSpPr>
            <p:spPr>
              <a:xfrm flipH="1">
                <a:off x="6582342" y="1420429"/>
                <a:ext cx="17822" cy="33044"/>
              </a:xfrm>
              <a:custGeom>
                <a:avLst/>
                <a:gdLst/>
                <a:ahLst/>
                <a:cxnLst/>
                <a:rect l="l" t="t" r="r" b="b"/>
                <a:pathLst>
                  <a:path w="281" h="521" extrusionOk="0">
                    <a:moveTo>
                      <a:pt x="105" y="1"/>
                    </a:moveTo>
                    <a:cubicBezTo>
                      <a:pt x="53" y="1"/>
                      <a:pt x="0" y="53"/>
                      <a:pt x="38" y="108"/>
                    </a:cubicBezTo>
                    <a:cubicBezTo>
                      <a:pt x="104" y="203"/>
                      <a:pt x="134" y="313"/>
                      <a:pt x="117" y="428"/>
                    </a:cubicBezTo>
                    <a:cubicBezTo>
                      <a:pt x="111" y="484"/>
                      <a:pt x="159" y="521"/>
                      <a:pt x="201" y="521"/>
                    </a:cubicBezTo>
                    <a:cubicBezTo>
                      <a:pt x="230" y="521"/>
                      <a:pt x="255" y="505"/>
                      <a:pt x="260" y="466"/>
                    </a:cubicBezTo>
                    <a:cubicBezTo>
                      <a:pt x="281" y="313"/>
                      <a:pt x="254" y="165"/>
                      <a:pt x="165" y="33"/>
                    </a:cubicBezTo>
                    <a:cubicBezTo>
                      <a:pt x="150" y="10"/>
                      <a:pt x="128" y="1"/>
                      <a:pt x="1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6"/>
              <p:cNvSpPr/>
              <p:nvPr/>
            </p:nvSpPr>
            <p:spPr>
              <a:xfrm flipH="1">
                <a:off x="6577331" y="1461212"/>
                <a:ext cx="11987" cy="9387"/>
              </a:xfrm>
              <a:custGeom>
                <a:avLst/>
                <a:gdLst/>
                <a:ahLst/>
                <a:cxnLst/>
                <a:rect l="l" t="t" r="r" b="b"/>
                <a:pathLst>
                  <a:path w="189" h="148" extrusionOk="0">
                    <a:moveTo>
                      <a:pt x="93" y="1"/>
                    </a:moveTo>
                    <a:cubicBezTo>
                      <a:pt x="1" y="1"/>
                      <a:pt x="1" y="148"/>
                      <a:pt x="93" y="148"/>
                    </a:cubicBezTo>
                    <a:cubicBezTo>
                      <a:pt x="188" y="148"/>
                      <a:pt x="188" y="1"/>
                      <a:pt x="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6"/>
              <p:cNvSpPr/>
              <p:nvPr/>
            </p:nvSpPr>
            <p:spPr>
              <a:xfrm flipH="1">
                <a:off x="6927000" y="1547091"/>
                <a:ext cx="53721" cy="9894"/>
              </a:xfrm>
              <a:custGeom>
                <a:avLst/>
                <a:gdLst/>
                <a:ahLst/>
                <a:cxnLst/>
                <a:rect l="l" t="t" r="r" b="b"/>
                <a:pathLst>
                  <a:path w="847" h="156" extrusionOk="0">
                    <a:moveTo>
                      <a:pt x="270" y="1"/>
                    </a:moveTo>
                    <a:cubicBezTo>
                      <a:pt x="211" y="1"/>
                      <a:pt x="152" y="1"/>
                      <a:pt x="92" y="2"/>
                    </a:cubicBezTo>
                    <a:cubicBezTo>
                      <a:pt x="0" y="5"/>
                      <a:pt x="0" y="152"/>
                      <a:pt x="92" y="152"/>
                    </a:cubicBezTo>
                    <a:cubicBezTo>
                      <a:pt x="177" y="149"/>
                      <a:pt x="261" y="148"/>
                      <a:pt x="345" y="148"/>
                    </a:cubicBezTo>
                    <a:cubicBezTo>
                      <a:pt x="481" y="148"/>
                      <a:pt x="616" y="151"/>
                      <a:pt x="751" y="155"/>
                    </a:cubicBezTo>
                    <a:cubicBezTo>
                      <a:pt x="752" y="155"/>
                      <a:pt x="753" y="155"/>
                      <a:pt x="755" y="155"/>
                    </a:cubicBezTo>
                    <a:cubicBezTo>
                      <a:pt x="847" y="155"/>
                      <a:pt x="845" y="12"/>
                      <a:pt x="751" y="9"/>
                    </a:cubicBezTo>
                    <a:cubicBezTo>
                      <a:pt x="591" y="4"/>
                      <a:pt x="431" y="1"/>
                      <a:pt x="2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6"/>
              <p:cNvSpPr/>
              <p:nvPr/>
            </p:nvSpPr>
            <p:spPr>
              <a:xfrm flipH="1">
                <a:off x="6997529" y="1388462"/>
                <a:ext cx="29239" cy="43002"/>
              </a:xfrm>
              <a:custGeom>
                <a:avLst/>
                <a:gdLst/>
                <a:ahLst/>
                <a:cxnLst/>
                <a:rect l="l" t="t" r="r" b="b"/>
                <a:pathLst>
                  <a:path w="461" h="678" extrusionOk="0">
                    <a:moveTo>
                      <a:pt x="103" y="1"/>
                    </a:moveTo>
                    <a:cubicBezTo>
                      <a:pt x="48" y="1"/>
                      <a:pt x="0" y="75"/>
                      <a:pt x="50" y="127"/>
                    </a:cubicBezTo>
                    <a:cubicBezTo>
                      <a:pt x="166" y="250"/>
                      <a:pt x="306" y="397"/>
                      <a:pt x="272" y="584"/>
                    </a:cubicBezTo>
                    <a:cubicBezTo>
                      <a:pt x="262" y="640"/>
                      <a:pt x="310" y="678"/>
                      <a:pt x="354" y="678"/>
                    </a:cubicBezTo>
                    <a:cubicBezTo>
                      <a:pt x="382" y="678"/>
                      <a:pt x="409" y="662"/>
                      <a:pt x="415" y="625"/>
                    </a:cubicBezTo>
                    <a:cubicBezTo>
                      <a:pt x="460" y="376"/>
                      <a:pt x="313" y="192"/>
                      <a:pt x="153" y="25"/>
                    </a:cubicBezTo>
                    <a:cubicBezTo>
                      <a:pt x="137" y="8"/>
                      <a:pt x="120" y="1"/>
                      <a:pt x="10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6"/>
              <p:cNvSpPr/>
              <p:nvPr/>
            </p:nvSpPr>
            <p:spPr>
              <a:xfrm flipH="1">
                <a:off x="6998671" y="1438062"/>
                <a:ext cx="11924" cy="9387"/>
              </a:xfrm>
              <a:custGeom>
                <a:avLst/>
                <a:gdLst/>
                <a:ahLst/>
                <a:cxnLst/>
                <a:rect l="l" t="t" r="r" b="b"/>
                <a:pathLst>
                  <a:path w="188" h="148" extrusionOk="0">
                    <a:moveTo>
                      <a:pt x="95" y="1"/>
                    </a:moveTo>
                    <a:cubicBezTo>
                      <a:pt x="0" y="1"/>
                      <a:pt x="0" y="147"/>
                      <a:pt x="95" y="147"/>
                    </a:cubicBezTo>
                    <a:cubicBezTo>
                      <a:pt x="188" y="147"/>
                      <a:pt x="188"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26"/>
              <p:cNvSpPr/>
              <p:nvPr/>
            </p:nvSpPr>
            <p:spPr>
              <a:xfrm flipH="1">
                <a:off x="6475344" y="2739630"/>
                <a:ext cx="111121" cy="67801"/>
              </a:xfrm>
              <a:custGeom>
                <a:avLst/>
                <a:gdLst/>
                <a:ahLst/>
                <a:cxnLst/>
                <a:rect l="l" t="t" r="r" b="b"/>
                <a:pathLst>
                  <a:path w="1752" h="1069" extrusionOk="0">
                    <a:moveTo>
                      <a:pt x="1248" y="1"/>
                    </a:moveTo>
                    <a:cubicBezTo>
                      <a:pt x="1221" y="1"/>
                      <a:pt x="1192" y="3"/>
                      <a:pt x="1164" y="9"/>
                    </a:cubicBezTo>
                    <a:lnTo>
                      <a:pt x="420" y="146"/>
                    </a:lnTo>
                    <a:cubicBezTo>
                      <a:pt x="167" y="193"/>
                      <a:pt x="0" y="436"/>
                      <a:pt x="48" y="688"/>
                    </a:cubicBezTo>
                    <a:cubicBezTo>
                      <a:pt x="90" y="912"/>
                      <a:pt x="285" y="1069"/>
                      <a:pt x="505" y="1069"/>
                    </a:cubicBezTo>
                    <a:cubicBezTo>
                      <a:pt x="533" y="1069"/>
                      <a:pt x="562" y="1066"/>
                      <a:pt x="591" y="1061"/>
                    </a:cubicBezTo>
                    <a:lnTo>
                      <a:pt x="1331" y="924"/>
                    </a:lnTo>
                    <a:cubicBezTo>
                      <a:pt x="1584" y="876"/>
                      <a:pt x="1752" y="634"/>
                      <a:pt x="1703" y="381"/>
                    </a:cubicBezTo>
                    <a:cubicBezTo>
                      <a:pt x="1664" y="160"/>
                      <a:pt x="1466" y="1"/>
                      <a:pt x="1248" y="1"/>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26"/>
              <p:cNvSpPr/>
              <p:nvPr/>
            </p:nvSpPr>
            <p:spPr>
              <a:xfrm flipH="1">
                <a:off x="6474519" y="2792528"/>
                <a:ext cx="106744" cy="67040"/>
              </a:xfrm>
              <a:custGeom>
                <a:avLst/>
                <a:gdLst/>
                <a:ahLst/>
                <a:cxnLst/>
                <a:rect l="l" t="t" r="r" b="b"/>
                <a:pathLst>
                  <a:path w="1683" h="1057" extrusionOk="0">
                    <a:moveTo>
                      <a:pt x="1178" y="1"/>
                    </a:moveTo>
                    <a:cubicBezTo>
                      <a:pt x="1151" y="1"/>
                      <a:pt x="1124" y="3"/>
                      <a:pt x="1096" y="8"/>
                    </a:cubicBezTo>
                    <a:lnTo>
                      <a:pt x="420" y="134"/>
                    </a:lnTo>
                    <a:cubicBezTo>
                      <a:pt x="167" y="182"/>
                      <a:pt x="0" y="424"/>
                      <a:pt x="48" y="677"/>
                    </a:cubicBezTo>
                    <a:cubicBezTo>
                      <a:pt x="91" y="899"/>
                      <a:pt x="288" y="1056"/>
                      <a:pt x="509" y="1056"/>
                    </a:cubicBezTo>
                    <a:cubicBezTo>
                      <a:pt x="536" y="1056"/>
                      <a:pt x="563" y="1054"/>
                      <a:pt x="591" y="1049"/>
                    </a:cubicBezTo>
                    <a:lnTo>
                      <a:pt x="1267" y="923"/>
                    </a:lnTo>
                    <a:cubicBezTo>
                      <a:pt x="1516" y="875"/>
                      <a:pt x="1683" y="632"/>
                      <a:pt x="1639" y="380"/>
                    </a:cubicBezTo>
                    <a:cubicBezTo>
                      <a:pt x="1596" y="158"/>
                      <a:pt x="1399" y="1"/>
                      <a:pt x="1178" y="1"/>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26"/>
              <p:cNvSpPr/>
              <p:nvPr/>
            </p:nvSpPr>
            <p:spPr>
              <a:xfrm flipH="1">
                <a:off x="6486379" y="2845742"/>
                <a:ext cx="87336" cy="63235"/>
              </a:xfrm>
              <a:custGeom>
                <a:avLst/>
                <a:gdLst/>
                <a:ahLst/>
                <a:cxnLst/>
                <a:rect l="l" t="t" r="r" b="b"/>
                <a:pathLst>
                  <a:path w="1377" h="997" extrusionOk="0">
                    <a:moveTo>
                      <a:pt x="874" y="1"/>
                    </a:moveTo>
                    <a:cubicBezTo>
                      <a:pt x="846" y="1"/>
                      <a:pt x="817" y="3"/>
                      <a:pt x="789" y="9"/>
                    </a:cubicBezTo>
                    <a:lnTo>
                      <a:pt x="420" y="77"/>
                    </a:lnTo>
                    <a:cubicBezTo>
                      <a:pt x="168" y="121"/>
                      <a:pt x="1" y="367"/>
                      <a:pt x="48" y="617"/>
                    </a:cubicBezTo>
                    <a:cubicBezTo>
                      <a:pt x="87" y="840"/>
                      <a:pt x="284" y="997"/>
                      <a:pt x="503" y="997"/>
                    </a:cubicBezTo>
                    <a:cubicBezTo>
                      <a:pt x="531" y="997"/>
                      <a:pt x="559" y="994"/>
                      <a:pt x="588" y="989"/>
                    </a:cubicBezTo>
                    <a:lnTo>
                      <a:pt x="957" y="920"/>
                    </a:lnTo>
                    <a:cubicBezTo>
                      <a:pt x="1209" y="876"/>
                      <a:pt x="1376" y="630"/>
                      <a:pt x="1329" y="381"/>
                    </a:cubicBezTo>
                    <a:cubicBezTo>
                      <a:pt x="1290" y="157"/>
                      <a:pt x="1092" y="1"/>
                      <a:pt x="874" y="1"/>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26"/>
              <p:cNvSpPr/>
              <p:nvPr/>
            </p:nvSpPr>
            <p:spPr>
              <a:xfrm flipH="1">
                <a:off x="7680883" y="2507237"/>
                <a:ext cx="113975" cy="460339"/>
              </a:xfrm>
              <a:custGeom>
                <a:avLst/>
                <a:gdLst/>
                <a:ahLst/>
                <a:cxnLst/>
                <a:rect l="l" t="t" r="r" b="b"/>
                <a:pathLst>
                  <a:path w="1797" h="7258" extrusionOk="0">
                    <a:moveTo>
                      <a:pt x="1326" y="0"/>
                    </a:moveTo>
                    <a:cubicBezTo>
                      <a:pt x="1" y="2024"/>
                      <a:pt x="379" y="7257"/>
                      <a:pt x="379" y="7257"/>
                    </a:cubicBezTo>
                    <a:lnTo>
                      <a:pt x="1797" y="6448"/>
                    </a:lnTo>
                    <a:lnTo>
                      <a:pt x="1326" y="0"/>
                    </a:lnTo>
                    <a:close/>
                  </a:path>
                </a:pathLst>
              </a:custGeom>
              <a:solidFill>
                <a:srgbClr val="FFA9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26"/>
              <p:cNvSpPr/>
              <p:nvPr/>
            </p:nvSpPr>
            <p:spPr>
              <a:xfrm flipH="1">
                <a:off x="7686974" y="3205559"/>
                <a:ext cx="249641" cy="253700"/>
              </a:xfrm>
              <a:custGeom>
                <a:avLst/>
                <a:gdLst/>
                <a:ahLst/>
                <a:cxnLst/>
                <a:rect l="l" t="t" r="r" b="b"/>
                <a:pathLst>
                  <a:path w="3936" h="4000" extrusionOk="0">
                    <a:moveTo>
                      <a:pt x="3823" y="1"/>
                    </a:moveTo>
                    <a:cubicBezTo>
                      <a:pt x="3782" y="1"/>
                      <a:pt x="3745" y="27"/>
                      <a:pt x="3731" y="71"/>
                    </a:cubicBezTo>
                    <a:lnTo>
                      <a:pt x="3720" y="105"/>
                    </a:lnTo>
                    <a:cubicBezTo>
                      <a:pt x="3704" y="156"/>
                      <a:pt x="3731" y="211"/>
                      <a:pt x="3782" y="228"/>
                    </a:cubicBezTo>
                    <a:cubicBezTo>
                      <a:pt x="3793" y="231"/>
                      <a:pt x="3802" y="234"/>
                      <a:pt x="3813" y="234"/>
                    </a:cubicBezTo>
                    <a:cubicBezTo>
                      <a:pt x="3854" y="234"/>
                      <a:pt x="3892" y="207"/>
                      <a:pt x="3905" y="166"/>
                    </a:cubicBezTo>
                    <a:lnTo>
                      <a:pt x="3919" y="129"/>
                    </a:lnTo>
                    <a:cubicBezTo>
                      <a:pt x="3936" y="77"/>
                      <a:pt x="3909" y="23"/>
                      <a:pt x="3854" y="6"/>
                    </a:cubicBezTo>
                    <a:cubicBezTo>
                      <a:pt x="3844" y="2"/>
                      <a:pt x="3833" y="1"/>
                      <a:pt x="3823" y="1"/>
                    </a:cubicBezTo>
                    <a:close/>
                    <a:moveTo>
                      <a:pt x="3682" y="407"/>
                    </a:moveTo>
                    <a:cubicBezTo>
                      <a:pt x="3643" y="407"/>
                      <a:pt x="3604" y="430"/>
                      <a:pt x="3588" y="470"/>
                    </a:cubicBezTo>
                    <a:cubicBezTo>
                      <a:pt x="3540" y="592"/>
                      <a:pt x="3489" y="709"/>
                      <a:pt x="3438" y="825"/>
                    </a:cubicBezTo>
                    <a:cubicBezTo>
                      <a:pt x="3413" y="873"/>
                      <a:pt x="3434" y="931"/>
                      <a:pt x="3485" y="955"/>
                    </a:cubicBezTo>
                    <a:cubicBezTo>
                      <a:pt x="3499" y="961"/>
                      <a:pt x="3512" y="965"/>
                      <a:pt x="3526" y="965"/>
                    </a:cubicBezTo>
                    <a:cubicBezTo>
                      <a:pt x="3564" y="965"/>
                      <a:pt x="3598" y="945"/>
                      <a:pt x="3615" y="907"/>
                    </a:cubicBezTo>
                    <a:cubicBezTo>
                      <a:pt x="3670" y="791"/>
                      <a:pt x="3720" y="668"/>
                      <a:pt x="3772" y="542"/>
                    </a:cubicBezTo>
                    <a:cubicBezTo>
                      <a:pt x="3793" y="490"/>
                      <a:pt x="3765" y="433"/>
                      <a:pt x="3714" y="412"/>
                    </a:cubicBezTo>
                    <a:cubicBezTo>
                      <a:pt x="3704" y="408"/>
                      <a:pt x="3693" y="407"/>
                      <a:pt x="3682" y="407"/>
                    </a:cubicBezTo>
                    <a:close/>
                    <a:moveTo>
                      <a:pt x="3348" y="1119"/>
                    </a:moveTo>
                    <a:cubicBezTo>
                      <a:pt x="3314" y="1119"/>
                      <a:pt x="3282" y="1137"/>
                      <a:pt x="3263" y="1170"/>
                    </a:cubicBezTo>
                    <a:cubicBezTo>
                      <a:pt x="3202" y="1289"/>
                      <a:pt x="3137" y="1399"/>
                      <a:pt x="3072" y="1504"/>
                    </a:cubicBezTo>
                    <a:cubicBezTo>
                      <a:pt x="3041" y="1552"/>
                      <a:pt x="3055" y="1613"/>
                      <a:pt x="3103" y="1641"/>
                    </a:cubicBezTo>
                    <a:cubicBezTo>
                      <a:pt x="3117" y="1651"/>
                      <a:pt x="3137" y="1654"/>
                      <a:pt x="3154" y="1654"/>
                    </a:cubicBezTo>
                    <a:cubicBezTo>
                      <a:pt x="3188" y="1654"/>
                      <a:pt x="3219" y="1641"/>
                      <a:pt x="3236" y="1610"/>
                    </a:cubicBezTo>
                    <a:cubicBezTo>
                      <a:pt x="3304" y="1501"/>
                      <a:pt x="3372" y="1385"/>
                      <a:pt x="3438" y="1265"/>
                    </a:cubicBezTo>
                    <a:cubicBezTo>
                      <a:pt x="3462" y="1218"/>
                      <a:pt x="3444" y="1156"/>
                      <a:pt x="3397" y="1132"/>
                    </a:cubicBezTo>
                    <a:cubicBezTo>
                      <a:pt x="3381" y="1123"/>
                      <a:pt x="3364" y="1119"/>
                      <a:pt x="3348" y="1119"/>
                    </a:cubicBezTo>
                    <a:close/>
                    <a:moveTo>
                      <a:pt x="2935" y="1784"/>
                    </a:moveTo>
                    <a:cubicBezTo>
                      <a:pt x="2905" y="1784"/>
                      <a:pt x="2875" y="1799"/>
                      <a:pt x="2857" y="1825"/>
                    </a:cubicBezTo>
                    <a:cubicBezTo>
                      <a:pt x="2782" y="1931"/>
                      <a:pt x="2700" y="2034"/>
                      <a:pt x="2619" y="2133"/>
                    </a:cubicBezTo>
                    <a:cubicBezTo>
                      <a:pt x="2584" y="2174"/>
                      <a:pt x="2591" y="2235"/>
                      <a:pt x="2632" y="2269"/>
                    </a:cubicBezTo>
                    <a:cubicBezTo>
                      <a:pt x="2649" y="2286"/>
                      <a:pt x="2673" y="2292"/>
                      <a:pt x="2693" y="2292"/>
                    </a:cubicBezTo>
                    <a:cubicBezTo>
                      <a:pt x="2724" y="2292"/>
                      <a:pt x="2751" y="2279"/>
                      <a:pt x="2772" y="2259"/>
                    </a:cubicBezTo>
                    <a:cubicBezTo>
                      <a:pt x="2854" y="2156"/>
                      <a:pt x="2936" y="2051"/>
                      <a:pt x="3014" y="1941"/>
                    </a:cubicBezTo>
                    <a:cubicBezTo>
                      <a:pt x="3049" y="1897"/>
                      <a:pt x="3038" y="1835"/>
                      <a:pt x="2994" y="1805"/>
                    </a:cubicBezTo>
                    <a:cubicBezTo>
                      <a:pt x="2976" y="1791"/>
                      <a:pt x="2955" y="1784"/>
                      <a:pt x="2935" y="1784"/>
                    </a:cubicBezTo>
                    <a:close/>
                    <a:moveTo>
                      <a:pt x="2435" y="2389"/>
                    </a:moveTo>
                    <a:cubicBezTo>
                      <a:pt x="2408" y="2389"/>
                      <a:pt x="2382" y="2400"/>
                      <a:pt x="2362" y="2419"/>
                    </a:cubicBezTo>
                    <a:cubicBezTo>
                      <a:pt x="2274" y="2511"/>
                      <a:pt x="2178" y="2604"/>
                      <a:pt x="2086" y="2689"/>
                    </a:cubicBezTo>
                    <a:cubicBezTo>
                      <a:pt x="2045" y="2723"/>
                      <a:pt x="2041" y="2784"/>
                      <a:pt x="2079" y="2825"/>
                    </a:cubicBezTo>
                    <a:cubicBezTo>
                      <a:pt x="2096" y="2850"/>
                      <a:pt x="2123" y="2859"/>
                      <a:pt x="2151" y="2859"/>
                    </a:cubicBezTo>
                    <a:cubicBezTo>
                      <a:pt x="2174" y="2859"/>
                      <a:pt x="2198" y="2850"/>
                      <a:pt x="2215" y="2832"/>
                    </a:cubicBezTo>
                    <a:cubicBezTo>
                      <a:pt x="2315" y="2747"/>
                      <a:pt x="2410" y="2651"/>
                      <a:pt x="2502" y="2555"/>
                    </a:cubicBezTo>
                    <a:cubicBezTo>
                      <a:pt x="2543" y="2518"/>
                      <a:pt x="2540" y="2453"/>
                      <a:pt x="2502" y="2415"/>
                    </a:cubicBezTo>
                    <a:cubicBezTo>
                      <a:pt x="2483" y="2398"/>
                      <a:pt x="2459" y="2389"/>
                      <a:pt x="2435" y="2389"/>
                    </a:cubicBezTo>
                    <a:close/>
                    <a:moveTo>
                      <a:pt x="1848" y="2914"/>
                    </a:moveTo>
                    <a:cubicBezTo>
                      <a:pt x="1828" y="2914"/>
                      <a:pt x="1807" y="2921"/>
                      <a:pt x="1789" y="2935"/>
                    </a:cubicBezTo>
                    <a:cubicBezTo>
                      <a:pt x="1686" y="3013"/>
                      <a:pt x="1580" y="3088"/>
                      <a:pt x="1475" y="3160"/>
                    </a:cubicBezTo>
                    <a:cubicBezTo>
                      <a:pt x="1431" y="3190"/>
                      <a:pt x="1417" y="3252"/>
                      <a:pt x="1447" y="3296"/>
                    </a:cubicBezTo>
                    <a:cubicBezTo>
                      <a:pt x="1467" y="3324"/>
                      <a:pt x="1499" y="3341"/>
                      <a:pt x="1529" y="3341"/>
                    </a:cubicBezTo>
                    <a:cubicBezTo>
                      <a:pt x="1546" y="3341"/>
                      <a:pt x="1567" y="3334"/>
                      <a:pt x="1584" y="3324"/>
                    </a:cubicBezTo>
                    <a:cubicBezTo>
                      <a:pt x="1693" y="3249"/>
                      <a:pt x="1803" y="3170"/>
                      <a:pt x="1908" y="3091"/>
                    </a:cubicBezTo>
                    <a:cubicBezTo>
                      <a:pt x="1952" y="3058"/>
                      <a:pt x="1959" y="2996"/>
                      <a:pt x="1925" y="2952"/>
                    </a:cubicBezTo>
                    <a:cubicBezTo>
                      <a:pt x="1907" y="2928"/>
                      <a:pt x="1878" y="2914"/>
                      <a:pt x="1848" y="2914"/>
                    </a:cubicBezTo>
                    <a:close/>
                    <a:moveTo>
                      <a:pt x="1194" y="3348"/>
                    </a:moveTo>
                    <a:cubicBezTo>
                      <a:pt x="1178" y="3348"/>
                      <a:pt x="1162" y="3353"/>
                      <a:pt x="1147" y="3362"/>
                    </a:cubicBezTo>
                    <a:cubicBezTo>
                      <a:pt x="1034" y="3423"/>
                      <a:pt x="919" y="3480"/>
                      <a:pt x="802" y="3535"/>
                    </a:cubicBezTo>
                    <a:cubicBezTo>
                      <a:pt x="751" y="3559"/>
                      <a:pt x="730" y="3617"/>
                      <a:pt x="755" y="3665"/>
                    </a:cubicBezTo>
                    <a:cubicBezTo>
                      <a:pt x="771" y="3702"/>
                      <a:pt x="805" y="3723"/>
                      <a:pt x="843" y="3723"/>
                    </a:cubicBezTo>
                    <a:cubicBezTo>
                      <a:pt x="857" y="3723"/>
                      <a:pt x="870" y="3720"/>
                      <a:pt x="884" y="3713"/>
                    </a:cubicBezTo>
                    <a:cubicBezTo>
                      <a:pt x="1004" y="3658"/>
                      <a:pt x="1123" y="3597"/>
                      <a:pt x="1242" y="3532"/>
                    </a:cubicBezTo>
                    <a:cubicBezTo>
                      <a:pt x="1287" y="3505"/>
                      <a:pt x="1304" y="3447"/>
                      <a:pt x="1280" y="3398"/>
                    </a:cubicBezTo>
                    <a:cubicBezTo>
                      <a:pt x="1262" y="3366"/>
                      <a:pt x="1228" y="3348"/>
                      <a:pt x="1194" y="3348"/>
                    </a:cubicBezTo>
                    <a:close/>
                    <a:moveTo>
                      <a:pt x="477" y="3677"/>
                    </a:moveTo>
                    <a:cubicBezTo>
                      <a:pt x="467" y="3677"/>
                      <a:pt x="457" y="3678"/>
                      <a:pt x="447" y="3682"/>
                    </a:cubicBezTo>
                    <a:cubicBezTo>
                      <a:pt x="325" y="3730"/>
                      <a:pt x="229" y="3757"/>
                      <a:pt x="164" y="3778"/>
                    </a:cubicBezTo>
                    <a:cubicBezTo>
                      <a:pt x="79" y="3805"/>
                      <a:pt x="58" y="3812"/>
                      <a:pt x="38" y="3833"/>
                    </a:cubicBezTo>
                    <a:cubicBezTo>
                      <a:pt x="0" y="3874"/>
                      <a:pt x="0" y="3935"/>
                      <a:pt x="38" y="3972"/>
                    </a:cubicBezTo>
                    <a:cubicBezTo>
                      <a:pt x="58" y="3992"/>
                      <a:pt x="82" y="4000"/>
                      <a:pt x="106" y="4000"/>
                    </a:cubicBezTo>
                    <a:cubicBezTo>
                      <a:pt x="123" y="4000"/>
                      <a:pt x="144" y="3997"/>
                      <a:pt x="157" y="3986"/>
                    </a:cubicBezTo>
                    <a:cubicBezTo>
                      <a:pt x="171" y="3983"/>
                      <a:pt x="191" y="3976"/>
                      <a:pt x="222" y="3965"/>
                    </a:cubicBezTo>
                    <a:cubicBezTo>
                      <a:pt x="290" y="3945"/>
                      <a:pt x="389" y="3915"/>
                      <a:pt x="512" y="3866"/>
                    </a:cubicBezTo>
                    <a:cubicBezTo>
                      <a:pt x="563" y="3849"/>
                      <a:pt x="591" y="3792"/>
                      <a:pt x="570" y="3740"/>
                    </a:cubicBezTo>
                    <a:cubicBezTo>
                      <a:pt x="557" y="3702"/>
                      <a:pt x="517" y="3677"/>
                      <a:pt x="477" y="3677"/>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26"/>
              <p:cNvSpPr/>
              <p:nvPr/>
            </p:nvSpPr>
            <p:spPr>
              <a:xfrm flipH="1">
                <a:off x="6419402" y="1504025"/>
                <a:ext cx="113340" cy="130021"/>
              </a:xfrm>
              <a:custGeom>
                <a:avLst/>
                <a:gdLst/>
                <a:ahLst/>
                <a:cxnLst/>
                <a:rect l="l" t="t" r="r" b="b"/>
                <a:pathLst>
                  <a:path w="1787" h="2050" extrusionOk="0">
                    <a:moveTo>
                      <a:pt x="411" y="1"/>
                    </a:moveTo>
                    <a:cubicBezTo>
                      <a:pt x="165" y="1"/>
                      <a:pt x="0" y="387"/>
                      <a:pt x="266" y="558"/>
                    </a:cubicBezTo>
                    <a:cubicBezTo>
                      <a:pt x="727" y="859"/>
                      <a:pt x="1034" y="1305"/>
                      <a:pt x="1164" y="1838"/>
                    </a:cubicBezTo>
                    <a:cubicBezTo>
                      <a:pt x="1201" y="1985"/>
                      <a:pt x="1313" y="2049"/>
                      <a:pt x="1429" y="2049"/>
                    </a:cubicBezTo>
                    <a:cubicBezTo>
                      <a:pt x="1604" y="2049"/>
                      <a:pt x="1787" y="1905"/>
                      <a:pt x="1734" y="1681"/>
                    </a:cubicBezTo>
                    <a:cubicBezTo>
                      <a:pt x="1567" y="1002"/>
                      <a:pt x="1150" y="432"/>
                      <a:pt x="563" y="49"/>
                    </a:cubicBezTo>
                    <a:cubicBezTo>
                      <a:pt x="511" y="15"/>
                      <a:pt x="460" y="1"/>
                      <a:pt x="411" y="1"/>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26"/>
              <p:cNvSpPr/>
              <p:nvPr/>
            </p:nvSpPr>
            <p:spPr>
              <a:xfrm flipH="1">
                <a:off x="7156921" y="1045327"/>
                <a:ext cx="157104" cy="290423"/>
              </a:xfrm>
              <a:custGeom>
                <a:avLst/>
                <a:gdLst/>
                <a:ahLst/>
                <a:cxnLst/>
                <a:rect l="l" t="t" r="r" b="b"/>
                <a:pathLst>
                  <a:path w="2477" h="4579" extrusionOk="0">
                    <a:moveTo>
                      <a:pt x="2191" y="1"/>
                    </a:moveTo>
                    <a:cubicBezTo>
                      <a:pt x="2043" y="1"/>
                      <a:pt x="1886" y="95"/>
                      <a:pt x="1869" y="283"/>
                    </a:cubicBezTo>
                    <a:cubicBezTo>
                      <a:pt x="1736" y="1714"/>
                      <a:pt x="1077" y="2970"/>
                      <a:pt x="182" y="4062"/>
                    </a:cubicBezTo>
                    <a:cubicBezTo>
                      <a:pt x="1" y="4283"/>
                      <a:pt x="196" y="4579"/>
                      <a:pt x="406" y="4579"/>
                    </a:cubicBezTo>
                    <a:cubicBezTo>
                      <a:pt x="473" y="4579"/>
                      <a:pt x="540" y="4549"/>
                      <a:pt x="599" y="4479"/>
                    </a:cubicBezTo>
                    <a:cubicBezTo>
                      <a:pt x="1602" y="3253"/>
                      <a:pt x="2313" y="1885"/>
                      <a:pt x="2459" y="283"/>
                    </a:cubicBezTo>
                    <a:cubicBezTo>
                      <a:pt x="2476" y="94"/>
                      <a:pt x="2338" y="1"/>
                      <a:pt x="2191" y="1"/>
                    </a:cubicBezTo>
                    <a:close/>
                  </a:path>
                </a:pathLst>
              </a:custGeom>
              <a:solidFill>
                <a:srgbClr val="3022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26"/>
              <p:cNvSpPr/>
              <p:nvPr/>
            </p:nvSpPr>
            <p:spPr>
              <a:xfrm flipH="1">
                <a:off x="7046305" y="1401021"/>
                <a:ext cx="76935" cy="145116"/>
              </a:xfrm>
              <a:custGeom>
                <a:avLst/>
                <a:gdLst/>
                <a:ahLst/>
                <a:cxnLst/>
                <a:rect l="l" t="t" r="r" b="b"/>
                <a:pathLst>
                  <a:path w="1213" h="2288" extrusionOk="0">
                    <a:moveTo>
                      <a:pt x="400" y="0"/>
                    </a:moveTo>
                    <a:cubicBezTo>
                      <a:pt x="161" y="0"/>
                      <a:pt x="1" y="383"/>
                      <a:pt x="257" y="564"/>
                    </a:cubicBezTo>
                    <a:cubicBezTo>
                      <a:pt x="666" y="851"/>
                      <a:pt x="609" y="1574"/>
                      <a:pt x="588" y="2004"/>
                    </a:cubicBezTo>
                    <a:cubicBezTo>
                      <a:pt x="578" y="2192"/>
                      <a:pt x="721" y="2288"/>
                      <a:pt x="868" y="2288"/>
                    </a:cubicBezTo>
                    <a:cubicBezTo>
                      <a:pt x="1014" y="2288"/>
                      <a:pt x="1168" y="2192"/>
                      <a:pt x="1178" y="2004"/>
                    </a:cubicBezTo>
                    <a:cubicBezTo>
                      <a:pt x="1213" y="1311"/>
                      <a:pt x="1175" y="489"/>
                      <a:pt x="554" y="55"/>
                    </a:cubicBezTo>
                    <a:cubicBezTo>
                      <a:pt x="502" y="18"/>
                      <a:pt x="448" y="0"/>
                      <a:pt x="400" y="0"/>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26"/>
              <p:cNvSpPr/>
              <p:nvPr/>
            </p:nvSpPr>
            <p:spPr>
              <a:xfrm flipH="1">
                <a:off x="7039771" y="1560411"/>
                <a:ext cx="48393" cy="37484"/>
              </a:xfrm>
              <a:custGeom>
                <a:avLst/>
                <a:gdLst/>
                <a:ahLst/>
                <a:cxnLst/>
                <a:rect l="l" t="t" r="r" b="b"/>
                <a:pathLst>
                  <a:path w="763" h="591" extrusionOk="0">
                    <a:moveTo>
                      <a:pt x="379" y="0"/>
                    </a:moveTo>
                    <a:cubicBezTo>
                      <a:pt x="1" y="0"/>
                      <a:pt x="1" y="591"/>
                      <a:pt x="379" y="591"/>
                    </a:cubicBezTo>
                    <a:cubicBezTo>
                      <a:pt x="762" y="591"/>
                      <a:pt x="762" y="0"/>
                      <a:pt x="379" y="0"/>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26"/>
              <p:cNvSpPr/>
              <p:nvPr/>
            </p:nvSpPr>
            <p:spPr>
              <a:xfrm flipH="1">
                <a:off x="6626677" y="1448020"/>
                <a:ext cx="24989" cy="125201"/>
              </a:xfrm>
              <a:custGeom>
                <a:avLst/>
                <a:gdLst/>
                <a:ahLst/>
                <a:cxnLst/>
                <a:rect l="l" t="t" r="r" b="b"/>
                <a:pathLst>
                  <a:path w="394" h="1974" extrusionOk="0">
                    <a:moveTo>
                      <a:pt x="1" y="1"/>
                    </a:moveTo>
                    <a:lnTo>
                      <a:pt x="1" y="1"/>
                    </a:lnTo>
                    <a:cubicBezTo>
                      <a:pt x="59" y="687"/>
                      <a:pt x="127" y="1345"/>
                      <a:pt x="171" y="1974"/>
                    </a:cubicBezTo>
                    <a:cubicBezTo>
                      <a:pt x="274" y="1936"/>
                      <a:pt x="356" y="1847"/>
                      <a:pt x="363" y="1707"/>
                    </a:cubicBezTo>
                    <a:cubicBezTo>
                      <a:pt x="393" y="1131"/>
                      <a:pt x="369" y="458"/>
                      <a:pt x="1" y="1"/>
                    </a:cubicBezTo>
                    <a:close/>
                  </a:path>
                </a:pathLst>
              </a:custGeom>
              <a:solidFill>
                <a:srgbClr val="B2A9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26"/>
              <p:cNvSpPr/>
              <p:nvPr/>
            </p:nvSpPr>
            <p:spPr>
              <a:xfrm flipH="1">
                <a:off x="6640758" y="1429182"/>
                <a:ext cx="54165" cy="145370"/>
              </a:xfrm>
              <a:custGeom>
                <a:avLst/>
                <a:gdLst/>
                <a:ahLst/>
                <a:cxnLst/>
                <a:rect l="l" t="t" r="r" b="b"/>
                <a:pathLst>
                  <a:path w="854" h="2292" extrusionOk="0">
                    <a:moveTo>
                      <a:pt x="270" y="0"/>
                    </a:moveTo>
                    <a:cubicBezTo>
                      <a:pt x="136" y="0"/>
                      <a:pt x="27" y="120"/>
                      <a:pt x="0" y="260"/>
                    </a:cubicBezTo>
                    <a:cubicBezTo>
                      <a:pt x="31" y="325"/>
                      <a:pt x="41" y="393"/>
                      <a:pt x="31" y="462"/>
                    </a:cubicBezTo>
                    <a:cubicBezTo>
                      <a:pt x="54" y="499"/>
                      <a:pt x="86" y="536"/>
                      <a:pt x="126" y="564"/>
                    </a:cubicBezTo>
                    <a:cubicBezTo>
                      <a:pt x="533" y="851"/>
                      <a:pt x="478" y="1578"/>
                      <a:pt x="457" y="2004"/>
                    </a:cubicBezTo>
                    <a:cubicBezTo>
                      <a:pt x="447" y="2195"/>
                      <a:pt x="590" y="2291"/>
                      <a:pt x="738" y="2291"/>
                    </a:cubicBezTo>
                    <a:cubicBezTo>
                      <a:pt x="775" y="2291"/>
                      <a:pt x="815" y="2285"/>
                      <a:pt x="853" y="2271"/>
                    </a:cubicBezTo>
                    <a:cubicBezTo>
                      <a:pt x="809" y="1642"/>
                      <a:pt x="741" y="984"/>
                      <a:pt x="683" y="298"/>
                    </a:cubicBezTo>
                    <a:cubicBezTo>
                      <a:pt x="607" y="209"/>
                      <a:pt x="525" y="127"/>
                      <a:pt x="423" y="55"/>
                    </a:cubicBezTo>
                    <a:cubicBezTo>
                      <a:pt x="372" y="18"/>
                      <a:pt x="317" y="0"/>
                      <a:pt x="270" y="0"/>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6"/>
              <p:cNvSpPr/>
              <p:nvPr/>
            </p:nvSpPr>
            <p:spPr>
              <a:xfrm flipH="1">
                <a:off x="6692259" y="1445673"/>
                <a:ext cx="3362" cy="12812"/>
              </a:xfrm>
              <a:custGeom>
                <a:avLst/>
                <a:gdLst/>
                <a:ahLst/>
                <a:cxnLst/>
                <a:rect l="l" t="t" r="r" b="b"/>
                <a:pathLst>
                  <a:path w="53" h="202" extrusionOk="0">
                    <a:moveTo>
                      <a:pt x="11" y="0"/>
                    </a:moveTo>
                    <a:lnTo>
                      <a:pt x="11" y="0"/>
                    </a:lnTo>
                    <a:cubicBezTo>
                      <a:pt x="1" y="65"/>
                      <a:pt x="7" y="140"/>
                      <a:pt x="42" y="202"/>
                    </a:cubicBezTo>
                    <a:cubicBezTo>
                      <a:pt x="52" y="133"/>
                      <a:pt x="42" y="65"/>
                      <a:pt x="11" y="0"/>
                    </a:cubicBezTo>
                    <a:close/>
                  </a:path>
                </a:pathLst>
              </a:custGeom>
              <a:solidFill>
                <a:srgbClr val="A6A0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26"/>
              <p:cNvSpPr/>
              <p:nvPr/>
            </p:nvSpPr>
            <p:spPr>
              <a:xfrm flipH="1">
                <a:off x="6621285" y="1588953"/>
                <a:ext cx="18457" cy="36216"/>
              </a:xfrm>
              <a:custGeom>
                <a:avLst/>
                <a:gdLst/>
                <a:ahLst/>
                <a:cxnLst/>
                <a:rect l="l" t="t" r="r" b="b"/>
                <a:pathLst>
                  <a:path w="291" h="571" extrusionOk="0">
                    <a:moveTo>
                      <a:pt x="0" y="1"/>
                    </a:moveTo>
                    <a:lnTo>
                      <a:pt x="0" y="1"/>
                    </a:lnTo>
                    <a:cubicBezTo>
                      <a:pt x="11" y="196"/>
                      <a:pt x="21" y="387"/>
                      <a:pt x="24" y="571"/>
                    </a:cubicBezTo>
                    <a:cubicBezTo>
                      <a:pt x="290" y="489"/>
                      <a:pt x="281" y="59"/>
                      <a:pt x="0" y="1"/>
                    </a:cubicBezTo>
                    <a:close/>
                  </a:path>
                </a:pathLst>
              </a:custGeom>
              <a:solidFill>
                <a:srgbClr val="B2A9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26"/>
              <p:cNvSpPr/>
              <p:nvPr/>
            </p:nvSpPr>
            <p:spPr>
              <a:xfrm flipH="1">
                <a:off x="6638157" y="1588572"/>
                <a:ext cx="29937" cy="37484"/>
              </a:xfrm>
              <a:custGeom>
                <a:avLst/>
                <a:gdLst/>
                <a:ahLst/>
                <a:cxnLst/>
                <a:rect l="l" t="t" r="r" b="b"/>
                <a:pathLst>
                  <a:path w="472" h="591" extrusionOk="0">
                    <a:moveTo>
                      <a:pt x="379" y="0"/>
                    </a:moveTo>
                    <a:cubicBezTo>
                      <a:pt x="0" y="0"/>
                      <a:pt x="0" y="591"/>
                      <a:pt x="379" y="591"/>
                    </a:cubicBezTo>
                    <a:cubicBezTo>
                      <a:pt x="413" y="591"/>
                      <a:pt x="444" y="587"/>
                      <a:pt x="471" y="577"/>
                    </a:cubicBezTo>
                    <a:cubicBezTo>
                      <a:pt x="468" y="393"/>
                      <a:pt x="458" y="202"/>
                      <a:pt x="447" y="7"/>
                    </a:cubicBezTo>
                    <a:cubicBezTo>
                      <a:pt x="427" y="3"/>
                      <a:pt x="403" y="0"/>
                      <a:pt x="379" y="0"/>
                    </a:cubicBezTo>
                    <a:close/>
                  </a:path>
                </a:pathLst>
              </a:custGeom>
              <a:solidFill>
                <a:srgbClr val="EBD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4" name="Google Shape;734;p26"/>
            <p:cNvGrpSpPr/>
            <p:nvPr/>
          </p:nvGrpSpPr>
          <p:grpSpPr>
            <a:xfrm>
              <a:off x="4792158" y="1351068"/>
              <a:ext cx="2055745" cy="3313254"/>
              <a:chOff x="4319342" y="1130177"/>
              <a:chExt cx="2130085" cy="3433068"/>
            </a:xfrm>
          </p:grpSpPr>
          <p:grpSp>
            <p:nvGrpSpPr>
              <p:cNvPr id="735" name="Google Shape;735;p26"/>
              <p:cNvGrpSpPr/>
              <p:nvPr/>
            </p:nvGrpSpPr>
            <p:grpSpPr>
              <a:xfrm>
                <a:off x="4319342" y="1130177"/>
                <a:ext cx="2130085" cy="3433068"/>
                <a:chOff x="4633351" y="1345102"/>
                <a:chExt cx="2130085" cy="3433068"/>
              </a:xfrm>
            </p:grpSpPr>
            <p:sp>
              <p:nvSpPr>
                <p:cNvPr id="736" name="Google Shape;736;p26"/>
                <p:cNvSpPr/>
                <p:nvPr/>
              </p:nvSpPr>
              <p:spPr>
                <a:xfrm>
                  <a:off x="4633351" y="1608896"/>
                  <a:ext cx="2130085" cy="3169274"/>
                </a:xfrm>
                <a:custGeom>
                  <a:avLst/>
                  <a:gdLst/>
                  <a:ahLst/>
                  <a:cxnLst/>
                  <a:rect l="l" t="t" r="r" b="b"/>
                  <a:pathLst>
                    <a:path w="53513" h="79620" extrusionOk="0">
                      <a:moveTo>
                        <a:pt x="2909" y="0"/>
                      </a:moveTo>
                      <a:cubicBezTo>
                        <a:pt x="1308" y="0"/>
                        <a:pt x="1" y="1308"/>
                        <a:pt x="1" y="2905"/>
                      </a:cubicBezTo>
                      <a:lnTo>
                        <a:pt x="1" y="76714"/>
                      </a:lnTo>
                      <a:cubicBezTo>
                        <a:pt x="1" y="78312"/>
                        <a:pt x="1308" y="79619"/>
                        <a:pt x="2909" y="79619"/>
                      </a:cubicBezTo>
                      <a:lnTo>
                        <a:pt x="50604" y="79619"/>
                      </a:lnTo>
                      <a:cubicBezTo>
                        <a:pt x="52202" y="79619"/>
                        <a:pt x="53513" y="78312"/>
                        <a:pt x="53513" y="76714"/>
                      </a:cubicBezTo>
                      <a:lnTo>
                        <a:pt x="53513" y="2905"/>
                      </a:lnTo>
                      <a:cubicBezTo>
                        <a:pt x="53513" y="1308"/>
                        <a:pt x="52202" y="0"/>
                        <a:pt x="50604"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6"/>
                <p:cNvSpPr/>
                <p:nvPr/>
              </p:nvSpPr>
              <p:spPr>
                <a:xfrm>
                  <a:off x="4740707" y="1768557"/>
                  <a:ext cx="1915257" cy="2900113"/>
                </a:xfrm>
                <a:custGeom>
                  <a:avLst/>
                  <a:gdLst/>
                  <a:ahLst/>
                  <a:cxnLst/>
                  <a:rect l="l" t="t" r="r" b="b"/>
                  <a:pathLst>
                    <a:path w="48116" h="72858" extrusionOk="0">
                      <a:moveTo>
                        <a:pt x="2708" y="0"/>
                      </a:moveTo>
                      <a:cubicBezTo>
                        <a:pt x="1219" y="0"/>
                        <a:pt x="1" y="1219"/>
                        <a:pt x="1" y="2707"/>
                      </a:cubicBezTo>
                      <a:lnTo>
                        <a:pt x="1" y="70153"/>
                      </a:lnTo>
                      <a:cubicBezTo>
                        <a:pt x="1" y="71641"/>
                        <a:pt x="1219" y="72857"/>
                        <a:pt x="2708" y="72857"/>
                      </a:cubicBezTo>
                      <a:lnTo>
                        <a:pt x="45412" y="72857"/>
                      </a:lnTo>
                      <a:cubicBezTo>
                        <a:pt x="46900" y="72857"/>
                        <a:pt x="48115" y="71641"/>
                        <a:pt x="48115" y="70153"/>
                      </a:cubicBezTo>
                      <a:lnTo>
                        <a:pt x="48115" y="2707"/>
                      </a:lnTo>
                      <a:cubicBezTo>
                        <a:pt x="48115" y="1219"/>
                        <a:pt x="46900" y="0"/>
                        <a:pt x="45412" y="0"/>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26"/>
                <p:cNvSpPr/>
                <p:nvPr/>
              </p:nvSpPr>
              <p:spPr>
                <a:xfrm>
                  <a:off x="4799421" y="1783484"/>
                  <a:ext cx="1797833" cy="2820065"/>
                </a:xfrm>
                <a:custGeom>
                  <a:avLst/>
                  <a:gdLst/>
                  <a:ahLst/>
                  <a:cxnLst/>
                  <a:rect l="l" t="t" r="r" b="b"/>
                  <a:pathLst>
                    <a:path w="45166" h="70847" extrusionOk="0">
                      <a:moveTo>
                        <a:pt x="2970" y="1"/>
                      </a:moveTo>
                      <a:cubicBezTo>
                        <a:pt x="1338" y="1"/>
                        <a:pt x="0" y="1335"/>
                        <a:pt x="0" y="2967"/>
                      </a:cubicBezTo>
                      <a:lnTo>
                        <a:pt x="0" y="67880"/>
                      </a:lnTo>
                      <a:cubicBezTo>
                        <a:pt x="0" y="69512"/>
                        <a:pt x="1338" y="70847"/>
                        <a:pt x="2970" y="70847"/>
                      </a:cubicBezTo>
                      <a:lnTo>
                        <a:pt x="42199" y="70847"/>
                      </a:lnTo>
                      <a:cubicBezTo>
                        <a:pt x="43831" y="70847"/>
                        <a:pt x="45166" y="69512"/>
                        <a:pt x="45166" y="67880"/>
                      </a:cubicBezTo>
                      <a:lnTo>
                        <a:pt x="45166" y="2967"/>
                      </a:lnTo>
                      <a:cubicBezTo>
                        <a:pt x="45166" y="1335"/>
                        <a:pt x="43831" y="1"/>
                        <a:pt x="42199"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26"/>
                <p:cNvSpPr/>
                <p:nvPr/>
              </p:nvSpPr>
              <p:spPr>
                <a:xfrm>
                  <a:off x="5025120" y="2109575"/>
                  <a:ext cx="958783" cy="17833"/>
                </a:xfrm>
                <a:custGeom>
                  <a:avLst/>
                  <a:gdLst/>
                  <a:ahLst/>
                  <a:cxnLst/>
                  <a:rect l="l" t="t" r="r" b="b"/>
                  <a:pathLst>
                    <a:path w="24087" h="448" extrusionOk="0">
                      <a:moveTo>
                        <a:pt x="229" y="0"/>
                      </a:moveTo>
                      <a:cubicBezTo>
                        <a:pt x="103" y="0"/>
                        <a:pt x="1" y="99"/>
                        <a:pt x="1" y="222"/>
                      </a:cubicBezTo>
                      <a:cubicBezTo>
                        <a:pt x="1" y="345"/>
                        <a:pt x="103" y="447"/>
                        <a:pt x="229" y="447"/>
                      </a:cubicBezTo>
                      <a:lnTo>
                        <a:pt x="23858" y="447"/>
                      </a:lnTo>
                      <a:cubicBezTo>
                        <a:pt x="23985" y="447"/>
                        <a:pt x="24087" y="345"/>
                        <a:pt x="24087" y="222"/>
                      </a:cubicBezTo>
                      <a:cubicBezTo>
                        <a:pt x="24087" y="99"/>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26"/>
                <p:cNvSpPr/>
                <p:nvPr/>
              </p:nvSpPr>
              <p:spPr>
                <a:xfrm>
                  <a:off x="6087975" y="2036173"/>
                  <a:ext cx="303314" cy="296109"/>
                </a:xfrm>
                <a:custGeom>
                  <a:avLst/>
                  <a:gdLst/>
                  <a:ahLst/>
                  <a:cxnLst/>
                  <a:rect l="l" t="t" r="r" b="b"/>
                  <a:pathLst>
                    <a:path w="7620" h="7439" extrusionOk="0">
                      <a:moveTo>
                        <a:pt x="4646" y="448"/>
                      </a:moveTo>
                      <a:cubicBezTo>
                        <a:pt x="6032" y="448"/>
                        <a:pt x="7162" y="1551"/>
                        <a:pt x="7162" y="2903"/>
                      </a:cubicBezTo>
                      <a:lnTo>
                        <a:pt x="7162" y="4537"/>
                      </a:lnTo>
                      <a:cubicBezTo>
                        <a:pt x="7162" y="5893"/>
                        <a:pt x="6032" y="6992"/>
                        <a:pt x="4646" y="6992"/>
                      </a:cubicBezTo>
                      <a:lnTo>
                        <a:pt x="2973" y="6992"/>
                      </a:lnTo>
                      <a:cubicBezTo>
                        <a:pt x="1585" y="6992"/>
                        <a:pt x="458" y="5893"/>
                        <a:pt x="458" y="4537"/>
                      </a:cubicBezTo>
                      <a:lnTo>
                        <a:pt x="458" y="2903"/>
                      </a:lnTo>
                      <a:cubicBezTo>
                        <a:pt x="458" y="1551"/>
                        <a:pt x="1585" y="448"/>
                        <a:pt x="2973" y="448"/>
                      </a:cubicBezTo>
                      <a:close/>
                      <a:moveTo>
                        <a:pt x="2973" y="1"/>
                      </a:moveTo>
                      <a:cubicBezTo>
                        <a:pt x="1335" y="1"/>
                        <a:pt x="0" y="1301"/>
                        <a:pt x="0" y="2903"/>
                      </a:cubicBezTo>
                      <a:lnTo>
                        <a:pt x="0" y="4537"/>
                      </a:lnTo>
                      <a:cubicBezTo>
                        <a:pt x="0" y="6139"/>
                        <a:pt x="1335" y="7439"/>
                        <a:pt x="2973" y="7439"/>
                      </a:cubicBezTo>
                      <a:lnTo>
                        <a:pt x="4646" y="7439"/>
                      </a:lnTo>
                      <a:cubicBezTo>
                        <a:pt x="6285" y="7439"/>
                        <a:pt x="7619" y="6139"/>
                        <a:pt x="7619" y="4537"/>
                      </a:cubicBezTo>
                      <a:lnTo>
                        <a:pt x="7619" y="2903"/>
                      </a:lnTo>
                      <a:cubicBezTo>
                        <a:pt x="7619" y="1301"/>
                        <a:pt x="6285" y="1"/>
                        <a:pt x="4646"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6"/>
                <p:cNvSpPr/>
                <p:nvPr/>
              </p:nvSpPr>
              <p:spPr>
                <a:xfrm>
                  <a:off x="5025120" y="2591906"/>
                  <a:ext cx="958783" cy="17872"/>
                </a:xfrm>
                <a:custGeom>
                  <a:avLst/>
                  <a:gdLst/>
                  <a:ahLst/>
                  <a:cxnLst/>
                  <a:rect l="l" t="t" r="r" b="b"/>
                  <a:pathLst>
                    <a:path w="24087" h="449" extrusionOk="0">
                      <a:moveTo>
                        <a:pt x="229" y="1"/>
                      </a:moveTo>
                      <a:cubicBezTo>
                        <a:pt x="103" y="1"/>
                        <a:pt x="1" y="103"/>
                        <a:pt x="1" y="226"/>
                      </a:cubicBezTo>
                      <a:cubicBezTo>
                        <a:pt x="1" y="349"/>
                        <a:pt x="103" y="448"/>
                        <a:pt x="229" y="448"/>
                      </a:cubicBezTo>
                      <a:lnTo>
                        <a:pt x="23858" y="448"/>
                      </a:lnTo>
                      <a:cubicBezTo>
                        <a:pt x="23985" y="448"/>
                        <a:pt x="24087" y="349"/>
                        <a:pt x="24087" y="226"/>
                      </a:cubicBezTo>
                      <a:cubicBezTo>
                        <a:pt x="24087" y="103"/>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26"/>
                <p:cNvSpPr/>
                <p:nvPr/>
              </p:nvSpPr>
              <p:spPr>
                <a:xfrm>
                  <a:off x="6087975" y="2518703"/>
                  <a:ext cx="303314" cy="296109"/>
                </a:xfrm>
                <a:custGeom>
                  <a:avLst/>
                  <a:gdLst/>
                  <a:ahLst/>
                  <a:cxnLst/>
                  <a:rect l="l" t="t" r="r" b="b"/>
                  <a:pathLst>
                    <a:path w="7620" h="7439" extrusionOk="0">
                      <a:moveTo>
                        <a:pt x="4646" y="444"/>
                      </a:moveTo>
                      <a:cubicBezTo>
                        <a:pt x="6032" y="444"/>
                        <a:pt x="7162" y="1546"/>
                        <a:pt x="7162" y="2902"/>
                      </a:cubicBezTo>
                      <a:lnTo>
                        <a:pt x="7162" y="4537"/>
                      </a:lnTo>
                      <a:cubicBezTo>
                        <a:pt x="7162" y="5889"/>
                        <a:pt x="6032" y="6991"/>
                        <a:pt x="4646" y="6991"/>
                      </a:cubicBezTo>
                      <a:lnTo>
                        <a:pt x="2973" y="6991"/>
                      </a:lnTo>
                      <a:cubicBezTo>
                        <a:pt x="1585" y="6991"/>
                        <a:pt x="458" y="5889"/>
                        <a:pt x="458" y="4537"/>
                      </a:cubicBezTo>
                      <a:lnTo>
                        <a:pt x="458" y="2902"/>
                      </a:lnTo>
                      <a:cubicBezTo>
                        <a:pt x="458" y="1546"/>
                        <a:pt x="1585" y="444"/>
                        <a:pt x="2973" y="444"/>
                      </a:cubicBezTo>
                      <a:close/>
                      <a:moveTo>
                        <a:pt x="2973" y="1"/>
                      </a:moveTo>
                      <a:cubicBezTo>
                        <a:pt x="1335" y="1"/>
                        <a:pt x="0" y="1301"/>
                        <a:pt x="0" y="2902"/>
                      </a:cubicBezTo>
                      <a:lnTo>
                        <a:pt x="0" y="4537"/>
                      </a:lnTo>
                      <a:cubicBezTo>
                        <a:pt x="0" y="6134"/>
                        <a:pt x="1335" y="7439"/>
                        <a:pt x="2973" y="7439"/>
                      </a:cubicBezTo>
                      <a:lnTo>
                        <a:pt x="4646" y="7439"/>
                      </a:lnTo>
                      <a:cubicBezTo>
                        <a:pt x="6285" y="7439"/>
                        <a:pt x="7619" y="6134"/>
                        <a:pt x="7619" y="4537"/>
                      </a:cubicBezTo>
                      <a:lnTo>
                        <a:pt x="7619" y="2902"/>
                      </a:lnTo>
                      <a:cubicBezTo>
                        <a:pt x="7619" y="1301"/>
                        <a:pt x="6285" y="1"/>
                        <a:pt x="4646"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6"/>
                <p:cNvSpPr/>
                <p:nvPr/>
              </p:nvSpPr>
              <p:spPr>
                <a:xfrm>
                  <a:off x="5025120" y="3079437"/>
                  <a:ext cx="958783" cy="17833"/>
                </a:xfrm>
                <a:custGeom>
                  <a:avLst/>
                  <a:gdLst/>
                  <a:ahLst/>
                  <a:cxnLst/>
                  <a:rect l="l" t="t" r="r" b="b"/>
                  <a:pathLst>
                    <a:path w="24087" h="448" extrusionOk="0">
                      <a:moveTo>
                        <a:pt x="229" y="1"/>
                      </a:moveTo>
                      <a:cubicBezTo>
                        <a:pt x="103" y="1"/>
                        <a:pt x="1" y="100"/>
                        <a:pt x="1" y="223"/>
                      </a:cubicBezTo>
                      <a:cubicBezTo>
                        <a:pt x="1" y="346"/>
                        <a:pt x="103" y="448"/>
                        <a:pt x="229" y="448"/>
                      </a:cubicBezTo>
                      <a:lnTo>
                        <a:pt x="23858" y="448"/>
                      </a:lnTo>
                      <a:cubicBezTo>
                        <a:pt x="23985" y="448"/>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26"/>
                <p:cNvSpPr/>
                <p:nvPr/>
              </p:nvSpPr>
              <p:spPr>
                <a:xfrm>
                  <a:off x="6087975" y="3006074"/>
                  <a:ext cx="303314" cy="296109"/>
                </a:xfrm>
                <a:custGeom>
                  <a:avLst/>
                  <a:gdLst/>
                  <a:ahLst/>
                  <a:cxnLst/>
                  <a:rect l="l" t="t" r="r" b="b"/>
                  <a:pathLst>
                    <a:path w="7620" h="7439" extrusionOk="0">
                      <a:moveTo>
                        <a:pt x="4646" y="448"/>
                      </a:moveTo>
                      <a:cubicBezTo>
                        <a:pt x="6032" y="448"/>
                        <a:pt x="7162" y="1550"/>
                        <a:pt x="7162" y="2902"/>
                      </a:cubicBezTo>
                      <a:lnTo>
                        <a:pt x="7162" y="4537"/>
                      </a:lnTo>
                      <a:cubicBezTo>
                        <a:pt x="7162" y="5892"/>
                        <a:pt x="6032" y="6991"/>
                        <a:pt x="4646" y="6991"/>
                      </a:cubicBezTo>
                      <a:lnTo>
                        <a:pt x="2973" y="6991"/>
                      </a:lnTo>
                      <a:cubicBezTo>
                        <a:pt x="1585" y="6991"/>
                        <a:pt x="458" y="5892"/>
                        <a:pt x="458" y="4537"/>
                      </a:cubicBezTo>
                      <a:lnTo>
                        <a:pt x="458" y="2902"/>
                      </a:lnTo>
                      <a:cubicBezTo>
                        <a:pt x="458" y="1550"/>
                        <a:pt x="1585" y="448"/>
                        <a:pt x="2973" y="448"/>
                      </a:cubicBezTo>
                      <a:close/>
                      <a:moveTo>
                        <a:pt x="2973" y="0"/>
                      </a:moveTo>
                      <a:cubicBezTo>
                        <a:pt x="1335" y="0"/>
                        <a:pt x="0" y="1301"/>
                        <a:pt x="0" y="2902"/>
                      </a:cubicBezTo>
                      <a:lnTo>
                        <a:pt x="0" y="4537"/>
                      </a:lnTo>
                      <a:cubicBezTo>
                        <a:pt x="0" y="6138"/>
                        <a:pt x="1335" y="7438"/>
                        <a:pt x="2973" y="7438"/>
                      </a:cubicBezTo>
                      <a:lnTo>
                        <a:pt x="4646" y="7438"/>
                      </a:lnTo>
                      <a:cubicBezTo>
                        <a:pt x="6285" y="7438"/>
                        <a:pt x="7619" y="6138"/>
                        <a:pt x="7619" y="4537"/>
                      </a:cubicBezTo>
                      <a:lnTo>
                        <a:pt x="7619" y="2902"/>
                      </a:lnTo>
                      <a:cubicBezTo>
                        <a:pt x="7619" y="1301"/>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26"/>
                <p:cNvSpPr/>
                <p:nvPr/>
              </p:nvSpPr>
              <p:spPr>
                <a:xfrm>
                  <a:off x="5021420" y="4094835"/>
                  <a:ext cx="958783" cy="17793"/>
                </a:xfrm>
                <a:custGeom>
                  <a:avLst/>
                  <a:gdLst/>
                  <a:ahLst/>
                  <a:cxnLst/>
                  <a:rect l="l" t="t" r="r" b="b"/>
                  <a:pathLst>
                    <a:path w="24087" h="447" extrusionOk="0">
                      <a:moveTo>
                        <a:pt x="229" y="0"/>
                      </a:moveTo>
                      <a:cubicBezTo>
                        <a:pt x="103" y="0"/>
                        <a:pt x="1" y="103"/>
                        <a:pt x="1" y="225"/>
                      </a:cubicBezTo>
                      <a:cubicBezTo>
                        <a:pt x="1" y="348"/>
                        <a:pt x="103" y="447"/>
                        <a:pt x="229" y="447"/>
                      </a:cubicBezTo>
                      <a:lnTo>
                        <a:pt x="23858" y="447"/>
                      </a:lnTo>
                      <a:cubicBezTo>
                        <a:pt x="23985" y="447"/>
                        <a:pt x="24087" y="348"/>
                        <a:pt x="24087" y="225"/>
                      </a:cubicBezTo>
                      <a:cubicBezTo>
                        <a:pt x="24087" y="103"/>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26"/>
                <p:cNvSpPr/>
                <p:nvPr/>
              </p:nvSpPr>
              <p:spPr>
                <a:xfrm>
                  <a:off x="5025120" y="2218125"/>
                  <a:ext cx="958783" cy="17833"/>
                </a:xfrm>
                <a:custGeom>
                  <a:avLst/>
                  <a:gdLst/>
                  <a:ahLst/>
                  <a:cxnLst/>
                  <a:rect l="l" t="t" r="r" b="b"/>
                  <a:pathLst>
                    <a:path w="24087" h="448" extrusionOk="0">
                      <a:moveTo>
                        <a:pt x="229" y="0"/>
                      </a:moveTo>
                      <a:cubicBezTo>
                        <a:pt x="103" y="0"/>
                        <a:pt x="1" y="100"/>
                        <a:pt x="1" y="222"/>
                      </a:cubicBezTo>
                      <a:cubicBezTo>
                        <a:pt x="1" y="349"/>
                        <a:pt x="103" y="448"/>
                        <a:pt x="229" y="448"/>
                      </a:cubicBezTo>
                      <a:lnTo>
                        <a:pt x="23858" y="448"/>
                      </a:lnTo>
                      <a:cubicBezTo>
                        <a:pt x="23985" y="448"/>
                        <a:pt x="24087" y="349"/>
                        <a:pt x="24087" y="222"/>
                      </a:cubicBezTo>
                      <a:cubicBezTo>
                        <a:pt x="24087" y="100"/>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6"/>
                <p:cNvSpPr/>
                <p:nvPr/>
              </p:nvSpPr>
              <p:spPr>
                <a:xfrm>
                  <a:off x="5025120" y="2700656"/>
                  <a:ext cx="958783" cy="17673"/>
                </a:xfrm>
                <a:custGeom>
                  <a:avLst/>
                  <a:gdLst/>
                  <a:ahLst/>
                  <a:cxnLst/>
                  <a:rect l="l" t="t" r="r" b="b"/>
                  <a:pathLst>
                    <a:path w="24087" h="444" extrusionOk="0">
                      <a:moveTo>
                        <a:pt x="229" y="0"/>
                      </a:moveTo>
                      <a:cubicBezTo>
                        <a:pt x="103" y="0"/>
                        <a:pt x="1" y="99"/>
                        <a:pt x="1" y="222"/>
                      </a:cubicBezTo>
                      <a:cubicBezTo>
                        <a:pt x="1" y="345"/>
                        <a:pt x="103" y="443"/>
                        <a:pt x="229" y="443"/>
                      </a:cubicBezTo>
                      <a:lnTo>
                        <a:pt x="23858" y="443"/>
                      </a:lnTo>
                      <a:cubicBezTo>
                        <a:pt x="23985" y="443"/>
                        <a:pt x="24087" y="345"/>
                        <a:pt x="24087" y="222"/>
                      </a:cubicBezTo>
                      <a:cubicBezTo>
                        <a:pt x="24087" y="99"/>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6"/>
                <p:cNvSpPr/>
                <p:nvPr/>
              </p:nvSpPr>
              <p:spPr>
                <a:xfrm>
                  <a:off x="5025120" y="3187987"/>
                  <a:ext cx="958783" cy="17872"/>
                </a:xfrm>
                <a:custGeom>
                  <a:avLst/>
                  <a:gdLst/>
                  <a:ahLst/>
                  <a:cxnLst/>
                  <a:rect l="l" t="t" r="r" b="b"/>
                  <a:pathLst>
                    <a:path w="24087" h="449" extrusionOk="0">
                      <a:moveTo>
                        <a:pt x="229" y="1"/>
                      </a:moveTo>
                      <a:cubicBezTo>
                        <a:pt x="103" y="1"/>
                        <a:pt x="1" y="100"/>
                        <a:pt x="1" y="226"/>
                      </a:cubicBezTo>
                      <a:cubicBezTo>
                        <a:pt x="1" y="349"/>
                        <a:pt x="103" y="448"/>
                        <a:pt x="229" y="448"/>
                      </a:cubicBezTo>
                      <a:lnTo>
                        <a:pt x="23858" y="448"/>
                      </a:lnTo>
                      <a:cubicBezTo>
                        <a:pt x="23985" y="448"/>
                        <a:pt x="24087" y="349"/>
                        <a:pt x="24087" y="226"/>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26"/>
                <p:cNvSpPr/>
                <p:nvPr/>
              </p:nvSpPr>
              <p:spPr>
                <a:xfrm>
                  <a:off x="5021420" y="4203505"/>
                  <a:ext cx="958783" cy="17713"/>
                </a:xfrm>
                <a:custGeom>
                  <a:avLst/>
                  <a:gdLst/>
                  <a:ahLst/>
                  <a:cxnLst/>
                  <a:rect l="l" t="t" r="r" b="b"/>
                  <a:pathLst>
                    <a:path w="24087" h="445" extrusionOk="0">
                      <a:moveTo>
                        <a:pt x="229" y="1"/>
                      </a:moveTo>
                      <a:cubicBezTo>
                        <a:pt x="103" y="1"/>
                        <a:pt x="1" y="100"/>
                        <a:pt x="1" y="223"/>
                      </a:cubicBezTo>
                      <a:cubicBezTo>
                        <a:pt x="1" y="346"/>
                        <a:pt x="103" y="445"/>
                        <a:pt x="229" y="445"/>
                      </a:cubicBezTo>
                      <a:lnTo>
                        <a:pt x="23858" y="445"/>
                      </a:lnTo>
                      <a:cubicBezTo>
                        <a:pt x="23985" y="445"/>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26"/>
                <p:cNvSpPr/>
                <p:nvPr/>
              </p:nvSpPr>
              <p:spPr>
                <a:xfrm>
                  <a:off x="6084275" y="4021592"/>
                  <a:ext cx="303314" cy="296109"/>
                </a:xfrm>
                <a:custGeom>
                  <a:avLst/>
                  <a:gdLst/>
                  <a:ahLst/>
                  <a:cxnLst/>
                  <a:rect l="l" t="t" r="r" b="b"/>
                  <a:pathLst>
                    <a:path w="7620" h="7439" extrusionOk="0">
                      <a:moveTo>
                        <a:pt x="4646" y="443"/>
                      </a:moveTo>
                      <a:cubicBezTo>
                        <a:pt x="6032" y="443"/>
                        <a:pt x="7162" y="1546"/>
                        <a:pt x="7162" y="2901"/>
                      </a:cubicBezTo>
                      <a:lnTo>
                        <a:pt x="7162" y="4536"/>
                      </a:lnTo>
                      <a:cubicBezTo>
                        <a:pt x="7162" y="5888"/>
                        <a:pt x="6032" y="6991"/>
                        <a:pt x="4646" y="6991"/>
                      </a:cubicBezTo>
                      <a:lnTo>
                        <a:pt x="2973" y="6991"/>
                      </a:lnTo>
                      <a:cubicBezTo>
                        <a:pt x="1585" y="6991"/>
                        <a:pt x="458" y="5888"/>
                        <a:pt x="458" y="4536"/>
                      </a:cubicBezTo>
                      <a:lnTo>
                        <a:pt x="458" y="2901"/>
                      </a:lnTo>
                      <a:cubicBezTo>
                        <a:pt x="458" y="1546"/>
                        <a:pt x="1585" y="443"/>
                        <a:pt x="2973" y="443"/>
                      </a:cubicBezTo>
                      <a:close/>
                      <a:moveTo>
                        <a:pt x="2973" y="0"/>
                      </a:moveTo>
                      <a:cubicBezTo>
                        <a:pt x="1335" y="0"/>
                        <a:pt x="0" y="1300"/>
                        <a:pt x="0" y="2901"/>
                      </a:cubicBezTo>
                      <a:lnTo>
                        <a:pt x="0" y="4536"/>
                      </a:lnTo>
                      <a:cubicBezTo>
                        <a:pt x="0" y="6134"/>
                        <a:pt x="1335" y="7438"/>
                        <a:pt x="2973" y="7438"/>
                      </a:cubicBezTo>
                      <a:lnTo>
                        <a:pt x="4646" y="7438"/>
                      </a:lnTo>
                      <a:cubicBezTo>
                        <a:pt x="6285" y="7438"/>
                        <a:pt x="7619" y="6134"/>
                        <a:pt x="7619" y="4536"/>
                      </a:cubicBezTo>
                      <a:lnTo>
                        <a:pt x="7619" y="2901"/>
                      </a:lnTo>
                      <a:cubicBezTo>
                        <a:pt x="7619" y="1300"/>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26"/>
                <p:cNvSpPr/>
                <p:nvPr/>
              </p:nvSpPr>
              <p:spPr>
                <a:xfrm>
                  <a:off x="6103659" y="2002457"/>
                  <a:ext cx="304747" cy="273182"/>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26"/>
                <p:cNvSpPr/>
                <p:nvPr/>
              </p:nvSpPr>
              <p:spPr>
                <a:xfrm>
                  <a:off x="5282465" y="1608896"/>
                  <a:ext cx="831885" cy="159698"/>
                </a:xfrm>
                <a:custGeom>
                  <a:avLst/>
                  <a:gdLst/>
                  <a:ahLst/>
                  <a:cxnLst/>
                  <a:rect l="l" t="t" r="r" b="b"/>
                  <a:pathLst>
                    <a:path w="20899" h="4012" extrusionOk="0">
                      <a:moveTo>
                        <a:pt x="18" y="0"/>
                      </a:moveTo>
                      <a:cubicBezTo>
                        <a:pt x="8" y="103"/>
                        <a:pt x="0" y="208"/>
                        <a:pt x="0" y="314"/>
                      </a:cubicBezTo>
                      <a:lnTo>
                        <a:pt x="0" y="4011"/>
                      </a:lnTo>
                      <a:lnTo>
                        <a:pt x="20899" y="4011"/>
                      </a:lnTo>
                      <a:lnTo>
                        <a:pt x="20899" y="314"/>
                      </a:lnTo>
                      <a:cubicBezTo>
                        <a:pt x="20899" y="208"/>
                        <a:pt x="20892" y="103"/>
                        <a:pt x="20879" y="0"/>
                      </a:cubicBezTo>
                      <a:close/>
                    </a:path>
                  </a:pathLst>
                </a:custGeom>
                <a:solidFill>
                  <a:srgbClr val="291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26"/>
                <p:cNvSpPr/>
                <p:nvPr/>
              </p:nvSpPr>
              <p:spPr>
                <a:xfrm>
                  <a:off x="5282465" y="1768557"/>
                  <a:ext cx="831885" cy="14967"/>
                </a:xfrm>
                <a:custGeom>
                  <a:avLst/>
                  <a:gdLst/>
                  <a:ahLst/>
                  <a:cxnLst/>
                  <a:rect l="l" t="t" r="r" b="b"/>
                  <a:pathLst>
                    <a:path w="20899" h="376" extrusionOk="0">
                      <a:moveTo>
                        <a:pt x="0" y="0"/>
                      </a:moveTo>
                      <a:lnTo>
                        <a:pt x="0" y="317"/>
                      </a:lnTo>
                      <a:lnTo>
                        <a:pt x="0" y="376"/>
                      </a:lnTo>
                      <a:lnTo>
                        <a:pt x="20899" y="376"/>
                      </a:lnTo>
                      <a:lnTo>
                        <a:pt x="20899" y="317"/>
                      </a:lnTo>
                      <a:lnTo>
                        <a:pt x="20899" y="0"/>
                      </a:lnTo>
                      <a:close/>
                    </a:path>
                  </a:pathLst>
                </a:custGeom>
                <a:solidFill>
                  <a:srgbClr val="4E51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26"/>
                <p:cNvSpPr/>
                <p:nvPr/>
              </p:nvSpPr>
              <p:spPr>
                <a:xfrm>
                  <a:off x="5282465" y="1783484"/>
                  <a:ext cx="831885" cy="104409"/>
                </a:xfrm>
                <a:custGeom>
                  <a:avLst/>
                  <a:gdLst/>
                  <a:ahLst/>
                  <a:cxnLst/>
                  <a:rect l="l" t="t" r="r" b="b"/>
                  <a:pathLst>
                    <a:path w="20899" h="2623" extrusionOk="0">
                      <a:moveTo>
                        <a:pt x="0" y="1"/>
                      </a:moveTo>
                      <a:cubicBezTo>
                        <a:pt x="31" y="1448"/>
                        <a:pt x="1253" y="2622"/>
                        <a:pt x="2742" y="2622"/>
                      </a:cubicBezTo>
                      <a:lnTo>
                        <a:pt x="18154" y="2622"/>
                      </a:lnTo>
                      <a:cubicBezTo>
                        <a:pt x="19642" y="2622"/>
                        <a:pt x="20865" y="1448"/>
                        <a:pt x="20899" y="1"/>
                      </a:cubicBezTo>
                      <a:close/>
                    </a:path>
                  </a:pathLst>
                </a:custGeom>
                <a:solidFill>
                  <a:srgbClr val="827F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6"/>
                <p:cNvSpPr/>
                <p:nvPr/>
              </p:nvSpPr>
              <p:spPr>
                <a:xfrm>
                  <a:off x="5282465" y="1345102"/>
                  <a:ext cx="831885" cy="515992"/>
                </a:xfrm>
                <a:custGeom>
                  <a:avLst/>
                  <a:gdLst/>
                  <a:ahLst/>
                  <a:cxnLst/>
                  <a:rect l="l" t="t" r="r" b="b"/>
                  <a:pathLst>
                    <a:path w="20899" h="12963" extrusionOk="0">
                      <a:moveTo>
                        <a:pt x="12098" y="1599"/>
                      </a:moveTo>
                      <a:cubicBezTo>
                        <a:pt x="12505" y="1599"/>
                        <a:pt x="12836" y="1923"/>
                        <a:pt x="12836" y="2319"/>
                      </a:cubicBezTo>
                      <a:cubicBezTo>
                        <a:pt x="12836" y="2715"/>
                        <a:pt x="12505" y="3036"/>
                        <a:pt x="12098" y="3036"/>
                      </a:cubicBezTo>
                      <a:lnTo>
                        <a:pt x="8798" y="3036"/>
                      </a:lnTo>
                      <a:cubicBezTo>
                        <a:pt x="8391" y="3036"/>
                        <a:pt x="8060" y="2715"/>
                        <a:pt x="8060" y="2319"/>
                      </a:cubicBezTo>
                      <a:cubicBezTo>
                        <a:pt x="8060" y="1923"/>
                        <a:pt x="8391" y="1599"/>
                        <a:pt x="8798" y="1599"/>
                      </a:cubicBezTo>
                      <a:close/>
                      <a:moveTo>
                        <a:pt x="7930" y="1"/>
                      </a:moveTo>
                      <a:cubicBezTo>
                        <a:pt x="6422" y="1"/>
                        <a:pt x="5185" y="1206"/>
                        <a:pt x="5185" y="2681"/>
                      </a:cubicBezTo>
                      <a:lnTo>
                        <a:pt x="5185" y="3593"/>
                      </a:lnTo>
                      <a:lnTo>
                        <a:pt x="2742" y="3593"/>
                      </a:lnTo>
                      <a:cubicBezTo>
                        <a:pt x="1233" y="3593"/>
                        <a:pt x="0" y="4797"/>
                        <a:pt x="0" y="6272"/>
                      </a:cubicBezTo>
                      <a:lnTo>
                        <a:pt x="0" y="10286"/>
                      </a:lnTo>
                      <a:cubicBezTo>
                        <a:pt x="0" y="11757"/>
                        <a:pt x="1233" y="12963"/>
                        <a:pt x="2742" y="12963"/>
                      </a:cubicBezTo>
                      <a:lnTo>
                        <a:pt x="18154" y="12963"/>
                      </a:lnTo>
                      <a:cubicBezTo>
                        <a:pt x="19663" y="12963"/>
                        <a:pt x="20899" y="11757"/>
                        <a:pt x="20899" y="10286"/>
                      </a:cubicBezTo>
                      <a:lnTo>
                        <a:pt x="20899" y="6272"/>
                      </a:lnTo>
                      <a:cubicBezTo>
                        <a:pt x="20899" y="4797"/>
                        <a:pt x="19663" y="3593"/>
                        <a:pt x="18154" y="3593"/>
                      </a:cubicBezTo>
                      <a:lnTo>
                        <a:pt x="15710" y="3593"/>
                      </a:lnTo>
                      <a:lnTo>
                        <a:pt x="15710" y="2681"/>
                      </a:lnTo>
                      <a:cubicBezTo>
                        <a:pt x="15710" y="1206"/>
                        <a:pt x="14478" y="1"/>
                        <a:pt x="12968"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6"/>
                <p:cNvSpPr/>
                <p:nvPr/>
              </p:nvSpPr>
              <p:spPr>
                <a:xfrm>
                  <a:off x="5336282" y="1680745"/>
                  <a:ext cx="35227" cy="26709"/>
                </a:xfrm>
                <a:custGeom>
                  <a:avLst/>
                  <a:gdLst/>
                  <a:ahLst/>
                  <a:cxnLst/>
                  <a:rect l="l" t="t" r="r" b="b"/>
                  <a:pathLst>
                    <a:path w="885" h="671" extrusionOk="0">
                      <a:moveTo>
                        <a:pt x="444" y="1"/>
                      </a:moveTo>
                      <a:cubicBezTo>
                        <a:pt x="3" y="1"/>
                        <a:pt x="0" y="670"/>
                        <a:pt x="444" y="670"/>
                      </a:cubicBezTo>
                      <a:cubicBezTo>
                        <a:pt x="884" y="670"/>
                        <a:pt x="884" y="1"/>
                        <a:pt x="4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26"/>
                <p:cNvSpPr/>
                <p:nvPr/>
              </p:nvSpPr>
              <p:spPr>
                <a:xfrm>
                  <a:off x="5338471" y="1726363"/>
                  <a:ext cx="126381" cy="98876"/>
                </a:xfrm>
                <a:custGeom>
                  <a:avLst/>
                  <a:gdLst/>
                  <a:ahLst/>
                  <a:cxnLst/>
                  <a:rect l="l" t="t" r="r" b="b"/>
                  <a:pathLst>
                    <a:path w="3175" h="2484" extrusionOk="0">
                      <a:moveTo>
                        <a:pt x="457" y="1"/>
                      </a:moveTo>
                      <a:cubicBezTo>
                        <a:pt x="286" y="1"/>
                        <a:pt x="101" y="107"/>
                        <a:pt x="75" y="319"/>
                      </a:cubicBezTo>
                      <a:cubicBezTo>
                        <a:pt x="0" y="927"/>
                        <a:pt x="102" y="1538"/>
                        <a:pt x="608" y="1944"/>
                      </a:cubicBezTo>
                      <a:cubicBezTo>
                        <a:pt x="1195" y="2419"/>
                        <a:pt x="2004" y="2460"/>
                        <a:pt x="2731" y="2483"/>
                      </a:cubicBezTo>
                      <a:cubicBezTo>
                        <a:pt x="2735" y="2484"/>
                        <a:pt x="2740" y="2484"/>
                        <a:pt x="2744" y="2484"/>
                      </a:cubicBezTo>
                      <a:cubicBezTo>
                        <a:pt x="3175" y="2484"/>
                        <a:pt x="3167" y="1828"/>
                        <a:pt x="2731" y="1814"/>
                      </a:cubicBezTo>
                      <a:cubicBezTo>
                        <a:pt x="2195" y="1798"/>
                        <a:pt x="1563" y="1798"/>
                        <a:pt x="1106" y="1477"/>
                      </a:cubicBezTo>
                      <a:cubicBezTo>
                        <a:pt x="710" y="1200"/>
                        <a:pt x="706" y="756"/>
                        <a:pt x="758" y="319"/>
                      </a:cubicBezTo>
                      <a:cubicBezTo>
                        <a:pt x="785" y="106"/>
                        <a:pt x="628" y="1"/>
                        <a:pt x="4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26"/>
                <p:cNvSpPr/>
                <p:nvPr/>
              </p:nvSpPr>
              <p:spPr>
                <a:xfrm>
                  <a:off x="5021420" y="3604223"/>
                  <a:ext cx="958783" cy="17793"/>
                </a:xfrm>
                <a:custGeom>
                  <a:avLst/>
                  <a:gdLst/>
                  <a:ahLst/>
                  <a:cxnLst/>
                  <a:rect l="l" t="t" r="r" b="b"/>
                  <a:pathLst>
                    <a:path w="24087" h="447" extrusionOk="0">
                      <a:moveTo>
                        <a:pt x="229" y="0"/>
                      </a:moveTo>
                      <a:cubicBezTo>
                        <a:pt x="103" y="0"/>
                        <a:pt x="1" y="103"/>
                        <a:pt x="1" y="225"/>
                      </a:cubicBezTo>
                      <a:cubicBezTo>
                        <a:pt x="1" y="348"/>
                        <a:pt x="103" y="447"/>
                        <a:pt x="229" y="447"/>
                      </a:cubicBezTo>
                      <a:lnTo>
                        <a:pt x="23858" y="447"/>
                      </a:lnTo>
                      <a:cubicBezTo>
                        <a:pt x="23985" y="447"/>
                        <a:pt x="24087" y="348"/>
                        <a:pt x="24087" y="225"/>
                      </a:cubicBezTo>
                      <a:cubicBezTo>
                        <a:pt x="24087" y="103"/>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6"/>
                <p:cNvSpPr/>
                <p:nvPr/>
              </p:nvSpPr>
              <p:spPr>
                <a:xfrm>
                  <a:off x="5021420" y="3712893"/>
                  <a:ext cx="958783" cy="17713"/>
                </a:xfrm>
                <a:custGeom>
                  <a:avLst/>
                  <a:gdLst/>
                  <a:ahLst/>
                  <a:cxnLst/>
                  <a:rect l="l" t="t" r="r" b="b"/>
                  <a:pathLst>
                    <a:path w="24087" h="445" extrusionOk="0">
                      <a:moveTo>
                        <a:pt x="229" y="1"/>
                      </a:moveTo>
                      <a:cubicBezTo>
                        <a:pt x="103" y="1"/>
                        <a:pt x="1" y="100"/>
                        <a:pt x="1" y="223"/>
                      </a:cubicBezTo>
                      <a:cubicBezTo>
                        <a:pt x="1" y="346"/>
                        <a:pt x="103" y="445"/>
                        <a:pt x="229" y="445"/>
                      </a:cubicBezTo>
                      <a:lnTo>
                        <a:pt x="23858" y="445"/>
                      </a:lnTo>
                      <a:cubicBezTo>
                        <a:pt x="23985" y="445"/>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6"/>
                <p:cNvSpPr/>
                <p:nvPr/>
              </p:nvSpPr>
              <p:spPr>
                <a:xfrm>
                  <a:off x="6084275" y="3530980"/>
                  <a:ext cx="303314" cy="296109"/>
                </a:xfrm>
                <a:custGeom>
                  <a:avLst/>
                  <a:gdLst/>
                  <a:ahLst/>
                  <a:cxnLst/>
                  <a:rect l="l" t="t" r="r" b="b"/>
                  <a:pathLst>
                    <a:path w="7620" h="7439" extrusionOk="0">
                      <a:moveTo>
                        <a:pt x="4646" y="443"/>
                      </a:moveTo>
                      <a:cubicBezTo>
                        <a:pt x="6032" y="443"/>
                        <a:pt x="7162" y="1546"/>
                        <a:pt x="7162" y="2901"/>
                      </a:cubicBezTo>
                      <a:lnTo>
                        <a:pt x="7162" y="4536"/>
                      </a:lnTo>
                      <a:cubicBezTo>
                        <a:pt x="7162" y="5888"/>
                        <a:pt x="6032" y="6991"/>
                        <a:pt x="4646" y="6991"/>
                      </a:cubicBezTo>
                      <a:lnTo>
                        <a:pt x="2973" y="6991"/>
                      </a:lnTo>
                      <a:cubicBezTo>
                        <a:pt x="1585" y="6991"/>
                        <a:pt x="458" y="5888"/>
                        <a:pt x="458" y="4536"/>
                      </a:cubicBezTo>
                      <a:lnTo>
                        <a:pt x="458" y="2901"/>
                      </a:lnTo>
                      <a:cubicBezTo>
                        <a:pt x="458" y="1546"/>
                        <a:pt x="1585" y="443"/>
                        <a:pt x="2973" y="443"/>
                      </a:cubicBezTo>
                      <a:close/>
                      <a:moveTo>
                        <a:pt x="2973" y="0"/>
                      </a:moveTo>
                      <a:cubicBezTo>
                        <a:pt x="1335" y="0"/>
                        <a:pt x="0" y="1300"/>
                        <a:pt x="0" y="2901"/>
                      </a:cubicBezTo>
                      <a:lnTo>
                        <a:pt x="0" y="4536"/>
                      </a:lnTo>
                      <a:cubicBezTo>
                        <a:pt x="0" y="6134"/>
                        <a:pt x="1335" y="7438"/>
                        <a:pt x="2973" y="7438"/>
                      </a:cubicBezTo>
                      <a:lnTo>
                        <a:pt x="4646" y="7438"/>
                      </a:lnTo>
                      <a:cubicBezTo>
                        <a:pt x="6285" y="7438"/>
                        <a:pt x="7619" y="6134"/>
                        <a:pt x="7619" y="4536"/>
                      </a:cubicBezTo>
                      <a:lnTo>
                        <a:pt x="7619" y="2901"/>
                      </a:lnTo>
                      <a:cubicBezTo>
                        <a:pt x="7619" y="1300"/>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1" name="Google Shape;761;p26"/>
              <p:cNvSpPr/>
              <p:nvPr/>
            </p:nvSpPr>
            <p:spPr>
              <a:xfrm>
                <a:off x="5789650" y="2289345"/>
                <a:ext cx="304747" cy="273182"/>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62" name="Google Shape;762;p26"/>
          <p:cNvSpPr txBox="1">
            <a:spLocks noGrp="1"/>
          </p:cNvSpPr>
          <p:nvPr>
            <p:ph type="title" idx="2"/>
          </p:nvPr>
        </p:nvSpPr>
        <p:spPr>
          <a:xfrm>
            <a:off x="1458930" y="256854"/>
            <a:ext cx="6047200" cy="976045"/>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2400" b="1" dirty="0">
                <a:latin typeface="Castellar" panose="020A0402060406010301" pitchFamily="18" charset="0"/>
              </a:rPr>
              <a:t>HUBUNGAN LINGKUNGAN DAN MANUSIA</a:t>
            </a:r>
            <a:endParaRPr sz="2400" b="1" dirty="0">
              <a:solidFill>
                <a:srgbClr val="FF7C3E"/>
              </a:solidFill>
              <a:latin typeface="Castellar" panose="020A0402060406010301" pitchFamily="18" charset="0"/>
            </a:endParaRPr>
          </a:p>
        </p:txBody>
      </p:sp>
      <p:pic>
        <p:nvPicPr>
          <p:cNvPr id="2" name="Picture 1"/>
          <p:cNvPicPr>
            <a:picLocks noChangeAspect="1"/>
          </p:cNvPicPr>
          <p:nvPr/>
        </p:nvPicPr>
        <p:blipFill>
          <a:blip r:embed="rId3"/>
          <a:stretch>
            <a:fillRect/>
          </a:stretch>
        </p:blipFill>
        <p:spPr>
          <a:xfrm>
            <a:off x="400785" y="1422747"/>
            <a:ext cx="341406" cy="341406"/>
          </a:xfrm>
          <a:prstGeom prst="rect">
            <a:avLst/>
          </a:prstGeom>
        </p:spPr>
      </p:pic>
      <p:pic>
        <p:nvPicPr>
          <p:cNvPr id="3" name="Picture 2"/>
          <p:cNvPicPr>
            <a:picLocks noChangeAspect="1"/>
          </p:cNvPicPr>
          <p:nvPr/>
        </p:nvPicPr>
        <p:blipFill>
          <a:blip r:embed="rId3"/>
          <a:stretch>
            <a:fillRect/>
          </a:stretch>
        </p:blipFill>
        <p:spPr>
          <a:xfrm>
            <a:off x="400785" y="3138260"/>
            <a:ext cx="341406" cy="34140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5DDDA">
            <a:alpha val="71900"/>
          </a:srgbClr>
        </a:solidFill>
        <a:effectLst/>
      </p:bgPr>
    </p:bg>
    <p:spTree>
      <p:nvGrpSpPr>
        <p:cNvPr id="1" name="Shape 766"/>
        <p:cNvGrpSpPr/>
        <p:nvPr/>
      </p:nvGrpSpPr>
      <p:grpSpPr>
        <a:xfrm>
          <a:off x="0" y="0"/>
          <a:ext cx="0" cy="0"/>
          <a:chOff x="0" y="0"/>
          <a:chExt cx="0" cy="0"/>
        </a:xfrm>
      </p:grpSpPr>
      <p:sp>
        <p:nvSpPr>
          <p:cNvPr id="770" name="Google Shape;770;p27"/>
          <p:cNvSpPr/>
          <p:nvPr/>
        </p:nvSpPr>
        <p:spPr>
          <a:xfrm flipH="1">
            <a:off x="5205845" y="1534917"/>
            <a:ext cx="3671023" cy="2802300"/>
          </a:xfrm>
          <a:custGeom>
            <a:avLst/>
            <a:gdLst/>
            <a:ahLst/>
            <a:cxnLst/>
            <a:rect l="l" t="t" r="r" b="b"/>
            <a:pathLst>
              <a:path w="49322" h="43333" extrusionOk="0">
                <a:moveTo>
                  <a:pt x="19367" y="0"/>
                </a:moveTo>
                <a:cubicBezTo>
                  <a:pt x="18773" y="0"/>
                  <a:pt x="18179" y="19"/>
                  <a:pt x="17583" y="55"/>
                </a:cubicBezTo>
                <a:cubicBezTo>
                  <a:pt x="17130" y="82"/>
                  <a:pt x="16663" y="48"/>
                  <a:pt x="16220" y="136"/>
                </a:cubicBezTo>
                <a:cubicBezTo>
                  <a:pt x="15125" y="356"/>
                  <a:pt x="14019" y="525"/>
                  <a:pt x="12940" y="859"/>
                </a:cubicBezTo>
                <a:cubicBezTo>
                  <a:pt x="10638" y="1580"/>
                  <a:pt x="8531" y="2672"/>
                  <a:pt x="6523" y="3977"/>
                </a:cubicBezTo>
                <a:cubicBezTo>
                  <a:pt x="6289" y="4129"/>
                  <a:pt x="6046" y="4292"/>
                  <a:pt x="5867" y="4501"/>
                </a:cubicBezTo>
                <a:cubicBezTo>
                  <a:pt x="5390" y="5063"/>
                  <a:pt x="4920" y="5631"/>
                  <a:pt x="4501" y="6232"/>
                </a:cubicBezTo>
                <a:cubicBezTo>
                  <a:pt x="3541" y="7611"/>
                  <a:pt x="2506" y="8954"/>
                  <a:pt x="2077" y="10628"/>
                </a:cubicBezTo>
                <a:cubicBezTo>
                  <a:pt x="2060" y="10695"/>
                  <a:pt x="2023" y="10759"/>
                  <a:pt x="1989" y="10820"/>
                </a:cubicBezTo>
                <a:cubicBezTo>
                  <a:pt x="1424" y="11882"/>
                  <a:pt x="1160" y="13052"/>
                  <a:pt x="782" y="14178"/>
                </a:cubicBezTo>
                <a:cubicBezTo>
                  <a:pt x="684" y="14479"/>
                  <a:pt x="623" y="14793"/>
                  <a:pt x="576" y="15105"/>
                </a:cubicBezTo>
                <a:cubicBezTo>
                  <a:pt x="447" y="15936"/>
                  <a:pt x="315" y="16764"/>
                  <a:pt x="220" y="17600"/>
                </a:cubicBezTo>
                <a:cubicBezTo>
                  <a:pt x="130" y="18367"/>
                  <a:pt x="0" y="19142"/>
                  <a:pt x="31" y="19909"/>
                </a:cubicBezTo>
                <a:cubicBezTo>
                  <a:pt x="163" y="23148"/>
                  <a:pt x="569" y="26339"/>
                  <a:pt x="1776" y="29390"/>
                </a:cubicBezTo>
                <a:cubicBezTo>
                  <a:pt x="2435" y="31057"/>
                  <a:pt x="3128" y="32693"/>
                  <a:pt x="4197" y="34160"/>
                </a:cubicBezTo>
                <a:cubicBezTo>
                  <a:pt x="5299" y="35679"/>
                  <a:pt x="6567" y="37027"/>
                  <a:pt x="7981" y="38241"/>
                </a:cubicBezTo>
                <a:cubicBezTo>
                  <a:pt x="9106" y="39212"/>
                  <a:pt x="10387" y="39945"/>
                  <a:pt x="11757" y="40514"/>
                </a:cubicBezTo>
                <a:cubicBezTo>
                  <a:pt x="12697" y="40905"/>
                  <a:pt x="13636" y="41295"/>
                  <a:pt x="14580" y="41673"/>
                </a:cubicBezTo>
                <a:cubicBezTo>
                  <a:pt x="15331" y="41971"/>
                  <a:pt x="16085" y="42248"/>
                  <a:pt x="16869" y="42447"/>
                </a:cubicBezTo>
                <a:cubicBezTo>
                  <a:pt x="18096" y="42762"/>
                  <a:pt x="19337" y="42971"/>
                  <a:pt x="20592" y="43151"/>
                </a:cubicBezTo>
                <a:cubicBezTo>
                  <a:pt x="21402" y="43269"/>
                  <a:pt x="22209" y="43333"/>
                  <a:pt x="23013" y="43333"/>
                </a:cubicBezTo>
                <a:cubicBezTo>
                  <a:pt x="24235" y="43333"/>
                  <a:pt x="25449" y="43185"/>
                  <a:pt x="26651" y="42857"/>
                </a:cubicBezTo>
                <a:cubicBezTo>
                  <a:pt x="28909" y="42238"/>
                  <a:pt x="31039" y="41359"/>
                  <a:pt x="32679" y="39584"/>
                </a:cubicBezTo>
                <a:cubicBezTo>
                  <a:pt x="32893" y="39354"/>
                  <a:pt x="33163" y="39175"/>
                  <a:pt x="33396" y="38962"/>
                </a:cubicBezTo>
                <a:cubicBezTo>
                  <a:pt x="34674" y="37792"/>
                  <a:pt x="35824" y="36528"/>
                  <a:pt x="36456" y="34867"/>
                </a:cubicBezTo>
                <a:cubicBezTo>
                  <a:pt x="36568" y="34573"/>
                  <a:pt x="36737" y="34302"/>
                  <a:pt x="36889" y="34025"/>
                </a:cubicBezTo>
                <a:cubicBezTo>
                  <a:pt x="37673" y="32602"/>
                  <a:pt x="38282" y="31104"/>
                  <a:pt x="38667" y="29532"/>
                </a:cubicBezTo>
                <a:cubicBezTo>
                  <a:pt x="38985" y="28237"/>
                  <a:pt x="39182" y="26915"/>
                  <a:pt x="39449" y="25606"/>
                </a:cubicBezTo>
                <a:cubicBezTo>
                  <a:pt x="39533" y="25197"/>
                  <a:pt x="39661" y="24791"/>
                  <a:pt x="39807" y="24396"/>
                </a:cubicBezTo>
                <a:cubicBezTo>
                  <a:pt x="39936" y="24041"/>
                  <a:pt x="40220" y="23848"/>
                  <a:pt x="40598" y="23783"/>
                </a:cubicBezTo>
                <a:cubicBezTo>
                  <a:pt x="41636" y="23605"/>
                  <a:pt x="42674" y="23435"/>
                  <a:pt x="43706" y="23232"/>
                </a:cubicBezTo>
                <a:cubicBezTo>
                  <a:pt x="44358" y="23104"/>
                  <a:pt x="48983" y="22073"/>
                  <a:pt x="49321" y="21988"/>
                </a:cubicBezTo>
                <a:cubicBezTo>
                  <a:pt x="49037" y="21779"/>
                  <a:pt x="48940" y="21673"/>
                  <a:pt x="48818" y="21623"/>
                </a:cubicBezTo>
                <a:cubicBezTo>
                  <a:pt x="47918" y="21227"/>
                  <a:pt x="47016" y="20842"/>
                  <a:pt x="46109" y="20460"/>
                </a:cubicBezTo>
                <a:cubicBezTo>
                  <a:pt x="45463" y="20186"/>
                  <a:pt x="44794" y="19963"/>
                  <a:pt x="44168" y="19649"/>
                </a:cubicBezTo>
                <a:cubicBezTo>
                  <a:pt x="42789" y="18955"/>
                  <a:pt x="41426" y="18229"/>
                  <a:pt x="39936" y="17792"/>
                </a:cubicBezTo>
                <a:cubicBezTo>
                  <a:pt x="39466" y="17657"/>
                  <a:pt x="39114" y="17383"/>
                  <a:pt x="38911" y="16947"/>
                </a:cubicBezTo>
                <a:cubicBezTo>
                  <a:pt x="38573" y="16216"/>
                  <a:pt x="38197" y="15493"/>
                  <a:pt x="37937" y="14735"/>
                </a:cubicBezTo>
                <a:cubicBezTo>
                  <a:pt x="37339" y="13001"/>
                  <a:pt x="36629" y="11324"/>
                  <a:pt x="35679" y="9755"/>
                </a:cubicBezTo>
                <a:cubicBezTo>
                  <a:pt x="35276" y="9089"/>
                  <a:pt x="34931" y="8403"/>
                  <a:pt x="34650" y="7683"/>
                </a:cubicBezTo>
                <a:cubicBezTo>
                  <a:pt x="34421" y="7087"/>
                  <a:pt x="34116" y="6543"/>
                  <a:pt x="33714" y="6043"/>
                </a:cubicBezTo>
                <a:cubicBezTo>
                  <a:pt x="33102" y="5278"/>
                  <a:pt x="32541" y="4467"/>
                  <a:pt x="31919" y="3710"/>
                </a:cubicBezTo>
                <a:cubicBezTo>
                  <a:pt x="31540" y="3250"/>
                  <a:pt x="31103" y="2851"/>
                  <a:pt x="30539" y="2594"/>
                </a:cubicBezTo>
                <a:cubicBezTo>
                  <a:pt x="28361" y="1603"/>
                  <a:pt x="26153" y="768"/>
                  <a:pt x="23767" y="362"/>
                </a:cubicBezTo>
                <a:cubicBezTo>
                  <a:pt x="22298" y="115"/>
                  <a:pt x="20835" y="0"/>
                  <a:pt x="19367" y="0"/>
                </a:cubicBezTo>
                <a:close/>
              </a:path>
            </a:pathLst>
          </a:custGeom>
          <a:solidFill>
            <a:srgbClr val="F3F3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1600" dirty="0"/>
              <a:t>RAS </a:t>
            </a:r>
            <a:r>
              <a:rPr lang="en-US" dirty="0" err="1"/>
              <a:t>adalah</a:t>
            </a:r>
            <a:r>
              <a:rPr lang="en-US" dirty="0"/>
              <a:t> </a:t>
            </a:r>
            <a:r>
              <a:rPr lang="en-US" dirty="0" err="1"/>
              <a:t>klasifikasi</a:t>
            </a:r>
            <a:r>
              <a:rPr lang="en-US" dirty="0"/>
              <a:t> </a:t>
            </a:r>
            <a:r>
              <a:rPr lang="en-US" dirty="0" err="1"/>
              <a:t>manusia</a:t>
            </a:r>
            <a:r>
              <a:rPr lang="en-US" dirty="0"/>
              <a:t> </a:t>
            </a:r>
            <a:r>
              <a:rPr lang="en-US" dirty="0" err="1"/>
              <a:t>berdasarkan</a:t>
            </a:r>
            <a:r>
              <a:rPr lang="en-US" dirty="0"/>
              <a:t> </a:t>
            </a:r>
            <a:r>
              <a:rPr lang="en-US" dirty="0" err="1"/>
              <a:t>ciri</a:t>
            </a:r>
            <a:r>
              <a:rPr lang="en-US" dirty="0"/>
              <a:t> </a:t>
            </a:r>
            <a:r>
              <a:rPr lang="en-US" dirty="0" err="1"/>
              <a:t>ciri</a:t>
            </a:r>
            <a:r>
              <a:rPr lang="en-US" dirty="0"/>
              <a:t> </a:t>
            </a:r>
            <a:r>
              <a:rPr lang="en-US" dirty="0" err="1"/>
              <a:t>fisik</a:t>
            </a:r>
            <a:r>
              <a:rPr lang="en-US" dirty="0"/>
              <a:t> (</a:t>
            </a:r>
            <a:r>
              <a:rPr lang="en-US" dirty="0" err="1"/>
              <a:t>fenotipe</a:t>
            </a:r>
            <a:r>
              <a:rPr lang="en-US" dirty="0"/>
              <a:t>)</a:t>
            </a:r>
            <a:r>
              <a:rPr lang="en-US" dirty="0" err="1"/>
              <a:t>dan</a:t>
            </a:r>
            <a:r>
              <a:rPr lang="en-US" dirty="0"/>
              <a:t> </a:t>
            </a:r>
            <a:r>
              <a:rPr lang="en-US" dirty="0" err="1"/>
              <a:t>asal</a:t>
            </a:r>
            <a:r>
              <a:rPr lang="en-US" dirty="0"/>
              <a:t> </a:t>
            </a:r>
            <a:r>
              <a:rPr lang="en-US" dirty="0" err="1"/>
              <a:t>usul</a:t>
            </a:r>
            <a:r>
              <a:rPr lang="id-ID" dirty="0"/>
              <a:t> </a:t>
            </a:r>
            <a:r>
              <a:rPr lang="en-US" dirty="0" err="1"/>
              <a:t>geografisnya</a:t>
            </a:r>
            <a:r>
              <a:rPr lang="en-US" dirty="0"/>
              <a:t>.</a:t>
            </a:r>
          </a:p>
          <a:p>
            <a:pPr marL="0" lvl="0" indent="0" algn="ctr" rtl="0">
              <a:spcBef>
                <a:spcPts val="0"/>
              </a:spcBef>
              <a:spcAft>
                <a:spcPts val="0"/>
              </a:spcAft>
              <a:buNone/>
            </a:pPr>
            <a:endParaRPr lang="en-US" sz="1600" dirty="0"/>
          </a:p>
          <a:p>
            <a:pPr marL="0" lvl="0" indent="0" algn="ctr" rtl="0">
              <a:spcBef>
                <a:spcPts val="0"/>
              </a:spcBef>
              <a:spcAft>
                <a:spcPts val="0"/>
              </a:spcAft>
              <a:buNone/>
            </a:pPr>
            <a:r>
              <a:rPr lang="en-US" sz="1600" dirty="0"/>
              <a:t>SUKU/ETNIK </a:t>
            </a:r>
            <a:r>
              <a:rPr lang="en-US" dirty="0" err="1"/>
              <a:t>dapat</a:t>
            </a:r>
            <a:r>
              <a:rPr lang="en-US" dirty="0"/>
              <a:t> </a:t>
            </a:r>
            <a:r>
              <a:rPr lang="en-US" dirty="0" err="1"/>
              <a:t>diartikan</a:t>
            </a:r>
            <a:r>
              <a:rPr lang="en-US" dirty="0"/>
              <a:t> </a:t>
            </a:r>
            <a:r>
              <a:rPr lang="en-US" dirty="0" err="1"/>
              <a:t>sebagai</a:t>
            </a:r>
            <a:r>
              <a:rPr lang="en-US" dirty="0"/>
              <a:t> </a:t>
            </a:r>
            <a:r>
              <a:rPr lang="en-US" dirty="0" err="1"/>
              <a:t>pengelompokan</a:t>
            </a:r>
            <a:r>
              <a:rPr lang="en-US" sz="1600" dirty="0"/>
              <a:t> </a:t>
            </a:r>
            <a:r>
              <a:rPr lang="en-US" dirty="0" err="1"/>
              <a:t>atau</a:t>
            </a:r>
            <a:r>
              <a:rPr lang="en-US" dirty="0"/>
              <a:t> </a:t>
            </a:r>
            <a:r>
              <a:rPr lang="en-US" dirty="0" err="1"/>
              <a:t>penggolongan</a:t>
            </a:r>
            <a:r>
              <a:rPr lang="en-US" dirty="0"/>
              <a:t> orang–orang yang </a:t>
            </a:r>
            <a:r>
              <a:rPr lang="en-US" dirty="0" err="1"/>
              <a:t>memiliki</a:t>
            </a:r>
            <a:r>
              <a:rPr lang="en-US" dirty="0"/>
              <a:t> </a:t>
            </a:r>
            <a:r>
              <a:rPr lang="en-US" dirty="0" err="1"/>
              <a:t>satu</a:t>
            </a:r>
            <a:r>
              <a:rPr lang="en-US" dirty="0"/>
              <a:t> </a:t>
            </a:r>
            <a:r>
              <a:rPr lang="en-US" dirty="0" err="1"/>
              <a:t>keturunan</a:t>
            </a:r>
            <a:r>
              <a:rPr lang="en-US" dirty="0"/>
              <a:t>.</a:t>
            </a:r>
            <a:endParaRPr lang="en-US" sz="1600" dirty="0"/>
          </a:p>
          <a:p>
            <a:pPr marL="0" lvl="0" indent="0" algn="ctr" rtl="0">
              <a:spcBef>
                <a:spcPts val="0"/>
              </a:spcBef>
              <a:spcAft>
                <a:spcPts val="0"/>
              </a:spcAft>
              <a:buNone/>
            </a:pPr>
            <a:endParaRPr lang="en-US" sz="1600" dirty="0"/>
          </a:p>
          <a:p>
            <a:pPr marL="0" lvl="0" indent="0" algn="ctr" rtl="0">
              <a:spcBef>
                <a:spcPts val="0"/>
              </a:spcBef>
              <a:spcAft>
                <a:spcPts val="0"/>
              </a:spcAft>
              <a:buNone/>
            </a:pPr>
            <a:r>
              <a:rPr lang="en-US" sz="1600" dirty="0"/>
              <a:t>AGAMA </a:t>
            </a:r>
            <a:r>
              <a:rPr lang="id-ID" dirty="0">
                <a:solidFill>
                  <a:schemeClr val="tx1">
                    <a:lumMod val="75000"/>
                    <a:lumOff val="25000"/>
                  </a:schemeClr>
                </a:solidFill>
              </a:rPr>
              <a:t>dalam KBBI adalah sistem yang mengatur tata keimanan (kepercayaan) dan peribadatan kepada Tuhan yang Mahakuasa serta tata kaidah yang berhubungan dengan pergaulan manusia dan manusia serta lingkungannya.</a:t>
            </a:r>
            <a:endParaRPr lang="en-US" dirty="0"/>
          </a:p>
        </p:txBody>
      </p:sp>
      <p:sp>
        <p:nvSpPr>
          <p:cNvPr id="772" name="Google Shape;772;p27"/>
          <p:cNvSpPr/>
          <p:nvPr/>
        </p:nvSpPr>
        <p:spPr>
          <a:xfrm flipH="1">
            <a:off x="1857519" y="1250526"/>
            <a:ext cx="2748553" cy="1780154"/>
          </a:xfrm>
          <a:custGeom>
            <a:avLst/>
            <a:gdLst/>
            <a:ahLst/>
            <a:cxnLst/>
            <a:rect l="l" t="t" r="r" b="b"/>
            <a:pathLst>
              <a:path w="29295" h="15681" extrusionOk="0">
                <a:moveTo>
                  <a:pt x="25769" y="1"/>
                </a:moveTo>
                <a:cubicBezTo>
                  <a:pt x="25603" y="1"/>
                  <a:pt x="25437" y="4"/>
                  <a:pt x="25271" y="16"/>
                </a:cubicBezTo>
                <a:cubicBezTo>
                  <a:pt x="24463" y="73"/>
                  <a:pt x="23652" y="147"/>
                  <a:pt x="22843" y="239"/>
                </a:cubicBezTo>
                <a:cubicBezTo>
                  <a:pt x="21731" y="364"/>
                  <a:pt x="20622" y="513"/>
                  <a:pt x="19513" y="651"/>
                </a:cubicBezTo>
                <a:cubicBezTo>
                  <a:pt x="19081" y="706"/>
                  <a:pt x="18651" y="763"/>
                  <a:pt x="18218" y="814"/>
                </a:cubicBezTo>
                <a:cubicBezTo>
                  <a:pt x="17711" y="875"/>
                  <a:pt x="17204" y="932"/>
                  <a:pt x="16697" y="979"/>
                </a:cubicBezTo>
                <a:cubicBezTo>
                  <a:pt x="15621" y="1081"/>
                  <a:pt x="14546" y="1199"/>
                  <a:pt x="13471" y="1260"/>
                </a:cubicBezTo>
                <a:cubicBezTo>
                  <a:pt x="12410" y="1321"/>
                  <a:pt x="11358" y="1422"/>
                  <a:pt x="10303" y="1554"/>
                </a:cubicBezTo>
                <a:cubicBezTo>
                  <a:pt x="9366" y="1672"/>
                  <a:pt x="8437" y="1835"/>
                  <a:pt x="7507" y="2004"/>
                </a:cubicBezTo>
                <a:cubicBezTo>
                  <a:pt x="7118" y="2078"/>
                  <a:pt x="6719" y="2098"/>
                  <a:pt x="6327" y="2159"/>
                </a:cubicBezTo>
                <a:cubicBezTo>
                  <a:pt x="5651" y="2264"/>
                  <a:pt x="4974" y="2325"/>
                  <a:pt x="4295" y="2373"/>
                </a:cubicBezTo>
                <a:cubicBezTo>
                  <a:pt x="4183" y="2379"/>
                  <a:pt x="4068" y="2393"/>
                  <a:pt x="3960" y="2416"/>
                </a:cubicBezTo>
                <a:cubicBezTo>
                  <a:pt x="3270" y="2588"/>
                  <a:pt x="2580" y="2761"/>
                  <a:pt x="1890" y="2937"/>
                </a:cubicBezTo>
                <a:cubicBezTo>
                  <a:pt x="1403" y="3059"/>
                  <a:pt x="995" y="3251"/>
                  <a:pt x="731" y="3573"/>
                </a:cubicBezTo>
                <a:cubicBezTo>
                  <a:pt x="511" y="3840"/>
                  <a:pt x="261" y="4107"/>
                  <a:pt x="180" y="4404"/>
                </a:cubicBezTo>
                <a:cubicBezTo>
                  <a:pt x="92" y="4723"/>
                  <a:pt x="17" y="5043"/>
                  <a:pt x="58" y="5368"/>
                </a:cubicBezTo>
                <a:cubicBezTo>
                  <a:pt x="78" y="5544"/>
                  <a:pt x="44" y="5726"/>
                  <a:pt x="38" y="5906"/>
                </a:cubicBezTo>
                <a:cubicBezTo>
                  <a:pt x="24" y="6240"/>
                  <a:pt x="4" y="6575"/>
                  <a:pt x="4" y="6910"/>
                </a:cubicBezTo>
                <a:cubicBezTo>
                  <a:pt x="0" y="7231"/>
                  <a:pt x="21" y="7552"/>
                  <a:pt x="35" y="7870"/>
                </a:cubicBezTo>
                <a:cubicBezTo>
                  <a:pt x="61" y="8370"/>
                  <a:pt x="78" y="8871"/>
                  <a:pt x="119" y="9368"/>
                </a:cubicBezTo>
                <a:cubicBezTo>
                  <a:pt x="177" y="10021"/>
                  <a:pt x="288" y="10667"/>
                  <a:pt x="308" y="11319"/>
                </a:cubicBezTo>
                <a:cubicBezTo>
                  <a:pt x="328" y="11989"/>
                  <a:pt x="400" y="12647"/>
                  <a:pt x="551" y="13300"/>
                </a:cubicBezTo>
                <a:cubicBezTo>
                  <a:pt x="653" y="13740"/>
                  <a:pt x="805" y="14166"/>
                  <a:pt x="1093" y="14558"/>
                </a:cubicBezTo>
                <a:cubicBezTo>
                  <a:pt x="1502" y="15116"/>
                  <a:pt x="2144" y="15458"/>
                  <a:pt x="3047" y="15589"/>
                </a:cubicBezTo>
                <a:cubicBezTo>
                  <a:pt x="3496" y="15654"/>
                  <a:pt x="3952" y="15681"/>
                  <a:pt x="4412" y="15681"/>
                </a:cubicBezTo>
                <a:cubicBezTo>
                  <a:pt x="4908" y="15681"/>
                  <a:pt x="5408" y="15650"/>
                  <a:pt x="5907" y="15603"/>
                </a:cubicBezTo>
                <a:cubicBezTo>
                  <a:pt x="7206" y="15478"/>
                  <a:pt x="8504" y="15329"/>
                  <a:pt x="9805" y="15200"/>
                </a:cubicBezTo>
                <a:cubicBezTo>
                  <a:pt x="11013" y="15085"/>
                  <a:pt x="12213" y="14943"/>
                  <a:pt x="13413" y="14768"/>
                </a:cubicBezTo>
                <a:cubicBezTo>
                  <a:pt x="14181" y="14656"/>
                  <a:pt x="14952" y="14568"/>
                  <a:pt x="15723" y="14481"/>
                </a:cubicBezTo>
                <a:cubicBezTo>
                  <a:pt x="16890" y="14345"/>
                  <a:pt x="18056" y="14220"/>
                  <a:pt x="19212" y="14010"/>
                </a:cubicBezTo>
                <a:cubicBezTo>
                  <a:pt x="19473" y="13963"/>
                  <a:pt x="19736" y="13922"/>
                  <a:pt x="19997" y="13899"/>
                </a:cubicBezTo>
                <a:cubicBezTo>
                  <a:pt x="20041" y="13895"/>
                  <a:pt x="20085" y="13893"/>
                  <a:pt x="20128" y="13893"/>
                </a:cubicBezTo>
                <a:cubicBezTo>
                  <a:pt x="20306" y="13893"/>
                  <a:pt x="20467" y="13930"/>
                  <a:pt x="20595" y="14034"/>
                </a:cubicBezTo>
                <a:cubicBezTo>
                  <a:pt x="20849" y="14240"/>
                  <a:pt x="21136" y="14426"/>
                  <a:pt x="21389" y="14632"/>
                </a:cubicBezTo>
                <a:cubicBezTo>
                  <a:pt x="21586" y="14795"/>
                  <a:pt x="21809" y="14933"/>
                  <a:pt x="21961" y="15122"/>
                </a:cubicBezTo>
                <a:cubicBezTo>
                  <a:pt x="22083" y="15282"/>
                  <a:pt x="22258" y="15427"/>
                  <a:pt x="22502" y="15559"/>
                </a:cubicBezTo>
                <a:cubicBezTo>
                  <a:pt x="22509" y="15491"/>
                  <a:pt x="22522" y="15458"/>
                  <a:pt x="22512" y="15427"/>
                </a:cubicBezTo>
                <a:cubicBezTo>
                  <a:pt x="22367" y="14899"/>
                  <a:pt x="22360" y="14362"/>
                  <a:pt x="22367" y="13821"/>
                </a:cubicBezTo>
                <a:cubicBezTo>
                  <a:pt x="22374" y="13487"/>
                  <a:pt x="22539" y="13351"/>
                  <a:pt x="23016" y="13256"/>
                </a:cubicBezTo>
                <a:cubicBezTo>
                  <a:pt x="23107" y="13239"/>
                  <a:pt x="23205" y="13233"/>
                  <a:pt x="23296" y="13219"/>
                </a:cubicBezTo>
                <a:cubicBezTo>
                  <a:pt x="24023" y="13094"/>
                  <a:pt x="24750" y="12966"/>
                  <a:pt x="25477" y="12844"/>
                </a:cubicBezTo>
                <a:cubicBezTo>
                  <a:pt x="26201" y="12719"/>
                  <a:pt x="26924" y="12570"/>
                  <a:pt x="27658" y="12485"/>
                </a:cubicBezTo>
                <a:cubicBezTo>
                  <a:pt x="28051" y="12441"/>
                  <a:pt x="28341" y="12333"/>
                  <a:pt x="28581" y="12127"/>
                </a:cubicBezTo>
                <a:cubicBezTo>
                  <a:pt x="28689" y="12032"/>
                  <a:pt x="28791" y="11931"/>
                  <a:pt x="28872" y="11826"/>
                </a:cubicBezTo>
                <a:cubicBezTo>
                  <a:pt x="29136" y="11474"/>
                  <a:pt x="29281" y="11113"/>
                  <a:pt x="29281" y="10731"/>
                </a:cubicBezTo>
                <a:cubicBezTo>
                  <a:pt x="29285" y="9855"/>
                  <a:pt x="29295" y="8983"/>
                  <a:pt x="29295" y="8106"/>
                </a:cubicBezTo>
                <a:cubicBezTo>
                  <a:pt x="29295" y="7850"/>
                  <a:pt x="29268" y="7596"/>
                  <a:pt x="29240" y="7340"/>
                </a:cubicBezTo>
                <a:cubicBezTo>
                  <a:pt x="29176" y="6690"/>
                  <a:pt x="29095" y="6044"/>
                  <a:pt x="29028" y="5395"/>
                </a:cubicBezTo>
                <a:cubicBezTo>
                  <a:pt x="28967" y="4783"/>
                  <a:pt x="28855" y="4178"/>
                  <a:pt x="28713" y="3579"/>
                </a:cubicBezTo>
                <a:cubicBezTo>
                  <a:pt x="28608" y="3140"/>
                  <a:pt x="28541" y="2697"/>
                  <a:pt x="28446" y="2257"/>
                </a:cubicBezTo>
                <a:cubicBezTo>
                  <a:pt x="28385" y="1984"/>
                  <a:pt x="28321" y="1706"/>
                  <a:pt x="28230" y="1436"/>
                </a:cubicBezTo>
                <a:cubicBezTo>
                  <a:pt x="28068" y="976"/>
                  <a:pt x="27767" y="570"/>
                  <a:pt x="27293" y="232"/>
                </a:cubicBezTo>
                <a:cubicBezTo>
                  <a:pt x="27104" y="98"/>
                  <a:pt x="26892" y="5"/>
                  <a:pt x="26599" y="5"/>
                </a:cubicBezTo>
                <a:cubicBezTo>
                  <a:pt x="26590" y="5"/>
                  <a:pt x="26580" y="5"/>
                  <a:pt x="26570" y="5"/>
                </a:cubicBezTo>
                <a:cubicBezTo>
                  <a:pt x="26519" y="6"/>
                  <a:pt x="26469" y="7"/>
                  <a:pt x="26419" y="7"/>
                </a:cubicBezTo>
                <a:cubicBezTo>
                  <a:pt x="26202" y="7"/>
                  <a:pt x="25986" y="1"/>
                  <a:pt x="25769" y="1"/>
                </a:cubicBezTo>
                <a:close/>
              </a:path>
            </a:pathLst>
          </a:custGeom>
          <a:solidFill>
            <a:srgbClr val="F3F3F3"/>
          </a:solidFill>
          <a:ln>
            <a:noFill/>
          </a:ln>
        </p:spPr>
        <p:txBody>
          <a:bodyPr spcFirstLastPara="1" wrap="square" lIns="91425" tIns="91425" rIns="91425" bIns="91425" anchor="ctr" anchorCtr="0">
            <a:noAutofit/>
          </a:bodyPr>
          <a:lstStyle/>
          <a:p>
            <a:pPr marL="0" lvl="0" indent="0" algn="just" rtl="0">
              <a:spcBef>
                <a:spcPts val="0"/>
              </a:spcBef>
              <a:spcAft>
                <a:spcPts val="0"/>
              </a:spcAft>
              <a:buNone/>
            </a:pPr>
            <a:r>
              <a:rPr lang="en-US" sz="1500" dirty="0" err="1">
                <a:latin typeface="+mn-lt"/>
              </a:rPr>
              <a:t>Perbedaan</a:t>
            </a:r>
            <a:r>
              <a:rPr lang="en-US" sz="1500" dirty="0">
                <a:latin typeface="+mn-lt"/>
              </a:rPr>
              <a:t> </a:t>
            </a:r>
            <a:r>
              <a:rPr lang="en-US" sz="1500" dirty="0" err="1">
                <a:latin typeface="+mn-lt"/>
              </a:rPr>
              <a:t>kondisi</a:t>
            </a:r>
            <a:r>
              <a:rPr lang="en-US" sz="1500" dirty="0">
                <a:latin typeface="+mn-lt"/>
              </a:rPr>
              <a:t> </a:t>
            </a:r>
            <a:r>
              <a:rPr lang="en-US" sz="1500" dirty="0" err="1">
                <a:latin typeface="+mn-lt"/>
              </a:rPr>
              <a:t>lingkungan</a:t>
            </a:r>
            <a:r>
              <a:rPr lang="en-US" sz="1500" dirty="0">
                <a:latin typeface="+mn-lt"/>
              </a:rPr>
              <a:t> </a:t>
            </a:r>
            <a:r>
              <a:rPr lang="en-US" sz="1500" dirty="0" err="1">
                <a:latin typeface="+mn-lt"/>
              </a:rPr>
              <a:t>membuat</a:t>
            </a:r>
            <a:r>
              <a:rPr lang="en-US" sz="1500" dirty="0">
                <a:latin typeface="+mn-lt"/>
              </a:rPr>
              <a:t> </a:t>
            </a:r>
            <a:r>
              <a:rPr lang="en-US" sz="1500" dirty="0" err="1">
                <a:latin typeface="+mn-lt"/>
              </a:rPr>
              <a:t>etnik</a:t>
            </a:r>
            <a:r>
              <a:rPr lang="en-US" sz="1500" dirty="0">
                <a:latin typeface="+mn-lt"/>
              </a:rPr>
              <a:t>,</a:t>
            </a:r>
            <a:r>
              <a:rPr lang="id-ID" sz="1500" dirty="0">
                <a:latin typeface="+mn-lt"/>
              </a:rPr>
              <a:t> </a:t>
            </a:r>
            <a:r>
              <a:rPr lang="en-US" sz="1500" dirty="0" err="1">
                <a:latin typeface="+mn-lt"/>
              </a:rPr>
              <a:t>ras</a:t>
            </a:r>
            <a:r>
              <a:rPr lang="en-US" sz="1500" dirty="0">
                <a:latin typeface="+mn-lt"/>
              </a:rPr>
              <a:t>,</a:t>
            </a:r>
            <a:r>
              <a:rPr lang="id-ID" sz="1500" dirty="0">
                <a:latin typeface="+mn-lt"/>
              </a:rPr>
              <a:t> </a:t>
            </a:r>
            <a:r>
              <a:rPr lang="en-US" sz="1500" dirty="0" err="1">
                <a:latin typeface="+mn-lt"/>
              </a:rPr>
              <a:t>dan</a:t>
            </a:r>
            <a:r>
              <a:rPr lang="en-US" sz="1500" dirty="0">
                <a:latin typeface="+mn-lt"/>
              </a:rPr>
              <a:t> agama di</a:t>
            </a:r>
            <a:r>
              <a:rPr lang="id-ID" sz="1500" dirty="0">
                <a:latin typeface="+mn-lt"/>
              </a:rPr>
              <a:t> </a:t>
            </a:r>
            <a:r>
              <a:rPr lang="en-US" sz="1500" dirty="0" err="1">
                <a:latin typeface="+mn-lt"/>
              </a:rPr>
              <a:t>nusantara</a:t>
            </a:r>
            <a:r>
              <a:rPr lang="en-US" sz="1500" dirty="0">
                <a:latin typeface="+mn-lt"/>
              </a:rPr>
              <a:t> </a:t>
            </a:r>
            <a:r>
              <a:rPr lang="en-US" sz="1500" dirty="0" err="1">
                <a:latin typeface="+mn-lt"/>
              </a:rPr>
              <a:t>menjadi</a:t>
            </a:r>
            <a:r>
              <a:rPr lang="en-US" sz="1500" dirty="0">
                <a:latin typeface="+mn-lt"/>
              </a:rPr>
              <a:t> </a:t>
            </a:r>
            <a:r>
              <a:rPr lang="en-US" sz="1500" dirty="0" err="1">
                <a:latin typeface="+mn-lt"/>
              </a:rPr>
              <a:t>beragam</a:t>
            </a:r>
            <a:r>
              <a:rPr lang="en-US" sz="1500" dirty="0">
                <a:latin typeface="+mn-lt"/>
              </a:rPr>
              <a:t>.</a:t>
            </a:r>
            <a:r>
              <a:rPr lang="id-ID" sz="1500" dirty="0">
                <a:latin typeface="+mn-lt"/>
              </a:rPr>
              <a:t> </a:t>
            </a:r>
            <a:r>
              <a:rPr lang="en-US" sz="1500" dirty="0" err="1">
                <a:latin typeface="+mn-lt"/>
              </a:rPr>
              <a:t>Lingkungan</a:t>
            </a:r>
            <a:r>
              <a:rPr lang="id-ID" sz="1500" dirty="0">
                <a:latin typeface="+mn-lt"/>
              </a:rPr>
              <a:t> sosial budaya juga </a:t>
            </a:r>
            <a:r>
              <a:rPr lang="en-US" sz="1500" dirty="0" err="1">
                <a:latin typeface="+mn-lt"/>
              </a:rPr>
              <a:t>turut</a:t>
            </a:r>
            <a:r>
              <a:rPr lang="en-US" sz="1500" dirty="0">
                <a:latin typeface="+mn-lt"/>
              </a:rPr>
              <a:t> </a:t>
            </a:r>
            <a:r>
              <a:rPr lang="en-US" sz="1500" dirty="0" err="1">
                <a:latin typeface="+mn-lt"/>
              </a:rPr>
              <a:t>mempengaruhi</a:t>
            </a:r>
            <a:r>
              <a:rPr lang="en-US" sz="1500" dirty="0">
                <a:latin typeface="+mn-lt"/>
              </a:rPr>
              <a:t> </a:t>
            </a:r>
            <a:r>
              <a:rPr lang="en-US" sz="1500" dirty="0" err="1">
                <a:latin typeface="+mn-lt"/>
              </a:rPr>
              <a:t>ke</a:t>
            </a:r>
            <a:r>
              <a:rPr lang="id-ID" sz="1500" dirty="0">
                <a:latin typeface="+mn-lt"/>
              </a:rPr>
              <a:t>r</a:t>
            </a:r>
            <a:r>
              <a:rPr lang="en-US" sz="1500" dirty="0" err="1">
                <a:latin typeface="+mn-lt"/>
              </a:rPr>
              <a:t>agaman</a:t>
            </a:r>
            <a:r>
              <a:rPr lang="en-US" sz="1500" dirty="0">
                <a:latin typeface="+mn-lt"/>
              </a:rPr>
              <a:t> </a:t>
            </a:r>
            <a:r>
              <a:rPr lang="en-US" sz="1500" dirty="0" err="1">
                <a:latin typeface="+mn-lt"/>
              </a:rPr>
              <a:t>tersebut</a:t>
            </a:r>
            <a:r>
              <a:rPr lang="id-ID" sz="1500" dirty="0">
                <a:latin typeface="+mn-lt"/>
              </a:rPr>
              <a:t>.</a:t>
            </a:r>
            <a:endParaRPr sz="1500" dirty="0">
              <a:latin typeface="+mn-lt"/>
            </a:endParaRPr>
          </a:p>
        </p:txBody>
      </p:sp>
      <p:grpSp>
        <p:nvGrpSpPr>
          <p:cNvPr id="774" name="Google Shape;774;p27"/>
          <p:cNvGrpSpPr/>
          <p:nvPr/>
        </p:nvGrpSpPr>
        <p:grpSpPr>
          <a:xfrm>
            <a:off x="35382" y="2405991"/>
            <a:ext cx="3078801" cy="2763652"/>
            <a:chOff x="755856" y="1978199"/>
            <a:chExt cx="3078801" cy="2763652"/>
          </a:xfrm>
        </p:grpSpPr>
        <p:sp>
          <p:nvSpPr>
            <p:cNvPr id="775" name="Google Shape;775;p27"/>
            <p:cNvSpPr/>
            <p:nvPr/>
          </p:nvSpPr>
          <p:spPr>
            <a:xfrm>
              <a:off x="1368680" y="3485360"/>
              <a:ext cx="1335134" cy="1076407"/>
            </a:xfrm>
            <a:custGeom>
              <a:avLst/>
              <a:gdLst/>
              <a:ahLst/>
              <a:cxnLst/>
              <a:rect l="l" t="t" r="r" b="b"/>
              <a:pathLst>
                <a:path w="37965" h="30608" extrusionOk="0">
                  <a:moveTo>
                    <a:pt x="2551" y="0"/>
                  </a:moveTo>
                  <a:cubicBezTo>
                    <a:pt x="0" y="0"/>
                    <a:pt x="1410" y="11200"/>
                    <a:pt x="1190" y="13802"/>
                  </a:cubicBezTo>
                  <a:cubicBezTo>
                    <a:pt x="961" y="16579"/>
                    <a:pt x="5280" y="30454"/>
                    <a:pt x="11444" y="30606"/>
                  </a:cubicBezTo>
                  <a:cubicBezTo>
                    <a:pt x="11492" y="30607"/>
                    <a:pt x="11541" y="30608"/>
                    <a:pt x="11589" y="30608"/>
                  </a:cubicBezTo>
                  <a:cubicBezTo>
                    <a:pt x="17757" y="30608"/>
                    <a:pt x="26883" y="20806"/>
                    <a:pt x="28560" y="19659"/>
                  </a:cubicBezTo>
                  <a:cubicBezTo>
                    <a:pt x="29584" y="18960"/>
                    <a:pt x="30646" y="18372"/>
                    <a:pt x="31218" y="18372"/>
                  </a:cubicBezTo>
                  <a:cubicBezTo>
                    <a:pt x="31465" y="18372"/>
                    <a:pt x="31621" y="18481"/>
                    <a:pt x="31644" y="18736"/>
                  </a:cubicBezTo>
                  <a:cubicBezTo>
                    <a:pt x="31686" y="19221"/>
                    <a:pt x="32104" y="20972"/>
                    <a:pt x="32801" y="20972"/>
                  </a:cubicBezTo>
                  <a:cubicBezTo>
                    <a:pt x="33248" y="20972"/>
                    <a:pt x="33535" y="20230"/>
                    <a:pt x="33683" y="19704"/>
                  </a:cubicBezTo>
                  <a:cubicBezTo>
                    <a:pt x="33702" y="19637"/>
                    <a:pt x="33759" y="19603"/>
                    <a:pt x="33816" y="19603"/>
                  </a:cubicBezTo>
                  <a:cubicBezTo>
                    <a:pt x="33871" y="19603"/>
                    <a:pt x="33925" y="19634"/>
                    <a:pt x="33945" y="19696"/>
                  </a:cubicBezTo>
                  <a:cubicBezTo>
                    <a:pt x="34117" y="20196"/>
                    <a:pt x="34437" y="20894"/>
                    <a:pt x="34880" y="20894"/>
                  </a:cubicBezTo>
                  <a:cubicBezTo>
                    <a:pt x="35368" y="20894"/>
                    <a:pt x="35664" y="20249"/>
                    <a:pt x="35799" y="19865"/>
                  </a:cubicBezTo>
                  <a:cubicBezTo>
                    <a:pt x="35814" y="19818"/>
                    <a:pt x="35854" y="19794"/>
                    <a:pt x="35895" y="19794"/>
                  </a:cubicBezTo>
                  <a:cubicBezTo>
                    <a:pt x="35934" y="19794"/>
                    <a:pt x="35972" y="19814"/>
                    <a:pt x="35992" y="19856"/>
                  </a:cubicBezTo>
                  <a:cubicBezTo>
                    <a:pt x="36152" y="20196"/>
                    <a:pt x="36491" y="20742"/>
                    <a:pt x="37034" y="20742"/>
                  </a:cubicBezTo>
                  <a:cubicBezTo>
                    <a:pt x="37061" y="20742"/>
                    <a:pt x="37088" y="20740"/>
                    <a:pt x="37115" y="20738"/>
                  </a:cubicBezTo>
                  <a:cubicBezTo>
                    <a:pt x="37965" y="20664"/>
                    <a:pt x="37501" y="17966"/>
                    <a:pt x="37501" y="17966"/>
                  </a:cubicBezTo>
                  <a:cubicBezTo>
                    <a:pt x="37261" y="16219"/>
                    <a:pt x="35560" y="15271"/>
                    <a:pt x="32620" y="15271"/>
                  </a:cubicBezTo>
                  <a:cubicBezTo>
                    <a:pt x="31798" y="15271"/>
                    <a:pt x="30879" y="15345"/>
                    <a:pt x="29869" y="15496"/>
                  </a:cubicBezTo>
                  <a:cubicBezTo>
                    <a:pt x="25891" y="16096"/>
                    <a:pt x="15345" y="23714"/>
                    <a:pt x="11547" y="23714"/>
                  </a:cubicBezTo>
                  <a:cubicBezTo>
                    <a:pt x="10931" y="23714"/>
                    <a:pt x="10492" y="23514"/>
                    <a:pt x="10288" y="23051"/>
                  </a:cubicBezTo>
                  <a:cubicBezTo>
                    <a:pt x="8824" y="19738"/>
                    <a:pt x="6432" y="1855"/>
                    <a:pt x="3119" y="157"/>
                  </a:cubicBezTo>
                  <a:cubicBezTo>
                    <a:pt x="2911" y="50"/>
                    <a:pt x="2722" y="0"/>
                    <a:pt x="2551" y="0"/>
                  </a:cubicBezTo>
                  <a:close/>
                </a:path>
              </a:pathLst>
            </a:custGeom>
            <a:solidFill>
              <a:srgbClr val="F1C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27"/>
            <p:cNvSpPr/>
            <p:nvPr/>
          </p:nvSpPr>
          <p:spPr>
            <a:xfrm>
              <a:off x="1361928" y="3455046"/>
              <a:ext cx="332649" cy="604424"/>
            </a:xfrm>
            <a:custGeom>
              <a:avLst/>
              <a:gdLst/>
              <a:ahLst/>
              <a:cxnLst/>
              <a:rect l="l" t="t" r="r" b="b"/>
              <a:pathLst>
                <a:path w="9459" h="17187" extrusionOk="0">
                  <a:moveTo>
                    <a:pt x="2918" y="0"/>
                  </a:moveTo>
                  <a:cubicBezTo>
                    <a:pt x="1187" y="0"/>
                    <a:pt x="710" y="3076"/>
                    <a:pt x="369" y="6194"/>
                  </a:cubicBezTo>
                  <a:cubicBezTo>
                    <a:pt x="0" y="9579"/>
                    <a:pt x="1321" y="17187"/>
                    <a:pt x="1321" y="17187"/>
                  </a:cubicBezTo>
                  <a:lnTo>
                    <a:pt x="9459" y="14492"/>
                  </a:lnTo>
                  <a:cubicBezTo>
                    <a:pt x="9459" y="14492"/>
                    <a:pt x="5497" y="649"/>
                    <a:pt x="3380" y="67"/>
                  </a:cubicBezTo>
                  <a:cubicBezTo>
                    <a:pt x="3217" y="22"/>
                    <a:pt x="3063" y="0"/>
                    <a:pt x="2918" y="0"/>
                  </a:cubicBezTo>
                  <a:close/>
                </a:path>
              </a:pathLst>
            </a:custGeom>
            <a:solidFill>
              <a:srgbClr val="2AB0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27"/>
            <p:cNvSpPr/>
            <p:nvPr/>
          </p:nvSpPr>
          <p:spPr>
            <a:xfrm>
              <a:off x="2948709" y="4237727"/>
              <a:ext cx="76173" cy="45753"/>
            </a:xfrm>
            <a:custGeom>
              <a:avLst/>
              <a:gdLst/>
              <a:ahLst/>
              <a:cxnLst/>
              <a:rect l="l" t="t" r="r" b="b"/>
              <a:pathLst>
                <a:path w="2166" h="1301" extrusionOk="0">
                  <a:moveTo>
                    <a:pt x="8" y="0"/>
                  </a:moveTo>
                  <a:cubicBezTo>
                    <a:pt x="4" y="0"/>
                    <a:pt x="0" y="4"/>
                    <a:pt x="0" y="12"/>
                  </a:cubicBezTo>
                  <a:lnTo>
                    <a:pt x="0" y="1288"/>
                  </a:lnTo>
                  <a:cubicBezTo>
                    <a:pt x="0" y="1297"/>
                    <a:pt x="4" y="1301"/>
                    <a:pt x="8" y="1301"/>
                  </a:cubicBezTo>
                  <a:lnTo>
                    <a:pt x="2153" y="1301"/>
                  </a:lnTo>
                  <a:cubicBezTo>
                    <a:pt x="2157" y="1301"/>
                    <a:pt x="2166" y="1297"/>
                    <a:pt x="2166" y="1288"/>
                  </a:cubicBezTo>
                  <a:lnTo>
                    <a:pt x="2166" y="12"/>
                  </a:lnTo>
                  <a:cubicBezTo>
                    <a:pt x="2166" y="4"/>
                    <a:pt x="2157" y="0"/>
                    <a:pt x="2153"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27"/>
            <p:cNvSpPr/>
            <p:nvPr/>
          </p:nvSpPr>
          <p:spPr>
            <a:xfrm>
              <a:off x="2840816" y="4237727"/>
              <a:ext cx="76173" cy="45753"/>
            </a:xfrm>
            <a:custGeom>
              <a:avLst/>
              <a:gdLst/>
              <a:ahLst/>
              <a:cxnLst/>
              <a:rect l="l" t="t" r="r" b="b"/>
              <a:pathLst>
                <a:path w="2166" h="1301" extrusionOk="0">
                  <a:moveTo>
                    <a:pt x="13" y="0"/>
                  </a:moveTo>
                  <a:cubicBezTo>
                    <a:pt x="4" y="0"/>
                    <a:pt x="0" y="4"/>
                    <a:pt x="0" y="12"/>
                  </a:cubicBezTo>
                  <a:lnTo>
                    <a:pt x="0" y="1288"/>
                  </a:lnTo>
                  <a:cubicBezTo>
                    <a:pt x="0" y="1297"/>
                    <a:pt x="4" y="1301"/>
                    <a:pt x="13" y="1301"/>
                  </a:cubicBezTo>
                  <a:lnTo>
                    <a:pt x="2154" y="1301"/>
                  </a:lnTo>
                  <a:cubicBezTo>
                    <a:pt x="2158" y="1301"/>
                    <a:pt x="2166" y="1297"/>
                    <a:pt x="2166" y="1288"/>
                  </a:cubicBezTo>
                  <a:lnTo>
                    <a:pt x="2166" y="12"/>
                  </a:lnTo>
                  <a:cubicBezTo>
                    <a:pt x="2166" y="4"/>
                    <a:pt x="2158" y="0"/>
                    <a:pt x="2154"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27"/>
            <p:cNvSpPr/>
            <p:nvPr/>
          </p:nvSpPr>
          <p:spPr>
            <a:xfrm>
              <a:off x="2699866" y="4237727"/>
              <a:ext cx="76208" cy="45753"/>
            </a:xfrm>
            <a:custGeom>
              <a:avLst/>
              <a:gdLst/>
              <a:ahLst/>
              <a:cxnLst/>
              <a:rect l="l" t="t" r="r" b="b"/>
              <a:pathLst>
                <a:path w="2167" h="1301" extrusionOk="0">
                  <a:moveTo>
                    <a:pt x="14" y="0"/>
                  </a:moveTo>
                  <a:cubicBezTo>
                    <a:pt x="5" y="0"/>
                    <a:pt x="1" y="4"/>
                    <a:pt x="1" y="12"/>
                  </a:cubicBezTo>
                  <a:lnTo>
                    <a:pt x="1" y="1288"/>
                  </a:lnTo>
                  <a:cubicBezTo>
                    <a:pt x="1" y="1297"/>
                    <a:pt x="5" y="1301"/>
                    <a:pt x="14" y="1301"/>
                  </a:cubicBezTo>
                  <a:lnTo>
                    <a:pt x="2155" y="1301"/>
                  </a:lnTo>
                  <a:cubicBezTo>
                    <a:pt x="2162" y="1301"/>
                    <a:pt x="2166" y="1297"/>
                    <a:pt x="2166" y="1288"/>
                  </a:cubicBezTo>
                  <a:lnTo>
                    <a:pt x="2166" y="12"/>
                  </a:lnTo>
                  <a:cubicBezTo>
                    <a:pt x="2166" y="4"/>
                    <a:pt x="2162" y="0"/>
                    <a:pt x="2155"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7"/>
            <p:cNvSpPr/>
            <p:nvPr/>
          </p:nvSpPr>
          <p:spPr>
            <a:xfrm>
              <a:off x="2595876" y="4237727"/>
              <a:ext cx="76208" cy="45753"/>
            </a:xfrm>
            <a:custGeom>
              <a:avLst/>
              <a:gdLst/>
              <a:ahLst/>
              <a:cxnLst/>
              <a:rect l="l" t="t" r="r" b="b"/>
              <a:pathLst>
                <a:path w="2167" h="1301" extrusionOk="0">
                  <a:moveTo>
                    <a:pt x="9" y="0"/>
                  </a:moveTo>
                  <a:cubicBezTo>
                    <a:pt x="5" y="0"/>
                    <a:pt x="1" y="4"/>
                    <a:pt x="1" y="12"/>
                  </a:cubicBezTo>
                  <a:lnTo>
                    <a:pt x="1" y="1288"/>
                  </a:lnTo>
                  <a:cubicBezTo>
                    <a:pt x="1" y="1297"/>
                    <a:pt x="5" y="1301"/>
                    <a:pt x="9" y="1301"/>
                  </a:cubicBezTo>
                  <a:lnTo>
                    <a:pt x="2155" y="1301"/>
                  </a:lnTo>
                  <a:cubicBezTo>
                    <a:pt x="2158" y="1301"/>
                    <a:pt x="2166" y="1297"/>
                    <a:pt x="2166" y="1288"/>
                  </a:cubicBezTo>
                  <a:lnTo>
                    <a:pt x="2166" y="12"/>
                  </a:lnTo>
                  <a:cubicBezTo>
                    <a:pt x="2166" y="4"/>
                    <a:pt x="2158" y="0"/>
                    <a:pt x="2155"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27"/>
            <p:cNvSpPr/>
            <p:nvPr/>
          </p:nvSpPr>
          <p:spPr>
            <a:xfrm>
              <a:off x="2491746" y="4237727"/>
              <a:ext cx="76208" cy="45753"/>
            </a:xfrm>
            <a:custGeom>
              <a:avLst/>
              <a:gdLst/>
              <a:ahLst/>
              <a:cxnLst/>
              <a:rect l="l" t="t" r="r" b="b"/>
              <a:pathLst>
                <a:path w="2167" h="1301" extrusionOk="0">
                  <a:moveTo>
                    <a:pt x="13" y="0"/>
                  </a:moveTo>
                  <a:cubicBezTo>
                    <a:pt x="5" y="0"/>
                    <a:pt x="1" y="4"/>
                    <a:pt x="1" y="12"/>
                  </a:cubicBezTo>
                  <a:lnTo>
                    <a:pt x="1" y="1288"/>
                  </a:lnTo>
                  <a:cubicBezTo>
                    <a:pt x="1" y="1297"/>
                    <a:pt x="5" y="1301"/>
                    <a:pt x="13" y="1301"/>
                  </a:cubicBezTo>
                  <a:lnTo>
                    <a:pt x="2154" y="1301"/>
                  </a:lnTo>
                  <a:cubicBezTo>
                    <a:pt x="2162" y="1301"/>
                    <a:pt x="2166" y="1297"/>
                    <a:pt x="2166" y="1288"/>
                  </a:cubicBezTo>
                  <a:lnTo>
                    <a:pt x="2166" y="12"/>
                  </a:lnTo>
                  <a:cubicBezTo>
                    <a:pt x="2166" y="4"/>
                    <a:pt x="2162" y="0"/>
                    <a:pt x="2154"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27"/>
            <p:cNvSpPr/>
            <p:nvPr/>
          </p:nvSpPr>
          <p:spPr>
            <a:xfrm>
              <a:off x="2339437" y="4237727"/>
              <a:ext cx="125653" cy="45753"/>
            </a:xfrm>
            <a:custGeom>
              <a:avLst/>
              <a:gdLst/>
              <a:ahLst/>
              <a:cxnLst/>
              <a:rect l="l" t="t" r="r" b="b"/>
              <a:pathLst>
                <a:path w="3573" h="1301" extrusionOk="0">
                  <a:moveTo>
                    <a:pt x="12" y="0"/>
                  </a:moveTo>
                  <a:cubicBezTo>
                    <a:pt x="5" y="0"/>
                    <a:pt x="1" y="4"/>
                    <a:pt x="1" y="12"/>
                  </a:cubicBezTo>
                  <a:lnTo>
                    <a:pt x="1" y="1288"/>
                  </a:lnTo>
                  <a:cubicBezTo>
                    <a:pt x="1" y="1297"/>
                    <a:pt x="5" y="1301"/>
                    <a:pt x="12" y="1301"/>
                  </a:cubicBezTo>
                  <a:lnTo>
                    <a:pt x="3565" y="1301"/>
                  </a:lnTo>
                  <a:cubicBezTo>
                    <a:pt x="3569" y="1301"/>
                    <a:pt x="3573" y="1297"/>
                    <a:pt x="3573" y="1288"/>
                  </a:cubicBezTo>
                  <a:lnTo>
                    <a:pt x="3573" y="12"/>
                  </a:lnTo>
                  <a:cubicBezTo>
                    <a:pt x="3573" y="4"/>
                    <a:pt x="3569" y="0"/>
                    <a:pt x="3565"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27"/>
            <p:cNvSpPr/>
            <p:nvPr/>
          </p:nvSpPr>
          <p:spPr>
            <a:xfrm>
              <a:off x="2322416" y="4281862"/>
              <a:ext cx="741120" cy="130858"/>
            </a:xfrm>
            <a:custGeom>
              <a:avLst/>
              <a:gdLst/>
              <a:ahLst/>
              <a:cxnLst/>
              <a:rect l="l" t="t" r="r" b="b"/>
              <a:pathLst>
                <a:path w="21074" h="3721" extrusionOk="0">
                  <a:moveTo>
                    <a:pt x="13" y="0"/>
                  </a:moveTo>
                  <a:cubicBezTo>
                    <a:pt x="4" y="0"/>
                    <a:pt x="0" y="4"/>
                    <a:pt x="0" y="12"/>
                  </a:cubicBezTo>
                  <a:lnTo>
                    <a:pt x="0" y="3708"/>
                  </a:lnTo>
                  <a:cubicBezTo>
                    <a:pt x="0" y="3712"/>
                    <a:pt x="4" y="3720"/>
                    <a:pt x="13" y="3720"/>
                  </a:cubicBezTo>
                  <a:lnTo>
                    <a:pt x="21062" y="3720"/>
                  </a:lnTo>
                  <a:cubicBezTo>
                    <a:pt x="21070" y="3720"/>
                    <a:pt x="21073" y="3712"/>
                    <a:pt x="21073" y="3708"/>
                  </a:cubicBezTo>
                  <a:lnTo>
                    <a:pt x="21073" y="12"/>
                  </a:lnTo>
                  <a:cubicBezTo>
                    <a:pt x="21073" y="4"/>
                    <a:pt x="21070" y="0"/>
                    <a:pt x="21062"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7"/>
            <p:cNvSpPr/>
            <p:nvPr/>
          </p:nvSpPr>
          <p:spPr>
            <a:xfrm>
              <a:off x="763769" y="3400783"/>
              <a:ext cx="993412" cy="1338475"/>
            </a:xfrm>
            <a:custGeom>
              <a:avLst/>
              <a:gdLst/>
              <a:ahLst/>
              <a:cxnLst/>
              <a:rect l="l" t="t" r="r" b="b"/>
              <a:pathLst>
                <a:path w="28248" h="38060" extrusionOk="0">
                  <a:moveTo>
                    <a:pt x="15584" y="0"/>
                  </a:moveTo>
                  <a:cubicBezTo>
                    <a:pt x="14397" y="0"/>
                    <a:pt x="13573" y="309"/>
                    <a:pt x="13573" y="309"/>
                  </a:cubicBezTo>
                  <a:cubicBezTo>
                    <a:pt x="10340" y="494"/>
                    <a:pt x="5172" y="7508"/>
                    <a:pt x="2588" y="16002"/>
                  </a:cubicBezTo>
                  <a:cubicBezTo>
                    <a:pt x="0" y="24492"/>
                    <a:pt x="1297" y="38060"/>
                    <a:pt x="1297" y="38060"/>
                  </a:cubicBezTo>
                  <a:lnTo>
                    <a:pt x="28248" y="38060"/>
                  </a:lnTo>
                  <a:cubicBezTo>
                    <a:pt x="28248" y="38060"/>
                    <a:pt x="22911" y="4375"/>
                    <a:pt x="19954" y="1700"/>
                  </a:cubicBezTo>
                  <a:cubicBezTo>
                    <a:pt x="18449" y="335"/>
                    <a:pt x="16820" y="0"/>
                    <a:pt x="15584" y="0"/>
                  </a:cubicBezTo>
                  <a:close/>
                </a:path>
              </a:pathLst>
            </a:custGeom>
            <a:solidFill>
              <a:srgbClr val="2AB0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27"/>
            <p:cNvSpPr/>
            <p:nvPr/>
          </p:nvSpPr>
          <p:spPr>
            <a:xfrm>
              <a:off x="821478" y="2419724"/>
              <a:ext cx="1580744" cy="1183035"/>
            </a:xfrm>
            <a:custGeom>
              <a:avLst/>
              <a:gdLst/>
              <a:ahLst/>
              <a:cxnLst/>
              <a:rect l="l" t="t" r="r" b="b"/>
              <a:pathLst>
                <a:path w="44949" h="33640" extrusionOk="0">
                  <a:moveTo>
                    <a:pt x="43609" y="0"/>
                  </a:moveTo>
                  <a:cubicBezTo>
                    <a:pt x="43604" y="0"/>
                    <a:pt x="43600" y="0"/>
                    <a:pt x="43595" y="1"/>
                  </a:cubicBezTo>
                  <a:cubicBezTo>
                    <a:pt x="37127" y="83"/>
                    <a:pt x="9491" y="440"/>
                    <a:pt x="3101" y="521"/>
                  </a:cubicBezTo>
                  <a:cubicBezTo>
                    <a:pt x="2367" y="530"/>
                    <a:pt x="1776" y="1129"/>
                    <a:pt x="1776" y="1859"/>
                  </a:cubicBezTo>
                  <a:lnTo>
                    <a:pt x="1776" y="11945"/>
                  </a:lnTo>
                  <a:cubicBezTo>
                    <a:pt x="1776" y="11945"/>
                    <a:pt x="0" y="14828"/>
                    <a:pt x="1407" y="19426"/>
                  </a:cubicBezTo>
                  <a:cubicBezTo>
                    <a:pt x="2502" y="22989"/>
                    <a:pt x="8125" y="23462"/>
                    <a:pt x="10603" y="23490"/>
                  </a:cubicBezTo>
                  <a:cubicBezTo>
                    <a:pt x="11251" y="23498"/>
                    <a:pt x="11771" y="24036"/>
                    <a:pt x="11771" y="24683"/>
                  </a:cubicBezTo>
                  <a:lnTo>
                    <a:pt x="11771" y="29359"/>
                  </a:lnTo>
                  <a:cubicBezTo>
                    <a:pt x="11771" y="29359"/>
                    <a:pt x="13305" y="31812"/>
                    <a:pt x="15512" y="33223"/>
                  </a:cubicBezTo>
                  <a:cubicBezTo>
                    <a:pt x="15970" y="33515"/>
                    <a:pt x="16399" y="33639"/>
                    <a:pt x="16791" y="33639"/>
                  </a:cubicBezTo>
                  <a:cubicBezTo>
                    <a:pt x="18291" y="33639"/>
                    <a:pt x="19252" y="31827"/>
                    <a:pt x="19252" y="30709"/>
                  </a:cubicBezTo>
                  <a:lnTo>
                    <a:pt x="19252" y="26353"/>
                  </a:lnTo>
                  <a:cubicBezTo>
                    <a:pt x="19252" y="26353"/>
                    <a:pt x="29679" y="25742"/>
                    <a:pt x="36487" y="25188"/>
                  </a:cubicBezTo>
                  <a:cubicBezTo>
                    <a:pt x="43296" y="24638"/>
                    <a:pt x="44948" y="19733"/>
                    <a:pt x="44948" y="17522"/>
                  </a:cubicBezTo>
                  <a:lnTo>
                    <a:pt x="44948" y="1342"/>
                  </a:lnTo>
                  <a:cubicBezTo>
                    <a:pt x="44948" y="600"/>
                    <a:pt x="44350" y="0"/>
                    <a:pt x="43609" y="0"/>
                  </a:cubicBezTo>
                  <a:close/>
                </a:path>
              </a:pathLst>
            </a:custGeom>
            <a:solidFill>
              <a:srgbClr val="F1C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27"/>
            <p:cNvSpPr/>
            <p:nvPr/>
          </p:nvSpPr>
          <p:spPr>
            <a:xfrm>
              <a:off x="960353" y="2923986"/>
              <a:ext cx="247122" cy="185966"/>
            </a:xfrm>
            <a:custGeom>
              <a:avLst/>
              <a:gdLst/>
              <a:ahLst/>
              <a:cxnLst/>
              <a:rect l="l" t="t" r="r" b="b"/>
              <a:pathLst>
                <a:path w="7027" h="5288" extrusionOk="0">
                  <a:moveTo>
                    <a:pt x="4091" y="1"/>
                  </a:moveTo>
                  <a:cubicBezTo>
                    <a:pt x="3610" y="1"/>
                    <a:pt x="3088" y="172"/>
                    <a:pt x="2539" y="608"/>
                  </a:cubicBezTo>
                  <a:cubicBezTo>
                    <a:pt x="1" y="2626"/>
                    <a:pt x="2539" y="4836"/>
                    <a:pt x="2539" y="4836"/>
                  </a:cubicBezTo>
                  <a:cubicBezTo>
                    <a:pt x="3152" y="5177"/>
                    <a:pt x="3829" y="5288"/>
                    <a:pt x="4449" y="5288"/>
                  </a:cubicBezTo>
                  <a:cubicBezTo>
                    <a:pt x="5607" y="5288"/>
                    <a:pt x="6571" y="4902"/>
                    <a:pt x="6571" y="4902"/>
                  </a:cubicBezTo>
                  <a:lnTo>
                    <a:pt x="6571" y="4902"/>
                  </a:lnTo>
                  <a:cubicBezTo>
                    <a:pt x="6425" y="4945"/>
                    <a:pt x="6268" y="4965"/>
                    <a:pt x="6106" y="4965"/>
                  </a:cubicBezTo>
                  <a:cubicBezTo>
                    <a:pt x="5047" y="4965"/>
                    <a:pt x="3812" y="4099"/>
                    <a:pt x="4492" y="3081"/>
                  </a:cubicBezTo>
                  <a:cubicBezTo>
                    <a:pt x="4993" y="2329"/>
                    <a:pt x="5899" y="2195"/>
                    <a:pt x="6481" y="2195"/>
                  </a:cubicBezTo>
                  <a:cubicBezTo>
                    <a:pt x="6804" y="2195"/>
                    <a:pt x="7027" y="2236"/>
                    <a:pt x="7027" y="2236"/>
                  </a:cubicBezTo>
                  <a:cubicBezTo>
                    <a:pt x="7027" y="2236"/>
                    <a:pt x="5828" y="1"/>
                    <a:pt x="4091" y="1"/>
                  </a:cubicBezTo>
                  <a:close/>
                </a:path>
              </a:pathLst>
            </a:custGeom>
            <a:solidFill>
              <a:srgbClr val="E09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27"/>
            <p:cNvSpPr/>
            <p:nvPr/>
          </p:nvSpPr>
          <p:spPr>
            <a:xfrm>
              <a:off x="1998455" y="3157391"/>
              <a:ext cx="66959" cy="32600"/>
            </a:xfrm>
            <a:custGeom>
              <a:avLst/>
              <a:gdLst/>
              <a:ahLst/>
              <a:cxnLst/>
              <a:rect l="l" t="t" r="r" b="b"/>
              <a:pathLst>
                <a:path w="1904" h="927" extrusionOk="0">
                  <a:moveTo>
                    <a:pt x="1" y="0"/>
                  </a:moveTo>
                  <a:lnTo>
                    <a:pt x="771" y="927"/>
                  </a:lnTo>
                  <a:lnTo>
                    <a:pt x="1903" y="0"/>
                  </a:lnTo>
                  <a:close/>
                </a:path>
              </a:pathLst>
            </a:custGeom>
            <a:solidFill>
              <a:srgbClr val="E09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27"/>
            <p:cNvSpPr/>
            <p:nvPr/>
          </p:nvSpPr>
          <p:spPr>
            <a:xfrm>
              <a:off x="1450655" y="2940163"/>
              <a:ext cx="384838" cy="336694"/>
            </a:xfrm>
            <a:custGeom>
              <a:avLst/>
              <a:gdLst/>
              <a:ahLst/>
              <a:cxnLst/>
              <a:rect l="l" t="t" r="r" b="b"/>
              <a:pathLst>
                <a:path w="10943" h="9574" extrusionOk="0">
                  <a:moveTo>
                    <a:pt x="5471" y="0"/>
                  </a:moveTo>
                  <a:cubicBezTo>
                    <a:pt x="2448" y="0"/>
                    <a:pt x="0" y="2141"/>
                    <a:pt x="0" y="4786"/>
                  </a:cubicBezTo>
                  <a:cubicBezTo>
                    <a:pt x="0" y="7427"/>
                    <a:pt x="2448" y="9573"/>
                    <a:pt x="5471" y="9573"/>
                  </a:cubicBezTo>
                  <a:cubicBezTo>
                    <a:pt x="8494" y="9573"/>
                    <a:pt x="10942" y="7427"/>
                    <a:pt x="10942" y="4786"/>
                  </a:cubicBezTo>
                  <a:cubicBezTo>
                    <a:pt x="10942" y="2141"/>
                    <a:pt x="8494" y="0"/>
                    <a:pt x="5471" y="0"/>
                  </a:cubicBezTo>
                  <a:close/>
                </a:path>
              </a:pathLst>
            </a:custGeom>
            <a:solidFill>
              <a:srgbClr val="E09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7"/>
            <p:cNvSpPr/>
            <p:nvPr/>
          </p:nvSpPr>
          <p:spPr>
            <a:xfrm>
              <a:off x="2189589" y="2945614"/>
              <a:ext cx="214803" cy="258376"/>
            </a:xfrm>
            <a:custGeom>
              <a:avLst/>
              <a:gdLst/>
              <a:ahLst/>
              <a:cxnLst/>
              <a:rect l="l" t="t" r="r" b="b"/>
              <a:pathLst>
                <a:path w="6108" h="7347" extrusionOk="0">
                  <a:moveTo>
                    <a:pt x="4528" y="1"/>
                  </a:moveTo>
                  <a:cubicBezTo>
                    <a:pt x="2026" y="1"/>
                    <a:pt x="0" y="1650"/>
                    <a:pt x="0" y="3679"/>
                  </a:cubicBezTo>
                  <a:cubicBezTo>
                    <a:pt x="0" y="5612"/>
                    <a:pt x="1829" y="7191"/>
                    <a:pt x="4154" y="7346"/>
                  </a:cubicBezTo>
                  <a:cubicBezTo>
                    <a:pt x="5631" y="5702"/>
                    <a:pt x="6107" y="3749"/>
                    <a:pt x="6107" y="2568"/>
                  </a:cubicBezTo>
                  <a:lnTo>
                    <a:pt x="6107" y="234"/>
                  </a:lnTo>
                  <a:cubicBezTo>
                    <a:pt x="5615" y="87"/>
                    <a:pt x="5085" y="1"/>
                    <a:pt x="4528" y="1"/>
                  </a:cubicBezTo>
                  <a:close/>
                </a:path>
              </a:pathLst>
            </a:custGeom>
            <a:solidFill>
              <a:srgbClr val="E09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7"/>
            <p:cNvSpPr/>
            <p:nvPr/>
          </p:nvSpPr>
          <p:spPr>
            <a:xfrm>
              <a:off x="755856" y="1978199"/>
              <a:ext cx="1943497" cy="926031"/>
            </a:xfrm>
            <a:custGeom>
              <a:avLst/>
              <a:gdLst/>
              <a:ahLst/>
              <a:cxnLst/>
              <a:rect l="l" t="t" r="r" b="b"/>
              <a:pathLst>
                <a:path w="55264" h="26332" extrusionOk="0">
                  <a:moveTo>
                    <a:pt x="15341" y="1"/>
                  </a:moveTo>
                  <a:cubicBezTo>
                    <a:pt x="14337" y="1"/>
                    <a:pt x="12723" y="2528"/>
                    <a:pt x="12723" y="2528"/>
                  </a:cubicBezTo>
                  <a:cubicBezTo>
                    <a:pt x="12723" y="2528"/>
                    <a:pt x="12326" y="696"/>
                    <a:pt x="10697" y="696"/>
                  </a:cubicBezTo>
                  <a:cubicBezTo>
                    <a:pt x="10498" y="696"/>
                    <a:pt x="10281" y="723"/>
                    <a:pt x="10044" y="785"/>
                  </a:cubicBezTo>
                  <a:cubicBezTo>
                    <a:pt x="8592" y="1158"/>
                    <a:pt x="9885" y="2556"/>
                    <a:pt x="10902" y="3446"/>
                  </a:cubicBezTo>
                  <a:cubicBezTo>
                    <a:pt x="4053" y="3491"/>
                    <a:pt x="0" y="10919"/>
                    <a:pt x="0" y="15989"/>
                  </a:cubicBezTo>
                  <a:cubicBezTo>
                    <a:pt x="0" y="21074"/>
                    <a:pt x="2912" y="26160"/>
                    <a:pt x="2912" y="26160"/>
                  </a:cubicBezTo>
                  <a:cubicBezTo>
                    <a:pt x="2912" y="26160"/>
                    <a:pt x="3663" y="23724"/>
                    <a:pt x="5369" y="22547"/>
                  </a:cubicBezTo>
                  <a:cubicBezTo>
                    <a:pt x="6732" y="21606"/>
                    <a:pt x="8352" y="21206"/>
                    <a:pt x="9502" y="21206"/>
                  </a:cubicBezTo>
                  <a:cubicBezTo>
                    <a:pt x="9694" y="21206"/>
                    <a:pt x="9874" y="21217"/>
                    <a:pt x="10037" y="21239"/>
                  </a:cubicBezTo>
                  <a:cubicBezTo>
                    <a:pt x="11685" y="21456"/>
                    <a:pt x="14084" y="24385"/>
                    <a:pt x="15368" y="26103"/>
                  </a:cubicBezTo>
                  <a:cubicBezTo>
                    <a:pt x="15483" y="26260"/>
                    <a:pt x="15649" y="26331"/>
                    <a:pt x="15812" y="26331"/>
                  </a:cubicBezTo>
                  <a:cubicBezTo>
                    <a:pt x="16084" y="26331"/>
                    <a:pt x="16352" y="26135"/>
                    <a:pt x="16377" y="25812"/>
                  </a:cubicBezTo>
                  <a:lnTo>
                    <a:pt x="17029" y="17846"/>
                  </a:lnTo>
                  <a:lnTo>
                    <a:pt x="33120" y="17846"/>
                  </a:lnTo>
                  <a:lnTo>
                    <a:pt x="34604" y="13229"/>
                  </a:lnTo>
                  <a:lnTo>
                    <a:pt x="36015" y="18003"/>
                  </a:lnTo>
                  <a:lnTo>
                    <a:pt x="53541" y="18003"/>
                  </a:lnTo>
                  <a:cubicBezTo>
                    <a:pt x="53541" y="18003"/>
                    <a:pt x="55264" y="3368"/>
                    <a:pt x="38284" y="3368"/>
                  </a:cubicBezTo>
                  <a:cubicBezTo>
                    <a:pt x="24289" y="3368"/>
                    <a:pt x="19482" y="3422"/>
                    <a:pt x="14372" y="3438"/>
                  </a:cubicBezTo>
                  <a:cubicBezTo>
                    <a:pt x="15065" y="2511"/>
                    <a:pt x="16344" y="612"/>
                    <a:pt x="15647" y="99"/>
                  </a:cubicBezTo>
                  <a:cubicBezTo>
                    <a:pt x="15555" y="31"/>
                    <a:pt x="15452" y="1"/>
                    <a:pt x="15341"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7"/>
            <p:cNvSpPr/>
            <p:nvPr/>
          </p:nvSpPr>
          <p:spPr>
            <a:xfrm>
              <a:off x="887548" y="2723523"/>
              <a:ext cx="399257" cy="173235"/>
            </a:xfrm>
            <a:custGeom>
              <a:avLst/>
              <a:gdLst/>
              <a:ahLst/>
              <a:cxnLst/>
              <a:rect l="l" t="t" r="r" b="b"/>
              <a:pathLst>
                <a:path w="11353" h="4926" extrusionOk="0">
                  <a:moveTo>
                    <a:pt x="5356" y="1"/>
                  </a:moveTo>
                  <a:cubicBezTo>
                    <a:pt x="1674" y="1"/>
                    <a:pt x="0" y="3232"/>
                    <a:pt x="0" y="3232"/>
                  </a:cubicBezTo>
                  <a:cubicBezTo>
                    <a:pt x="0" y="3232"/>
                    <a:pt x="1129" y="1113"/>
                    <a:pt x="4425" y="1113"/>
                  </a:cubicBezTo>
                  <a:cubicBezTo>
                    <a:pt x="4634" y="1113"/>
                    <a:pt x="4851" y="1122"/>
                    <a:pt x="5078" y="1140"/>
                  </a:cubicBezTo>
                  <a:cubicBezTo>
                    <a:pt x="8880" y="1448"/>
                    <a:pt x="11353" y="4926"/>
                    <a:pt x="11353" y="4926"/>
                  </a:cubicBezTo>
                  <a:cubicBezTo>
                    <a:pt x="11353" y="4926"/>
                    <a:pt x="8551" y="144"/>
                    <a:pt x="5652" y="8"/>
                  </a:cubicBezTo>
                  <a:cubicBezTo>
                    <a:pt x="5552" y="3"/>
                    <a:pt x="5453" y="1"/>
                    <a:pt x="5356" y="1"/>
                  </a:cubicBezTo>
                  <a:close/>
                </a:path>
              </a:pathLst>
            </a:custGeom>
            <a:solidFill>
              <a:srgbClr val="E09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7"/>
            <p:cNvSpPr/>
            <p:nvPr/>
          </p:nvSpPr>
          <p:spPr>
            <a:xfrm>
              <a:off x="1706075" y="2782333"/>
              <a:ext cx="90310" cy="151959"/>
            </a:xfrm>
            <a:custGeom>
              <a:avLst/>
              <a:gdLst/>
              <a:ahLst/>
              <a:cxnLst/>
              <a:rect l="l" t="t" r="r" b="b"/>
              <a:pathLst>
                <a:path w="2568" h="4321" extrusionOk="0">
                  <a:moveTo>
                    <a:pt x="1284" y="1"/>
                  </a:moveTo>
                  <a:cubicBezTo>
                    <a:pt x="575" y="1"/>
                    <a:pt x="1" y="969"/>
                    <a:pt x="1" y="2158"/>
                  </a:cubicBezTo>
                  <a:cubicBezTo>
                    <a:pt x="1" y="3351"/>
                    <a:pt x="575" y="4320"/>
                    <a:pt x="1284" y="4320"/>
                  </a:cubicBezTo>
                  <a:cubicBezTo>
                    <a:pt x="1994" y="4320"/>
                    <a:pt x="2568" y="3351"/>
                    <a:pt x="2568" y="2158"/>
                  </a:cubicBezTo>
                  <a:cubicBezTo>
                    <a:pt x="2568" y="969"/>
                    <a:pt x="1994" y="1"/>
                    <a:pt x="1284" y="1"/>
                  </a:cubicBez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7"/>
            <p:cNvSpPr/>
            <p:nvPr/>
          </p:nvSpPr>
          <p:spPr>
            <a:xfrm>
              <a:off x="2253629" y="2782333"/>
              <a:ext cx="90451" cy="151959"/>
            </a:xfrm>
            <a:custGeom>
              <a:avLst/>
              <a:gdLst/>
              <a:ahLst/>
              <a:cxnLst/>
              <a:rect l="l" t="t" r="r" b="b"/>
              <a:pathLst>
                <a:path w="2572" h="4321" extrusionOk="0">
                  <a:moveTo>
                    <a:pt x="1288" y="1"/>
                  </a:moveTo>
                  <a:cubicBezTo>
                    <a:pt x="578" y="1"/>
                    <a:pt x="0" y="969"/>
                    <a:pt x="0" y="2158"/>
                  </a:cubicBezTo>
                  <a:cubicBezTo>
                    <a:pt x="0" y="3351"/>
                    <a:pt x="578" y="4320"/>
                    <a:pt x="1288" y="4320"/>
                  </a:cubicBezTo>
                  <a:cubicBezTo>
                    <a:pt x="1998" y="4320"/>
                    <a:pt x="2572" y="3351"/>
                    <a:pt x="2572" y="2158"/>
                  </a:cubicBezTo>
                  <a:cubicBezTo>
                    <a:pt x="2572" y="969"/>
                    <a:pt x="1998" y="1"/>
                    <a:pt x="1288" y="1"/>
                  </a:cubicBez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7"/>
            <p:cNvSpPr/>
            <p:nvPr/>
          </p:nvSpPr>
          <p:spPr>
            <a:xfrm>
              <a:off x="1628461" y="2624045"/>
              <a:ext cx="196938" cy="96886"/>
            </a:xfrm>
            <a:custGeom>
              <a:avLst/>
              <a:gdLst/>
              <a:ahLst/>
              <a:cxnLst/>
              <a:rect l="l" t="t" r="r" b="b"/>
              <a:pathLst>
                <a:path w="5600" h="2755" extrusionOk="0">
                  <a:moveTo>
                    <a:pt x="3706" y="0"/>
                  </a:moveTo>
                  <a:cubicBezTo>
                    <a:pt x="2062" y="0"/>
                    <a:pt x="1" y="989"/>
                    <a:pt x="99" y="2754"/>
                  </a:cubicBezTo>
                  <a:lnTo>
                    <a:pt x="5600" y="905"/>
                  </a:lnTo>
                  <a:cubicBezTo>
                    <a:pt x="5365" y="291"/>
                    <a:pt x="4597" y="0"/>
                    <a:pt x="3706" y="0"/>
                  </a:cubicBez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7"/>
            <p:cNvSpPr/>
            <p:nvPr/>
          </p:nvSpPr>
          <p:spPr>
            <a:xfrm>
              <a:off x="2247439" y="2639800"/>
              <a:ext cx="160891" cy="91471"/>
            </a:xfrm>
            <a:custGeom>
              <a:avLst/>
              <a:gdLst/>
              <a:ahLst/>
              <a:cxnLst/>
              <a:rect l="l" t="t" r="r" b="b"/>
              <a:pathLst>
                <a:path w="4575" h="2601" extrusionOk="0">
                  <a:moveTo>
                    <a:pt x="1426" y="1"/>
                  </a:moveTo>
                  <a:cubicBezTo>
                    <a:pt x="1008" y="1"/>
                    <a:pt x="646" y="161"/>
                    <a:pt x="434" y="559"/>
                  </a:cubicBezTo>
                  <a:cubicBezTo>
                    <a:pt x="1" y="1378"/>
                    <a:pt x="2043" y="2600"/>
                    <a:pt x="3277" y="2600"/>
                  </a:cubicBezTo>
                  <a:cubicBezTo>
                    <a:pt x="3607" y="2600"/>
                    <a:pt x="3880" y="2513"/>
                    <a:pt x="4031" y="2306"/>
                  </a:cubicBezTo>
                  <a:cubicBezTo>
                    <a:pt x="4575" y="1567"/>
                    <a:pt x="2731" y="1"/>
                    <a:pt x="1426" y="1"/>
                  </a:cubicBez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7"/>
            <p:cNvSpPr/>
            <p:nvPr/>
          </p:nvSpPr>
          <p:spPr>
            <a:xfrm>
              <a:off x="1990367" y="3055652"/>
              <a:ext cx="99278" cy="80815"/>
            </a:xfrm>
            <a:custGeom>
              <a:avLst/>
              <a:gdLst/>
              <a:ahLst/>
              <a:cxnLst/>
              <a:rect l="l" t="t" r="r" b="b"/>
              <a:pathLst>
                <a:path w="2823" h="2298" extrusionOk="0">
                  <a:moveTo>
                    <a:pt x="225" y="0"/>
                  </a:moveTo>
                  <a:cubicBezTo>
                    <a:pt x="217" y="0"/>
                    <a:pt x="210" y="0"/>
                    <a:pt x="202" y="1"/>
                  </a:cubicBezTo>
                  <a:cubicBezTo>
                    <a:pt x="87" y="18"/>
                    <a:pt x="0" y="120"/>
                    <a:pt x="17" y="239"/>
                  </a:cubicBezTo>
                  <a:cubicBezTo>
                    <a:pt x="25" y="297"/>
                    <a:pt x="197" y="1663"/>
                    <a:pt x="870" y="2134"/>
                  </a:cubicBezTo>
                  <a:cubicBezTo>
                    <a:pt x="1030" y="2241"/>
                    <a:pt x="1202" y="2298"/>
                    <a:pt x="1383" y="2298"/>
                  </a:cubicBezTo>
                  <a:cubicBezTo>
                    <a:pt x="1457" y="2298"/>
                    <a:pt x="1535" y="2286"/>
                    <a:pt x="1613" y="2269"/>
                  </a:cubicBezTo>
                  <a:cubicBezTo>
                    <a:pt x="2601" y="2036"/>
                    <a:pt x="2822" y="949"/>
                    <a:pt x="2802" y="412"/>
                  </a:cubicBezTo>
                  <a:cubicBezTo>
                    <a:pt x="2798" y="295"/>
                    <a:pt x="2711" y="206"/>
                    <a:pt x="2592" y="206"/>
                  </a:cubicBezTo>
                  <a:cubicBezTo>
                    <a:pt x="2589" y="206"/>
                    <a:pt x="2587" y="206"/>
                    <a:pt x="2584" y="206"/>
                  </a:cubicBezTo>
                  <a:cubicBezTo>
                    <a:pt x="2466" y="211"/>
                    <a:pt x="2376" y="309"/>
                    <a:pt x="2379" y="427"/>
                  </a:cubicBezTo>
                  <a:cubicBezTo>
                    <a:pt x="2379" y="440"/>
                    <a:pt x="2412" y="1642"/>
                    <a:pt x="1514" y="1855"/>
                  </a:cubicBezTo>
                  <a:cubicBezTo>
                    <a:pt x="1469" y="1866"/>
                    <a:pt x="1426" y="1872"/>
                    <a:pt x="1384" y="1872"/>
                  </a:cubicBezTo>
                  <a:cubicBezTo>
                    <a:pt x="1288" y="1872"/>
                    <a:pt x="1199" y="1843"/>
                    <a:pt x="1117" y="1786"/>
                  </a:cubicBezTo>
                  <a:cubicBezTo>
                    <a:pt x="685" y="1486"/>
                    <a:pt x="481" y="531"/>
                    <a:pt x="435" y="186"/>
                  </a:cubicBezTo>
                  <a:cubicBezTo>
                    <a:pt x="424" y="79"/>
                    <a:pt x="333" y="0"/>
                    <a:pt x="225" y="0"/>
                  </a:cubicBez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7"/>
            <p:cNvSpPr/>
            <p:nvPr/>
          </p:nvSpPr>
          <p:spPr>
            <a:xfrm>
              <a:off x="1292543" y="2484537"/>
              <a:ext cx="1358063" cy="709821"/>
            </a:xfrm>
            <a:custGeom>
              <a:avLst/>
              <a:gdLst/>
              <a:ahLst/>
              <a:cxnLst/>
              <a:rect l="l" t="t" r="r" b="b"/>
              <a:pathLst>
                <a:path w="38617" h="20184" extrusionOk="0">
                  <a:moveTo>
                    <a:pt x="30875" y="1656"/>
                  </a:moveTo>
                  <a:cubicBezTo>
                    <a:pt x="31113" y="1656"/>
                    <a:pt x="31351" y="1675"/>
                    <a:pt x="31591" y="1714"/>
                  </a:cubicBezTo>
                  <a:cubicBezTo>
                    <a:pt x="34999" y="2276"/>
                    <a:pt x="34695" y="6750"/>
                    <a:pt x="34593" y="8531"/>
                  </a:cubicBezTo>
                  <a:cubicBezTo>
                    <a:pt x="34491" y="10310"/>
                    <a:pt x="34186" y="15954"/>
                    <a:pt x="28895" y="16209"/>
                  </a:cubicBezTo>
                  <a:cubicBezTo>
                    <a:pt x="28766" y="16215"/>
                    <a:pt x="28641" y="16218"/>
                    <a:pt x="28518" y="16218"/>
                  </a:cubicBezTo>
                  <a:cubicBezTo>
                    <a:pt x="23604" y="16218"/>
                    <a:pt x="23528" y="11342"/>
                    <a:pt x="24421" y="7817"/>
                  </a:cubicBezTo>
                  <a:cubicBezTo>
                    <a:pt x="25267" y="4480"/>
                    <a:pt x="27973" y="1656"/>
                    <a:pt x="30875" y="1656"/>
                  </a:cubicBezTo>
                  <a:close/>
                  <a:moveTo>
                    <a:pt x="11542" y="1612"/>
                  </a:moveTo>
                  <a:cubicBezTo>
                    <a:pt x="15840" y="1612"/>
                    <a:pt x="19967" y="8208"/>
                    <a:pt x="15881" y="14121"/>
                  </a:cubicBezTo>
                  <a:cubicBezTo>
                    <a:pt x="14224" y="16520"/>
                    <a:pt x="12269" y="17582"/>
                    <a:pt x="10450" y="17582"/>
                  </a:cubicBezTo>
                  <a:cubicBezTo>
                    <a:pt x="7660" y="17582"/>
                    <a:pt x="5190" y="15084"/>
                    <a:pt x="4606" y="11081"/>
                  </a:cubicBezTo>
                  <a:cubicBezTo>
                    <a:pt x="3828" y="5741"/>
                    <a:pt x="6062" y="2079"/>
                    <a:pt x="11181" y="1627"/>
                  </a:cubicBezTo>
                  <a:cubicBezTo>
                    <a:pt x="11301" y="1617"/>
                    <a:pt x="11421" y="1612"/>
                    <a:pt x="11542" y="1612"/>
                  </a:cubicBezTo>
                  <a:close/>
                  <a:moveTo>
                    <a:pt x="10398" y="0"/>
                  </a:moveTo>
                  <a:cubicBezTo>
                    <a:pt x="4018" y="0"/>
                    <a:pt x="1" y="2661"/>
                    <a:pt x="1" y="2661"/>
                  </a:cubicBezTo>
                  <a:lnTo>
                    <a:pt x="112" y="8042"/>
                  </a:lnTo>
                  <a:lnTo>
                    <a:pt x="2039" y="7927"/>
                  </a:lnTo>
                  <a:lnTo>
                    <a:pt x="2039" y="7927"/>
                  </a:lnTo>
                  <a:cubicBezTo>
                    <a:pt x="2039" y="7927"/>
                    <a:pt x="1390" y="20184"/>
                    <a:pt x="9638" y="20184"/>
                  </a:cubicBezTo>
                  <a:cubicBezTo>
                    <a:pt x="9837" y="20184"/>
                    <a:pt x="10041" y="20177"/>
                    <a:pt x="10251" y="20162"/>
                  </a:cubicBezTo>
                  <a:cubicBezTo>
                    <a:pt x="19138" y="19539"/>
                    <a:pt x="19593" y="10479"/>
                    <a:pt x="19593" y="10479"/>
                  </a:cubicBezTo>
                  <a:lnTo>
                    <a:pt x="22018" y="10511"/>
                  </a:lnTo>
                  <a:cubicBezTo>
                    <a:pt x="22018" y="10511"/>
                    <a:pt x="20676" y="18474"/>
                    <a:pt x="28371" y="18474"/>
                  </a:cubicBezTo>
                  <a:cubicBezTo>
                    <a:pt x="28555" y="18474"/>
                    <a:pt x="28743" y="18469"/>
                    <a:pt x="28937" y="18460"/>
                  </a:cubicBezTo>
                  <a:cubicBezTo>
                    <a:pt x="37259" y="18066"/>
                    <a:pt x="36467" y="8497"/>
                    <a:pt x="36467" y="8497"/>
                  </a:cubicBezTo>
                  <a:lnTo>
                    <a:pt x="37940" y="8100"/>
                  </a:lnTo>
                  <a:lnTo>
                    <a:pt x="38616" y="3457"/>
                  </a:lnTo>
                  <a:cubicBezTo>
                    <a:pt x="38616" y="3457"/>
                    <a:pt x="36877" y="487"/>
                    <a:pt x="31063" y="487"/>
                  </a:cubicBezTo>
                  <a:cubicBezTo>
                    <a:pt x="30762" y="487"/>
                    <a:pt x="30449" y="495"/>
                    <a:pt x="30126" y="512"/>
                  </a:cubicBezTo>
                  <a:cubicBezTo>
                    <a:pt x="23555" y="853"/>
                    <a:pt x="22186" y="8018"/>
                    <a:pt x="22186" y="8018"/>
                  </a:cubicBezTo>
                  <a:lnTo>
                    <a:pt x="19646" y="7985"/>
                  </a:lnTo>
                  <a:cubicBezTo>
                    <a:pt x="19646" y="7985"/>
                    <a:pt x="19311" y="569"/>
                    <a:pt x="12006" y="56"/>
                  </a:cubicBezTo>
                  <a:cubicBezTo>
                    <a:pt x="11455" y="18"/>
                    <a:pt x="10918" y="0"/>
                    <a:pt x="10398" y="0"/>
                  </a:cubicBezTo>
                  <a:close/>
                </a:path>
              </a:pathLst>
            </a:custGeom>
            <a:solidFill>
              <a:srgbClr val="9D3C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7"/>
            <p:cNvSpPr/>
            <p:nvPr/>
          </p:nvSpPr>
          <p:spPr>
            <a:xfrm>
              <a:off x="1284877" y="2477152"/>
              <a:ext cx="1373502" cy="724697"/>
            </a:xfrm>
            <a:custGeom>
              <a:avLst/>
              <a:gdLst/>
              <a:ahLst/>
              <a:cxnLst/>
              <a:rect l="l" t="t" r="r" b="b"/>
              <a:pathLst>
                <a:path w="39056" h="20607" extrusionOk="0">
                  <a:moveTo>
                    <a:pt x="31080" y="1652"/>
                  </a:moveTo>
                  <a:cubicBezTo>
                    <a:pt x="27945" y="1652"/>
                    <a:pt x="25243" y="4781"/>
                    <a:pt x="24434" y="7978"/>
                  </a:cubicBezTo>
                  <a:cubicBezTo>
                    <a:pt x="24065" y="9434"/>
                    <a:pt x="23392" y="13047"/>
                    <a:pt x="25111" y="15151"/>
                  </a:cubicBezTo>
                  <a:cubicBezTo>
                    <a:pt x="25923" y="16139"/>
                    <a:pt x="27141" y="16640"/>
                    <a:pt x="28736" y="16640"/>
                  </a:cubicBezTo>
                  <a:cubicBezTo>
                    <a:pt x="28863" y="16640"/>
                    <a:pt x="28994" y="16640"/>
                    <a:pt x="29126" y="16631"/>
                  </a:cubicBezTo>
                  <a:cubicBezTo>
                    <a:pt x="34586" y="16370"/>
                    <a:pt x="34913" y="10651"/>
                    <a:pt x="35020" y="8769"/>
                  </a:cubicBezTo>
                  <a:lnTo>
                    <a:pt x="34811" y="8741"/>
                  </a:lnTo>
                  <a:lnTo>
                    <a:pt x="34597" y="8745"/>
                  </a:lnTo>
                  <a:cubicBezTo>
                    <a:pt x="34495" y="10533"/>
                    <a:pt x="34187" y="15963"/>
                    <a:pt x="29106" y="16209"/>
                  </a:cubicBezTo>
                  <a:cubicBezTo>
                    <a:pt x="28983" y="16215"/>
                    <a:pt x="28863" y="16218"/>
                    <a:pt x="28746" y="16218"/>
                  </a:cubicBezTo>
                  <a:cubicBezTo>
                    <a:pt x="27277" y="16218"/>
                    <a:pt x="26168" y="15769"/>
                    <a:pt x="25443" y="14880"/>
                  </a:cubicBezTo>
                  <a:cubicBezTo>
                    <a:pt x="23843" y="12928"/>
                    <a:pt x="24491" y="9475"/>
                    <a:pt x="24844" y="8080"/>
                  </a:cubicBezTo>
                  <a:cubicBezTo>
                    <a:pt x="25615" y="5049"/>
                    <a:pt x="28146" y="2076"/>
                    <a:pt x="31074" y="2076"/>
                  </a:cubicBezTo>
                  <a:cubicBezTo>
                    <a:pt x="31304" y="2076"/>
                    <a:pt x="31542" y="2096"/>
                    <a:pt x="31775" y="2137"/>
                  </a:cubicBezTo>
                  <a:cubicBezTo>
                    <a:pt x="34946" y="2653"/>
                    <a:pt x="34709" y="6858"/>
                    <a:pt x="34601" y="8654"/>
                  </a:cubicBezTo>
                  <a:lnTo>
                    <a:pt x="34597" y="8728"/>
                  </a:lnTo>
                  <a:lnTo>
                    <a:pt x="34811" y="8741"/>
                  </a:lnTo>
                  <a:lnTo>
                    <a:pt x="35024" y="8753"/>
                  </a:lnTo>
                  <a:lnTo>
                    <a:pt x="35029" y="8679"/>
                  </a:lnTo>
                  <a:cubicBezTo>
                    <a:pt x="35135" y="6768"/>
                    <a:pt x="35393" y="2297"/>
                    <a:pt x="31845" y="1714"/>
                  </a:cubicBezTo>
                  <a:cubicBezTo>
                    <a:pt x="31588" y="1672"/>
                    <a:pt x="31332" y="1652"/>
                    <a:pt x="31080" y="1652"/>
                  </a:cubicBezTo>
                  <a:close/>
                  <a:moveTo>
                    <a:pt x="11756" y="2034"/>
                  </a:moveTo>
                  <a:cubicBezTo>
                    <a:pt x="13532" y="2034"/>
                    <a:pt x="15361" y="3236"/>
                    <a:pt x="16489" y="5180"/>
                  </a:cubicBezTo>
                  <a:cubicBezTo>
                    <a:pt x="18113" y="7969"/>
                    <a:pt x="17905" y="11345"/>
                    <a:pt x="15923" y="14208"/>
                  </a:cubicBezTo>
                  <a:cubicBezTo>
                    <a:pt x="14412" y="16396"/>
                    <a:pt x="12542" y="17581"/>
                    <a:pt x="10670" y="17581"/>
                  </a:cubicBezTo>
                  <a:cubicBezTo>
                    <a:pt x="10332" y="17581"/>
                    <a:pt x="9993" y="17543"/>
                    <a:pt x="9657" y="17464"/>
                  </a:cubicBezTo>
                  <a:cubicBezTo>
                    <a:pt x="7281" y="16907"/>
                    <a:pt x="5513" y="14532"/>
                    <a:pt x="5034" y="11259"/>
                  </a:cubicBezTo>
                  <a:cubicBezTo>
                    <a:pt x="4620" y="8433"/>
                    <a:pt x="5074" y="6087"/>
                    <a:pt x="6342" y="4483"/>
                  </a:cubicBezTo>
                  <a:cubicBezTo>
                    <a:pt x="7461" y="3064"/>
                    <a:pt x="9172" y="2248"/>
                    <a:pt x="11420" y="2051"/>
                  </a:cubicBezTo>
                  <a:cubicBezTo>
                    <a:pt x="11531" y="2043"/>
                    <a:pt x="11645" y="2034"/>
                    <a:pt x="11756" y="2034"/>
                  </a:cubicBezTo>
                  <a:close/>
                  <a:moveTo>
                    <a:pt x="11752" y="1613"/>
                  </a:moveTo>
                  <a:cubicBezTo>
                    <a:pt x="11629" y="1613"/>
                    <a:pt x="11506" y="1618"/>
                    <a:pt x="11383" y="1629"/>
                  </a:cubicBezTo>
                  <a:cubicBezTo>
                    <a:pt x="9012" y="1833"/>
                    <a:pt x="7208" y="2708"/>
                    <a:pt x="6010" y="4221"/>
                  </a:cubicBezTo>
                  <a:cubicBezTo>
                    <a:pt x="4665" y="5919"/>
                    <a:pt x="4185" y="8376"/>
                    <a:pt x="4616" y="11321"/>
                  </a:cubicBezTo>
                  <a:cubicBezTo>
                    <a:pt x="5120" y="14770"/>
                    <a:pt x="7015" y="17280"/>
                    <a:pt x="9562" y="17875"/>
                  </a:cubicBezTo>
                  <a:cubicBezTo>
                    <a:pt x="9931" y="17965"/>
                    <a:pt x="10304" y="18006"/>
                    <a:pt x="10677" y="18006"/>
                  </a:cubicBezTo>
                  <a:cubicBezTo>
                    <a:pt x="12687" y="18006"/>
                    <a:pt x="14681" y="16754"/>
                    <a:pt x="16272" y="14450"/>
                  </a:cubicBezTo>
                  <a:cubicBezTo>
                    <a:pt x="18348" y="11448"/>
                    <a:pt x="18565" y="7904"/>
                    <a:pt x="16858" y="4967"/>
                  </a:cubicBezTo>
                  <a:cubicBezTo>
                    <a:pt x="15652" y="2893"/>
                    <a:pt x="13681" y="1613"/>
                    <a:pt x="11752" y="1613"/>
                  </a:cubicBezTo>
                  <a:close/>
                  <a:moveTo>
                    <a:pt x="10625" y="425"/>
                  </a:moveTo>
                  <a:cubicBezTo>
                    <a:pt x="11138" y="425"/>
                    <a:pt x="11665" y="442"/>
                    <a:pt x="12207" y="480"/>
                  </a:cubicBezTo>
                  <a:cubicBezTo>
                    <a:pt x="19233" y="972"/>
                    <a:pt x="19639" y="7912"/>
                    <a:pt x="19656" y="8207"/>
                  </a:cubicBezTo>
                  <a:lnTo>
                    <a:pt x="19664" y="8404"/>
                  </a:lnTo>
                  <a:lnTo>
                    <a:pt x="22576" y="8441"/>
                  </a:lnTo>
                  <a:lnTo>
                    <a:pt x="22609" y="8264"/>
                  </a:lnTo>
                  <a:cubicBezTo>
                    <a:pt x="22626" y="8195"/>
                    <a:pt x="24032" y="1260"/>
                    <a:pt x="30353" y="936"/>
                  </a:cubicBezTo>
                  <a:cubicBezTo>
                    <a:pt x="30673" y="919"/>
                    <a:pt x="30981" y="911"/>
                    <a:pt x="31279" y="911"/>
                  </a:cubicBezTo>
                  <a:cubicBezTo>
                    <a:pt x="36441" y="911"/>
                    <a:pt x="38330" y="3309"/>
                    <a:pt x="38613" y="3717"/>
                  </a:cubicBezTo>
                  <a:lnTo>
                    <a:pt x="37969" y="8141"/>
                  </a:lnTo>
                  <a:lnTo>
                    <a:pt x="36460" y="8548"/>
                  </a:lnTo>
                  <a:lnTo>
                    <a:pt x="36472" y="8724"/>
                  </a:lnTo>
                  <a:cubicBezTo>
                    <a:pt x="36476" y="8769"/>
                    <a:pt x="36820" y="13326"/>
                    <a:pt x="34319" y="16173"/>
                  </a:cubicBezTo>
                  <a:cubicBezTo>
                    <a:pt x="33079" y="17587"/>
                    <a:pt x="31337" y="18354"/>
                    <a:pt x="29142" y="18461"/>
                  </a:cubicBezTo>
                  <a:cubicBezTo>
                    <a:pt x="28957" y="18470"/>
                    <a:pt x="28776" y="18474"/>
                    <a:pt x="28598" y="18474"/>
                  </a:cubicBezTo>
                  <a:cubicBezTo>
                    <a:pt x="26505" y="18474"/>
                    <a:pt x="24910" y="17876"/>
                    <a:pt x="23851" y="16685"/>
                  </a:cubicBezTo>
                  <a:cubicBezTo>
                    <a:pt x="21854" y="14437"/>
                    <a:pt x="22440" y="10795"/>
                    <a:pt x="22444" y="10759"/>
                  </a:cubicBezTo>
                  <a:lnTo>
                    <a:pt x="22486" y="10513"/>
                  </a:lnTo>
                  <a:lnTo>
                    <a:pt x="19607" y="10471"/>
                  </a:lnTo>
                  <a:lnTo>
                    <a:pt x="19599" y="10676"/>
                  </a:lnTo>
                  <a:cubicBezTo>
                    <a:pt x="19594" y="10767"/>
                    <a:pt x="19057" y="19556"/>
                    <a:pt x="10452" y="20159"/>
                  </a:cubicBezTo>
                  <a:cubicBezTo>
                    <a:pt x="10253" y="20173"/>
                    <a:pt x="10058" y="20180"/>
                    <a:pt x="9866" y="20180"/>
                  </a:cubicBezTo>
                  <a:cubicBezTo>
                    <a:pt x="8109" y="20180"/>
                    <a:pt x="6638" y="19608"/>
                    <a:pt x="5481" y="18473"/>
                  </a:cubicBezTo>
                  <a:cubicBezTo>
                    <a:pt x="2138" y="15188"/>
                    <a:pt x="2462" y="8220"/>
                    <a:pt x="2466" y="8150"/>
                  </a:cubicBezTo>
                  <a:lnTo>
                    <a:pt x="2479" y="7912"/>
                  </a:lnTo>
                  <a:lnTo>
                    <a:pt x="538" y="8027"/>
                  </a:lnTo>
                  <a:lnTo>
                    <a:pt x="432" y="2990"/>
                  </a:lnTo>
                  <a:cubicBezTo>
                    <a:pt x="1083" y="2595"/>
                    <a:pt x="4918" y="425"/>
                    <a:pt x="10625" y="425"/>
                  </a:cubicBezTo>
                  <a:close/>
                  <a:moveTo>
                    <a:pt x="10620" y="1"/>
                  </a:moveTo>
                  <a:cubicBezTo>
                    <a:pt x="4243" y="1"/>
                    <a:pt x="145" y="2668"/>
                    <a:pt x="99" y="2695"/>
                  </a:cubicBezTo>
                  <a:lnTo>
                    <a:pt x="1" y="2761"/>
                  </a:lnTo>
                  <a:lnTo>
                    <a:pt x="124" y="8478"/>
                  </a:lnTo>
                  <a:lnTo>
                    <a:pt x="2036" y="8363"/>
                  </a:lnTo>
                  <a:lnTo>
                    <a:pt x="2036" y="8363"/>
                  </a:lnTo>
                  <a:cubicBezTo>
                    <a:pt x="2003" y="9651"/>
                    <a:pt x="2019" y="15668"/>
                    <a:pt x="5186" y="18777"/>
                  </a:cubicBezTo>
                  <a:cubicBezTo>
                    <a:pt x="6420" y="19991"/>
                    <a:pt x="7987" y="20606"/>
                    <a:pt x="9853" y="20606"/>
                  </a:cubicBezTo>
                  <a:cubicBezTo>
                    <a:pt x="10058" y="20606"/>
                    <a:pt x="10267" y="20598"/>
                    <a:pt x="10481" y="20582"/>
                  </a:cubicBezTo>
                  <a:cubicBezTo>
                    <a:pt x="18704" y="20008"/>
                    <a:pt x="19864" y="12268"/>
                    <a:pt x="20004" y="10902"/>
                  </a:cubicBezTo>
                  <a:lnTo>
                    <a:pt x="21994" y="10931"/>
                  </a:lnTo>
                  <a:cubicBezTo>
                    <a:pt x="21891" y="11817"/>
                    <a:pt x="21690" y="14884"/>
                    <a:pt x="23536" y="16964"/>
                  </a:cubicBezTo>
                  <a:cubicBezTo>
                    <a:pt x="24674" y="18250"/>
                    <a:pt x="26370" y="18898"/>
                    <a:pt x="28588" y="18898"/>
                  </a:cubicBezTo>
                  <a:cubicBezTo>
                    <a:pt x="28776" y="18898"/>
                    <a:pt x="28967" y="18893"/>
                    <a:pt x="29163" y="18884"/>
                  </a:cubicBezTo>
                  <a:cubicBezTo>
                    <a:pt x="31476" y="18772"/>
                    <a:pt x="33318" y="17956"/>
                    <a:pt x="34639" y="16451"/>
                  </a:cubicBezTo>
                  <a:cubicBezTo>
                    <a:pt x="37001" y="13757"/>
                    <a:pt x="36952" y="9761"/>
                    <a:pt x="36907" y="8868"/>
                  </a:cubicBezTo>
                  <a:lnTo>
                    <a:pt x="38346" y="8478"/>
                  </a:lnTo>
                  <a:lnTo>
                    <a:pt x="39056" y="3622"/>
                  </a:lnTo>
                  <a:lnTo>
                    <a:pt x="39019" y="3560"/>
                  </a:lnTo>
                  <a:cubicBezTo>
                    <a:pt x="38940" y="3428"/>
                    <a:pt x="37146" y="484"/>
                    <a:pt x="31274" y="484"/>
                  </a:cubicBezTo>
                  <a:cubicBezTo>
                    <a:pt x="30971" y="484"/>
                    <a:pt x="30657" y="492"/>
                    <a:pt x="30332" y="508"/>
                  </a:cubicBezTo>
                  <a:cubicBezTo>
                    <a:pt x="24254" y="824"/>
                    <a:pt x="22503" y="6899"/>
                    <a:pt x="22236" y="8010"/>
                  </a:cubicBezTo>
                  <a:lnTo>
                    <a:pt x="20061" y="7986"/>
                  </a:lnTo>
                  <a:cubicBezTo>
                    <a:pt x="19934" y="6780"/>
                    <a:pt x="18963" y="525"/>
                    <a:pt x="12236" y="58"/>
                  </a:cubicBezTo>
                  <a:cubicBezTo>
                    <a:pt x="11682" y="19"/>
                    <a:pt x="11143" y="1"/>
                    <a:pt x="10620" y="1"/>
                  </a:cubicBez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7"/>
            <p:cNvSpPr/>
            <p:nvPr/>
          </p:nvSpPr>
          <p:spPr>
            <a:xfrm>
              <a:off x="1337276" y="2469696"/>
              <a:ext cx="1358169" cy="709680"/>
            </a:xfrm>
            <a:custGeom>
              <a:avLst/>
              <a:gdLst/>
              <a:ahLst/>
              <a:cxnLst/>
              <a:rect l="l" t="t" r="r" b="b"/>
              <a:pathLst>
                <a:path w="38620" h="20180" extrusionOk="0">
                  <a:moveTo>
                    <a:pt x="30907" y="2078"/>
                  </a:moveTo>
                  <a:cubicBezTo>
                    <a:pt x="31145" y="2078"/>
                    <a:pt x="31384" y="2097"/>
                    <a:pt x="31623" y="2136"/>
                  </a:cubicBezTo>
                  <a:cubicBezTo>
                    <a:pt x="35027" y="2698"/>
                    <a:pt x="34724" y="7172"/>
                    <a:pt x="34621" y="8953"/>
                  </a:cubicBezTo>
                  <a:cubicBezTo>
                    <a:pt x="34518" y="10732"/>
                    <a:pt x="34215" y="16376"/>
                    <a:pt x="28924" y="16631"/>
                  </a:cubicBezTo>
                  <a:cubicBezTo>
                    <a:pt x="28795" y="16637"/>
                    <a:pt x="28669" y="16640"/>
                    <a:pt x="28546" y="16640"/>
                  </a:cubicBezTo>
                  <a:cubicBezTo>
                    <a:pt x="23632" y="16640"/>
                    <a:pt x="23557" y="11764"/>
                    <a:pt x="24449" y="8239"/>
                  </a:cubicBezTo>
                  <a:cubicBezTo>
                    <a:pt x="25294" y="4902"/>
                    <a:pt x="28004" y="2078"/>
                    <a:pt x="30907" y="2078"/>
                  </a:cubicBezTo>
                  <a:close/>
                  <a:moveTo>
                    <a:pt x="11574" y="2034"/>
                  </a:moveTo>
                  <a:cubicBezTo>
                    <a:pt x="15872" y="2034"/>
                    <a:pt x="19996" y="8630"/>
                    <a:pt x="15910" y="14543"/>
                  </a:cubicBezTo>
                  <a:cubicBezTo>
                    <a:pt x="14252" y="16942"/>
                    <a:pt x="12298" y="18004"/>
                    <a:pt x="10479" y="18004"/>
                  </a:cubicBezTo>
                  <a:cubicBezTo>
                    <a:pt x="7690" y="18004"/>
                    <a:pt x="5220" y="15506"/>
                    <a:pt x="4635" y="11503"/>
                  </a:cubicBezTo>
                  <a:cubicBezTo>
                    <a:pt x="3855" y="6163"/>
                    <a:pt x="6091" y="2501"/>
                    <a:pt x="11213" y="2049"/>
                  </a:cubicBezTo>
                  <a:cubicBezTo>
                    <a:pt x="11333" y="2039"/>
                    <a:pt x="11454" y="2034"/>
                    <a:pt x="11574" y="2034"/>
                  </a:cubicBezTo>
                  <a:close/>
                  <a:moveTo>
                    <a:pt x="10398" y="0"/>
                  </a:moveTo>
                  <a:cubicBezTo>
                    <a:pt x="4018" y="0"/>
                    <a:pt x="0" y="2661"/>
                    <a:pt x="0" y="2661"/>
                  </a:cubicBezTo>
                  <a:lnTo>
                    <a:pt x="115" y="8042"/>
                  </a:lnTo>
                  <a:lnTo>
                    <a:pt x="2039" y="7927"/>
                  </a:lnTo>
                  <a:lnTo>
                    <a:pt x="2039" y="7927"/>
                  </a:lnTo>
                  <a:cubicBezTo>
                    <a:pt x="2039" y="7927"/>
                    <a:pt x="1390" y="20180"/>
                    <a:pt x="9634" y="20180"/>
                  </a:cubicBezTo>
                  <a:cubicBezTo>
                    <a:pt x="9834" y="20180"/>
                    <a:pt x="10039" y="20172"/>
                    <a:pt x="10250" y="20158"/>
                  </a:cubicBezTo>
                  <a:cubicBezTo>
                    <a:pt x="19137" y="19535"/>
                    <a:pt x="19593" y="10475"/>
                    <a:pt x="19593" y="10475"/>
                  </a:cubicBezTo>
                  <a:lnTo>
                    <a:pt x="22017" y="10511"/>
                  </a:lnTo>
                  <a:cubicBezTo>
                    <a:pt x="22017" y="10511"/>
                    <a:pt x="20675" y="18473"/>
                    <a:pt x="28371" y="18473"/>
                  </a:cubicBezTo>
                  <a:cubicBezTo>
                    <a:pt x="28554" y="18473"/>
                    <a:pt x="28743" y="18469"/>
                    <a:pt x="28937" y="18460"/>
                  </a:cubicBezTo>
                  <a:cubicBezTo>
                    <a:pt x="37258" y="18062"/>
                    <a:pt x="36467" y="8493"/>
                    <a:pt x="36467" y="8493"/>
                  </a:cubicBezTo>
                  <a:lnTo>
                    <a:pt x="37939" y="8095"/>
                  </a:lnTo>
                  <a:lnTo>
                    <a:pt x="38620" y="3452"/>
                  </a:lnTo>
                  <a:cubicBezTo>
                    <a:pt x="38620" y="3452"/>
                    <a:pt x="36876" y="484"/>
                    <a:pt x="31054" y="484"/>
                  </a:cubicBezTo>
                  <a:cubicBezTo>
                    <a:pt x="30756" y="484"/>
                    <a:pt x="30446" y="491"/>
                    <a:pt x="30126" y="508"/>
                  </a:cubicBezTo>
                  <a:cubicBezTo>
                    <a:pt x="23555" y="847"/>
                    <a:pt x="22185" y="8014"/>
                    <a:pt x="22185" y="8014"/>
                  </a:cubicBezTo>
                  <a:lnTo>
                    <a:pt x="19650" y="7984"/>
                  </a:lnTo>
                  <a:cubicBezTo>
                    <a:pt x="19650" y="7984"/>
                    <a:pt x="19310" y="565"/>
                    <a:pt x="12006" y="56"/>
                  </a:cubicBezTo>
                  <a:cubicBezTo>
                    <a:pt x="11455" y="18"/>
                    <a:pt x="10918" y="0"/>
                    <a:pt x="10398" y="0"/>
                  </a:cubicBezTo>
                  <a:close/>
                </a:path>
              </a:pathLst>
            </a:custGeom>
            <a:solidFill>
              <a:srgbClr val="D96D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7"/>
            <p:cNvSpPr/>
            <p:nvPr/>
          </p:nvSpPr>
          <p:spPr>
            <a:xfrm>
              <a:off x="1034908" y="2579559"/>
              <a:ext cx="261576" cy="195180"/>
            </a:xfrm>
            <a:custGeom>
              <a:avLst/>
              <a:gdLst/>
              <a:ahLst/>
              <a:cxnLst/>
              <a:rect l="l" t="t" r="r" b="b"/>
              <a:pathLst>
                <a:path w="7438" h="5550" extrusionOk="0">
                  <a:moveTo>
                    <a:pt x="7315" y="0"/>
                  </a:moveTo>
                  <a:lnTo>
                    <a:pt x="1" y="4171"/>
                  </a:lnTo>
                  <a:lnTo>
                    <a:pt x="1" y="4171"/>
                  </a:lnTo>
                  <a:lnTo>
                    <a:pt x="604" y="4118"/>
                  </a:lnTo>
                  <a:cubicBezTo>
                    <a:pt x="753" y="4105"/>
                    <a:pt x="901" y="4099"/>
                    <a:pt x="1049" y="4099"/>
                  </a:cubicBezTo>
                  <a:cubicBezTo>
                    <a:pt x="2395" y="4099"/>
                    <a:pt x="3692" y="4614"/>
                    <a:pt x="4652" y="5549"/>
                  </a:cubicBezTo>
                  <a:lnTo>
                    <a:pt x="7438" y="5242"/>
                  </a:lnTo>
                  <a:lnTo>
                    <a:pt x="7315" y="0"/>
                  </a:lnTo>
                  <a:close/>
                </a:path>
              </a:pathLst>
            </a:custGeom>
            <a:solidFill>
              <a:srgbClr val="D96D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7"/>
            <p:cNvSpPr/>
            <p:nvPr/>
          </p:nvSpPr>
          <p:spPr>
            <a:xfrm>
              <a:off x="1001886" y="2566969"/>
              <a:ext cx="302229" cy="215401"/>
            </a:xfrm>
            <a:custGeom>
              <a:avLst/>
              <a:gdLst/>
              <a:ahLst/>
              <a:cxnLst/>
              <a:rect l="l" t="t" r="r" b="b"/>
              <a:pathLst>
                <a:path w="8594" h="6125" extrusionOk="0">
                  <a:moveTo>
                    <a:pt x="8052" y="715"/>
                  </a:moveTo>
                  <a:lnTo>
                    <a:pt x="8163" y="5411"/>
                  </a:lnTo>
                  <a:lnTo>
                    <a:pt x="5670" y="5686"/>
                  </a:lnTo>
                  <a:cubicBezTo>
                    <a:pt x="4673" y="4759"/>
                    <a:pt x="3364" y="4247"/>
                    <a:pt x="2003" y="4247"/>
                  </a:cubicBezTo>
                  <a:cubicBezTo>
                    <a:pt x="1954" y="4247"/>
                    <a:pt x="1905" y="4247"/>
                    <a:pt x="1855" y="4250"/>
                  </a:cubicBezTo>
                  <a:lnTo>
                    <a:pt x="8052" y="715"/>
                  </a:lnTo>
                  <a:close/>
                  <a:moveTo>
                    <a:pt x="8458" y="1"/>
                  </a:moveTo>
                  <a:lnTo>
                    <a:pt x="1" y="4824"/>
                  </a:lnTo>
                  <a:lnTo>
                    <a:pt x="1564" y="4686"/>
                  </a:lnTo>
                  <a:cubicBezTo>
                    <a:pt x="1708" y="4673"/>
                    <a:pt x="1851" y="4667"/>
                    <a:pt x="1994" y="4667"/>
                  </a:cubicBezTo>
                  <a:cubicBezTo>
                    <a:pt x="3282" y="4667"/>
                    <a:pt x="4521" y="5162"/>
                    <a:pt x="5448" y="6060"/>
                  </a:cubicBezTo>
                  <a:lnTo>
                    <a:pt x="5517" y="6125"/>
                  </a:lnTo>
                  <a:lnTo>
                    <a:pt x="8593" y="5789"/>
                  </a:lnTo>
                  <a:lnTo>
                    <a:pt x="8458" y="1"/>
                  </a:ln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7"/>
            <p:cNvSpPr/>
            <p:nvPr/>
          </p:nvSpPr>
          <p:spPr>
            <a:xfrm>
              <a:off x="1187252" y="2717555"/>
              <a:ext cx="109230" cy="61684"/>
            </a:xfrm>
            <a:custGeom>
              <a:avLst/>
              <a:gdLst/>
              <a:ahLst/>
              <a:cxnLst/>
              <a:rect l="l" t="t" r="r" b="b"/>
              <a:pathLst>
                <a:path w="3106" h="1754" extrusionOk="0">
                  <a:moveTo>
                    <a:pt x="2921" y="1"/>
                  </a:moveTo>
                  <a:lnTo>
                    <a:pt x="0" y="1187"/>
                  </a:lnTo>
                  <a:lnTo>
                    <a:pt x="542" y="1753"/>
                  </a:lnTo>
                  <a:lnTo>
                    <a:pt x="3106" y="1416"/>
                  </a:lnTo>
                  <a:lnTo>
                    <a:pt x="2921" y="1"/>
                  </a:lnTo>
                  <a:close/>
                </a:path>
              </a:pathLst>
            </a:custGeom>
            <a:solidFill>
              <a:srgbClr val="9D3C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7"/>
            <p:cNvSpPr/>
            <p:nvPr/>
          </p:nvSpPr>
          <p:spPr>
            <a:xfrm>
              <a:off x="1174241" y="2707040"/>
              <a:ext cx="130577" cy="79971"/>
            </a:xfrm>
            <a:custGeom>
              <a:avLst/>
              <a:gdLst/>
              <a:ahLst/>
              <a:cxnLst/>
              <a:rect l="l" t="t" r="r" b="b"/>
              <a:pathLst>
                <a:path w="3713" h="2274" extrusionOk="0">
                  <a:moveTo>
                    <a:pt x="3115" y="600"/>
                  </a:moveTo>
                  <a:lnTo>
                    <a:pt x="3238" y="1535"/>
                  </a:lnTo>
                  <a:lnTo>
                    <a:pt x="990" y="1826"/>
                  </a:lnTo>
                  <a:lnTo>
                    <a:pt x="739" y="1564"/>
                  </a:lnTo>
                  <a:lnTo>
                    <a:pt x="3115" y="600"/>
                  </a:lnTo>
                  <a:close/>
                  <a:moveTo>
                    <a:pt x="3463" y="1"/>
                  </a:moveTo>
                  <a:lnTo>
                    <a:pt x="1" y="1407"/>
                  </a:lnTo>
                  <a:lnTo>
                    <a:pt x="834" y="2274"/>
                  </a:lnTo>
                  <a:lnTo>
                    <a:pt x="3713" y="1900"/>
                  </a:lnTo>
                  <a:lnTo>
                    <a:pt x="3463" y="1"/>
                  </a:ln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7"/>
            <p:cNvSpPr/>
            <p:nvPr/>
          </p:nvSpPr>
          <p:spPr>
            <a:xfrm>
              <a:off x="2402175" y="2611279"/>
              <a:ext cx="106909" cy="406642"/>
            </a:xfrm>
            <a:custGeom>
              <a:avLst/>
              <a:gdLst/>
              <a:ahLst/>
              <a:cxnLst/>
              <a:rect l="l" t="t" r="r" b="b"/>
              <a:pathLst>
                <a:path w="3040" h="11563" extrusionOk="0">
                  <a:moveTo>
                    <a:pt x="0" y="1"/>
                  </a:moveTo>
                  <a:lnTo>
                    <a:pt x="0" y="9725"/>
                  </a:lnTo>
                  <a:cubicBezTo>
                    <a:pt x="21" y="9729"/>
                    <a:pt x="42" y="9733"/>
                    <a:pt x="62" y="9741"/>
                  </a:cubicBezTo>
                  <a:lnTo>
                    <a:pt x="62" y="11562"/>
                  </a:lnTo>
                  <a:cubicBezTo>
                    <a:pt x="2544" y="9918"/>
                    <a:pt x="2749" y="6321"/>
                    <a:pt x="2826" y="4931"/>
                  </a:cubicBezTo>
                  <a:lnTo>
                    <a:pt x="3040" y="4927"/>
                  </a:lnTo>
                  <a:lnTo>
                    <a:pt x="2826" y="4914"/>
                  </a:lnTo>
                  <a:lnTo>
                    <a:pt x="2830" y="4840"/>
                  </a:lnTo>
                  <a:cubicBezTo>
                    <a:pt x="2900" y="3683"/>
                    <a:pt x="3023" y="1527"/>
                    <a:pt x="2252" y="1"/>
                  </a:cubicBezTo>
                  <a:close/>
                </a:path>
              </a:pathLst>
            </a:custGeom>
            <a:solidFill>
              <a:srgbClr val="D6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7"/>
            <p:cNvSpPr/>
            <p:nvPr/>
          </p:nvSpPr>
          <p:spPr>
            <a:xfrm>
              <a:off x="2170529" y="2611279"/>
              <a:ext cx="237873" cy="390922"/>
            </a:xfrm>
            <a:custGeom>
              <a:avLst/>
              <a:gdLst/>
              <a:ahLst/>
              <a:cxnLst/>
              <a:rect l="l" t="t" r="r" b="b"/>
              <a:pathLst>
                <a:path w="6764" h="11116" extrusionOk="0">
                  <a:moveTo>
                    <a:pt x="3613" y="813"/>
                  </a:moveTo>
                  <a:cubicBezTo>
                    <a:pt x="4918" y="813"/>
                    <a:pt x="6763" y="2379"/>
                    <a:pt x="6218" y="3117"/>
                  </a:cubicBezTo>
                  <a:cubicBezTo>
                    <a:pt x="6067" y="3323"/>
                    <a:pt x="5796" y="3413"/>
                    <a:pt x="5464" y="3413"/>
                  </a:cubicBezTo>
                  <a:cubicBezTo>
                    <a:pt x="4229" y="3413"/>
                    <a:pt x="2186" y="2186"/>
                    <a:pt x="2621" y="1370"/>
                  </a:cubicBezTo>
                  <a:cubicBezTo>
                    <a:pt x="2835" y="973"/>
                    <a:pt x="3195" y="813"/>
                    <a:pt x="3613" y="813"/>
                  </a:cubicBezTo>
                  <a:close/>
                  <a:moveTo>
                    <a:pt x="3651" y="4865"/>
                  </a:moveTo>
                  <a:cubicBezTo>
                    <a:pt x="4361" y="4865"/>
                    <a:pt x="4935" y="5833"/>
                    <a:pt x="4935" y="7022"/>
                  </a:cubicBezTo>
                  <a:cubicBezTo>
                    <a:pt x="4935" y="8215"/>
                    <a:pt x="4361" y="9184"/>
                    <a:pt x="3651" y="9184"/>
                  </a:cubicBezTo>
                  <a:cubicBezTo>
                    <a:pt x="2941" y="9184"/>
                    <a:pt x="2363" y="8215"/>
                    <a:pt x="2363" y="7022"/>
                  </a:cubicBezTo>
                  <a:cubicBezTo>
                    <a:pt x="2363" y="5833"/>
                    <a:pt x="2941" y="4865"/>
                    <a:pt x="3651" y="4865"/>
                  </a:cubicBezTo>
                  <a:close/>
                  <a:moveTo>
                    <a:pt x="3093" y="1"/>
                  </a:moveTo>
                  <a:cubicBezTo>
                    <a:pt x="2019" y="1100"/>
                    <a:pt x="1186" y="2568"/>
                    <a:pt x="772" y="4155"/>
                  </a:cubicBezTo>
                  <a:cubicBezTo>
                    <a:pt x="768" y="4164"/>
                    <a:pt x="768" y="4172"/>
                    <a:pt x="764" y="4180"/>
                  </a:cubicBezTo>
                  <a:cubicBezTo>
                    <a:pt x="764" y="4188"/>
                    <a:pt x="764" y="4192"/>
                    <a:pt x="759" y="4196"/>
                  </a:cubicBezTo>
                  <a:cubicBezTo>
                    <a:pt x="759" y="4204"/>
                    <a:pt x="755" y="4209"/>
                    <a:pt x="755" y="4213"/>
                  </a:cubicBezTo>
                  <a:cubicBezTo>
                    <a:pt x="173" y="6517"/>
                    <a:pt x="1" y="9397"/>
                    <a:pt x="1325" y="11115"/>
                  </a:cubicBezTo>
                  <a:cubicBezTo>
                    <a:pt x="2142" y="10144"/>
                    <a:pt x="3515" y="9508"/>
                    <a:pt x="5070" y="9508"/>
                  </a:cubicBezTo>
                  <a:cubicBezTo>
                    <a:pt x="5603" y="9508"/>
                    <a:pt x="6112" y="9586"/>
                    <a:pt x="6587" y="9725"/>
                  </a:cubicBezTo>
                  <a:lnTo>
                    <a:pt x="6587" y="1"/>
                  </a:lnTo>
                  <a:close/>
                </a:path>
              </a:pathLst>
            </a:custGeom>
            <a:solidFill>
              <a:srgbClr val="C7D9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7"/>
            <p:cNvSpPr/>
            <p:nvPr/>
          </p:nvSpPr>
          <p:spPr>
            <a:xfrm>
              <a:off x="2217090" y="2945614"/>
              <a:ext cx="187302" cy="101880"/>
            </a:xfrm>
            <a:custGeom>
              <a:avLst/>
              <a:gdLst/>
              <a:ahLst/>
              <a:cxnLst/>
              <a:rect l="l" t="t" r="r" b="b"/>
              <a:pathLst>
                <a:path w="5326" h="2897" extrusionOk="0">
                  <a:moveTo>
                    <a:pt x="3746" y="1"/>
                  </a:moveTo>
                  <a:cubicBezTo>
                    <a:pt x="2191" y="1"/>
                    <a:pt x="818" y="637"/>
                    <a:pt x="1" y="1608"/>
                  </a:cubicBezTo>
                  <a:cubicBezTo>
                    <a:pt x="449" y="2191"/>
                    <a:pt x="1064" y="2638"/>
                    <a:pt x="1892" y="2888"/>
                  </a:cubicBezTo>
                  <a:cubicBezTo>
                    <a:pt x="2003" y="2892"/>
                    <a:pt x="2117" y="2897"/>
                    <a:pt x="2232" y="2897"/>
                  </a:cubicBezTo>
                  <a:cubicBezTo>
                    <a:pt x="2352" y="2897"/>
                    <a:pt x="2475" y="2892"/>
                    <a:pt x="2598" y="2888"/>
                  </a:cubicBezTo>
                  <a:cubicBezTo>
                    <a:pt x="3726" y="2831"/>
                    <a:pt x="4619" y="2523"/>
                    <a:pt x="5325" y="2055"/>
                  </a:cubicBezTo>
                  <a:lnTo>
                    <a:pt x="5325" y="234"/>
                  </a:lnTo>
                  <a:cubicBezTo>
                    <a:pt x="5305" y="226"/>
                    <a:pt x="5284" y="222"/>
                    <a:pt x="5263" y="218"/>
                  </a:cubicBezTo>
                  <a:cubicBezTo>
                    <a:pt x="4788" y="79"/>
                    <a:pt x="4279" y="1"/>
                    <a:pt x="3746" y="1"/>
                  </a:cubicBezTo>
                  <a:close/>
                </a:path>
              </a:pathLst>
            </a:custGeom>
            <a:solidFill>
              <a:srgbClr val="A1A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7"/>
            <p:cNvSpPr/>
            <p:nvPr/>
          </p:nvSpPr>
          <p:spPr>
            <a:xfrm>
              <a:off x="2279266" y="2550124"/>
              <a:ext cx="202143" cy="61191"/>
            </a:xfrm>
            <a:custGeom>
              <a:avLst/>
              <a:gdLst/>
              <a:ahLst/>
              <a:cxnLst/>
              <a:rect l="l" t="t" r="r" b="b"/>
              <a:pathLst>
                <a:path w="5748" h="1740" extrusionOk="0">
                  <a:moveTo>
                    <a:pt x="2798" y="1"/>
                  </a:moveTo>
                  <a:cubicBezTo>
                    <a:pt x="2778" y="1"/>
                    <a:pt x="2757" y="5"/>
                    <a:pt x="2736" y="5"/>
                  </a:cubicBezTo>
                  <a:cubicBezTo>
                    <a:pt x="1740" y="304"/>
                    <a:pt x="805" y="919"/>
                    <a:pt x="1" y="1740"/>
                  </a:cubicBezTo>
                  <a:lnTo>
                    <a:pt x="5747" y="1740"/>
                  </a:lnTo>
                  <a:cubicBezTo>
                    <a:pt x="5325" y="894"/>
                    <a:pt x="4627" y="247"/>
                    <a:pt x="3499" y="62"/>
                  </a:cubicBezTo>
                  <a:cubicBezTo>
                    <a:pt x="3266" y="21"/>
                    <a:pt x="3028" y="1"/>
                    <a:pt x="2798" y="1"/>
                  </a:cubicBezTo>
                  <a:close/>
                </a:path>
              </a:pathLst>
            </a:custGeom>
            <a:solidFill>
              <a:srgbClr val="9499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7"/>
            <p:cNvSpPr/>
            <p:nvPr/>
          </p:nvSpPr>
          <p:spPr>
            <a:xfrm>
              <a:off x="2253629" y="2782333"/>
              <a:ext cx="90451" cy="151959"/>
            </a:xfrm>
            <a:custGeom>
              <a:avLst/>
              <a:gdLst/>
              <a:ahLst/>
              <a:cxnLst/>
              <a:rect l="l" t="t" r="r" b="b"/>
              <a:pathLst>
                <a:path w="2572" h="4321" extrusionOk="0">
                  <a:moveTo>
                    <a:pt x="1288" y="1"/>
                  </a:moveTo>
                  <a:cubicBezTo>
                    <a:pt x="578" y="1"/>
                    <a:pt x="0" y="969"/>
                    <a:pt x="0" y="2158"/>
                  </a:cubicBezTo>
                  <a:cubicBezTo>
                    <a:pt x="0" y="3351"/>
                    <a:pt x="578" y="4320"/>
                    <a:pt x="1288" y="4320"/>
                  </a:cubicBezTo>
                  <a:cubicBezTo>
                    <a:pt x="1998" y="4320"/>
                    <a:pt x="2572" y="3351"/>
                    <a:pt x="2572" y="2158"/>
                  </a:cubicBezTo>
                  <a:cubicBezTo>
                    <a:pt x="2572" y="969"/>
                    <a:pt x="1998" y="1"/>
                    <a:pt x="1288" y="1"/>
                  </a:cubicBezTo>
                  <a:close/>
                </a:path>
              </a:pathLst>
            </a:custGeom>
            <a:solidFill>
              <a:srgbClr val="667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7"/>
            <p:cNvSpPr/>
            <p:nvPr/>
          </p:nvSpPr>
          <p:spPr>
            <a:xfrm>
              <a:off x="2247404" y="2639870"/>
              <a:ext cx="160997" cy="91435"/>
            </a:xfrm>
            <a:custGeom>
              <a:avLst/>
              <a:gdLst/>
              <a:ahLst/>
              <a:cxnLst/>
              <a:rect l="l" t="t" r="r" b="b"/>
              <a:pathLst>
                <a:path w="4578" h="2600" extrusionOk="0">
                  <a:moveTo>
                    <a:pt x="1427" y="0"/>
                  </a:moveTo>
                  <a:cubicBezTo>
                    <a:pt x="1009" y="0"/>
                    <a:pt x="649" y="160"/>
                    <a:pt x="435" y="557"/>
                  </a:cubicBezTo>
                  <a:cubicBezTo>
                    <a:pt x="0" y="1373"/>
                    <a:pt x="2043" y="2600"/>
                    <a:pt x="3278" y="2600"/>
                  </a:cubicBezTo>
                  <a:cubicBezTo>
                    <a:pt x="3610" y="2600"/>
                    <a:pt x="3881" y="2510"/>
                    <a:pt x="4032" y="2304"/>
                  </a:cubicBezTo>
                  <a:cubicBezTo>
                    <a:pt x="4577" y="1566"/>
                    <a:pt x="2732" y="0"/>
                    <a:pt x="1427" y="0"/>
                  </a:cubicBezTo>
                  <a:close/>
                </a:path>
              </a:pathLst>
            </a:custGeom>
            <a:solidFill>
              <a:srgbClr val="667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7"/>
            <p:cNvSpPr/>
            <p:nvPr/>
          </p:nvSpPr>
          <p:spPr>
            <a:xfrm>
              <a:off x="2359904" y="2542739"/>
              <a:ext cx="209176" cy="511511"/>
            </a:xfrm>
            <a:custGeom>
              <a:avLst/>
              <a:gdLst/>
              <a:ahLst/>
              <a:cxnLst/>
              <a:rect l="l" t="t" r="r" b="b"/>
              <a:pathLst>
                <a:path w="5948" h="14545" extrusionOk="0">
                  <a:moveTo>
                    <a:pt x="1891" y="1"/>
                  </a:moveTo>
                  <a:lnTo>
                    <a:pt x="1891" y="1"/>
                  </a:lnTo>
                  <a:cubicBezTo>
                    <a:pt x="4791" y="977"/>
                    <a:pt x="4562" y="5021"/>
                    <a:pt x="4460" y="6814"/>
                  </a:cubicBezTo>
                  <a:lnTo>
                    <a:pt x="4455" y="6888"/>
                  </a:lnTo>
                  <a:lnTo>
                    <a:pt x="4242" y="6876"/>
                  </a:lnTo>
                  <a:lnTo>
                    <a:pt x="4451" y="6904"/>
                  </a:lnTo>
                  <a:cubicBezTo>
                    <a:pt x="4356" y="8602"/>
                    <a:pt x="4078" y="13434"/>
                    <a:pt x="0" y="14545"/>
                  </a:cubicBezTo>
                  <a:cubicBezTo>
                    <a:pt x="1547" y="14439"/>
                    <a:pt x="2654" y="13861"/>
                    <a:pt x="3451" y="13060"/>
                  </a:cubicBezTo>
                  <a:cubicBezTo>
                    <a:pt x="5226" y="11268"/>
                    <a:pt x="5456" y="8360"/>
                    <a:pt x="5533" y="7035"/>
                  </a:cubicBezTo>
                  <a:cubicBezTo>
                    <a:pt x="5533" y="7011"/>
                    <a:pt x="5533" y="6990"/>
                    <a:pt x="5537" y="6965"/>
                  </a:cubicBezTo>
                  <a:cubicBezTo>
                    <a:pt x="5537" y="6937"/>
                    <a:pt x="5542" y="6904"/>
                    <a:pt x="5542" y="6876"/>
                  </a:cubicBezTo>
                  <a:cubicBezTo>
                    <a:pt x="5645" y="5095"/>
                    <a:pt x="5948" y="621"/>
                    <a:pt x="2544" y="59"/>
                  </a:cubicBezTo>
                  <a:cubicBezTo>
                    <a:pt x="2326" y="26"/>
                    <a:pt x="2109" y="6"/>
                    <a:pt x="1891" y="1"/>
                  </a:cubicBezTo>
                  <a:close/>
                </a:path>
              </a:pathLst>
            </a:custGeom>
            <a:solidFill>
              <a:srgbClr val="5358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7"/>
            <p:cNvSpPr/>
            <p:nvPr/>
          </p:nvSpPr>
          <p:spPr>
            <a:xfrm>
              <a:off x="2283591" y="2542739"/>
              <a:ext cx="244836" cy="512250"/>
            </a:xfrm>
            <a:custGeom>
              <a:avLst/>
              <a:gdLst/>
              <a:ahLst/>
              <a:cxnLst/>
              <a:rect l="l" t="t" r="r" b="b"/>
              <a:pathLst>
                <a:path w="6962" h="14566" extrusionOk="0">
                  <a:moveTo>
                    <a:pt x="3991" y="1"/>
                  </a:moveTo>
                  <a:cubicBezTo>
                    <a:pt x="3524" y="1"/>
                    <a:pt x="3061" y="75"/>
                    <a:pt x="2613" y="215"/>
                  </a:cubicBezTo>
                  <a:cubicBezTo>
                    <a:pt x="2634" y="215"/>
                    <a:pt x="2655" y="211"/>
                    <a:pt x="2675" y="211"/>
                  </a:cubicBezTo>
                  <a:cubicBezTo>
                    <a:pt x="2905" y="211"/>
                    <a:pt x="3143" y="231"/>
                    <a:pt x="3376" y="272"/>
                  </a:cubicBezTo>
                  <a:cubicBezTo>
                    <a:pt x="4504" y="457"/>
                    <a:pt x="5202" y="1104"/>
                    <a:pt x="5624" y="1950"/>
                  </a:cubicBezTo>
                  <a:cubicBezTo>
                    <a:pt x="6395" y="3476"/>
                    <a:pt x="6272" y="5632"/>
                    <a:pt x="6202" y="6789"/>
                  </a:cubicBezTo>
                  <a:lnTo>
                    <a:pt x="6198" y="6863"/>
                  </a:lnTo>
                  <a:lnTo>
                    <a:pt x="6412" y="6876"/>
                  </a:lnTo>
                  <a:lnTo>
                    <a:pt x="6625" y="6888"/>
                  </a:lnTo>
                  <a:lnTo>
                    <a:pt x="6630" y="6814"/>
                  </a:lnTo>
                  <a:cubicBezTo>
                    <a:pt x="6732" y="5021"/>
                    <a:pt x="6961" y="977"/>
                    <a:pt x="4061" y="1"/>
                  </a:cubicBezTo>
                  <a:close/>
                  <a:moveTo>
                    <a:pt x="6412" y="6876"/>
                  </a:moveTo>
                  <a:lnTo>
                    <a:pt x="6198" y="6880"/>
                  </a:lnTo>
                  <a:cubicBezTo>
                    <a:pt x="6121" y="8270"/>
                    <a:pt x="5916" y="11867"/>
                    <a:pt x="3434" y="13511"/>
                  </a:cubicBezTo>
                  <a:cubicBezTo>
                    <a:pt x="2728" y="13979"/>
                    <a:pt x="1835" y="14287"/>
                    <a:pt x="707" y="14344"/>
                  </a:cubicBezTo>
                  <a:cubicBezTo>
                    <a:pt x="584" y="14348"/>
                    <a:pt x="461" y="14353"/>
                    <a:pt x="341" y="14353"/>
                  </a:cubicBezTo>
                  <a:cubicBezTo>
                    <a:pt x="226" y="14353"/>
                    <a:pt x="112" y="14348"/>
                    <a:pt x="1" y="14344"/>
                  </a:cubicBezTo>
                  <a:lnTo>
                    <a:pt x="1" y="14344"/>
                  </a:lnTo>
                  <a:cubicBezTo>
                    <a:pt x="453" y="14480"/>
                    <a:pt x="969" y="14558"/>
                    <a:pt x="1551" y="14562"/>
                  </a:cubicBezTo>
                  <a:cubicBezTo>
                    <a:pt x="1580" y="14566"/>
                    <a:pt x="1609" y="14566"/>
                    <a:pt x="1638" y="14566"/>
                  </a:cubicBezTo>
                  <a:cubicBezTo>
                    <a:pt x="1761" y="14566"/>
                    <a:pt x="1888" y="14562"/>
                    <a:pt x="2015" y="14554"/>
                  </a:cubicBezTo>
                  <a:lnTo>
                    <a:pt x="2032" y="14554"/>
                  </a:lnTo>
                  <a:cubicBezTo>
                    <a:pt x="2081" y="14554"/>
                    <a:pt x="2126" y="14550"/>
                    <a:pt x="2170" y="14545"/>
                  </a:cubicBezTo>
                  <a:cubicBezTo>
                    <a:pt x="6248" y="13434"/>
                    <a:pt x="6526" y="8602"/>
                    <a:pt x="6621" y="6904"/>
                  </a:cubicBezTo>
                  <a:lnTo>
                    <a:pt x="6412" y="6876"/>
                  </a:lnTo>
                  <a:close/>
                </a:path>
              </a:pathLst>
            </a:custGeom>
            <a:solidFill>
              <a:srgbClr val="667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7"/>
            <p:cNvSpPr/>
            <p:nvPr/>
          </p:nvSpPr>
          <p:spPr>
            <a:xfrm>
              <a:off x="2197643" y="2542739"/>
              <a:ext cx="283626" cy="511828"/>
            </a:xfrm>
            <a:custGeom>
              <a:avLst/>
              <a:gdLst/>
              <a:ahLst/>
              <a:cxnLst/>
              <a:rect l="l" t="t" r="r" b="b"/>
              <a:pathLst>
                <a:path w="8065" h="14554" extrusionOk="0">
                  <a:moveTo>
                    <a:pt x="6435" y="1"/>
                  </a:moveTo>
                  <a:cubicBezTo>
                    <a:pt x="3552" y="1"/>
                    <a:pt x="862" y="2795"/>
                    <a:pt x="1" y="6104"/>
                  </a:cubicBezTo>
                  <a:cubicBezTo>
                    <a:pt x="415" y="4517"/>
                    <a:pt x="1248" y="3049"/>
                    <a:pt x="2322" y="1950"/>
                  </a:cubicBezTo>
                  <a:cubicBezTo>
                    <a:pt x="3126" y="1129"/>
                    <a:pt x="4061" y="514"/>
                    <a:pt x="5057" y="215"/>
                  </a:cubicBezTo>
                  <a:cubicBezTo>
                    <a:pt x="5505" y="75"/>
                    <a:pt x="5968" y="1"/>
                    <a:pt x="6435" y="1"/>
                  </a:cubicBezTo>
                  <a:close/>
                  <a:moveTo>
                    <a:pt x="8064" y="13061"/>
                  </a:moveTo>
                  <a:cubicBezTo>
                    <a:pt x="7358" y="13771"/>
                    <a:pt x="6408" y="14304"/>
                    <a:pt x="5124" y="14491"/>
                  </a:cubicBezTo>
                  <a:lnTo>
                    <a:pt x="5124" y="14491"/>
                  </a:lnTo>
                  <a:cubicBezTo>
                    <a:pt x="6408" y="14305"/>
                    <a:pt x="7358" y="13770"/>
                    <a:pt x="8064" y="13061"/>
                  </a:cubicBezTo>
                  <a:close/>
                  <a:moveTo>
                    <a:pt x="5124" y="14491"/>
                  </a:moveTo>
                  <a:lnTo>
                    <a:pt x="5124" y="14491"/>
                  </a:lnTo>
                  <a:cubicBezTo>
                    <a:pt x="4960" y="14515"/>
                    <a:pt x="4790" y="14533"/>
                    <a:pt x="4614" y="14545"/>
                  </a:cubicBezTo>
                  <a:cubicBezTo>
                    <a:pt x="4610" y="14545"/>
                    <a:pt x="4606" y="14546"/>
                    <a:pt x="4602" y="14546"/>
                  </a:cubicBezTo>
                  <a:lnTo>
                    <a:pt x="4602" y="14546"/>
                  </a:lnTo>
                  <a:cubicBezTo>
                    <a:pt x="4782" y="14534"/>
                    <a:pt x="4956" y="14515"/>
                    <a:pt x="5124" y="14491"/>
                  </a:cubicBezTo>
                  <a:close/>
                  <a:moveTo>
                    <a:pt x="4602" y="14546"/>
                  </a:moveTo>
                  <a:cubicBezTo>
                    <a:pt x="4560" y="14549"/>
                    <a:pt x="4518" y="14552"/>
                    <a:pt x="4476" y="14554"/>
                  </a:cubicBezTo>
                  <a:cubicBezTo>
                    <a:pt x="4520" y="14554"/>
                    <a:pt x="4562" y="14550"/>
                    <a:pt x="4602" y="14546"/>
                  </a:cubicBezTo>
                  <a:close/>
                </a:path>
              </a:pathLst>
            </a:custGeom>
            <a:solidFill>
              <a:srgbClr val="888B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7"/>
            <p:cNvSpPr/>
            <p:nvPr/>
          </p:nvSpPr>
          <p:spPr>
            <a:xfrm>
              <a:off x="1494931" y="2605793"/>
              <a:ext cx="426969" cy="416454"/>
            </a:xfrm>
            <a:custGeom>
              <a:avLst/>
              <a:gdLst/>
              <a:ahLst/>
              <a:cxnLst/>
              <a:rect l="l" t="t" r="r" b="b"/>
              <a:pathLst>
                <a:path w="12141" h="11842" extrusionOk="0">
                  <a:moveTo>
                    <a:pt x="7502" y="517"/>
                  </a:moveTo>
                  <a:cubicBezTo>
                    <a:pt x="8392" y="517"/>
                    <a:pt x="9163" y="809"/>
                    <a:pt x="9397" y="1424"/>
                  </a:cubicBezTo>
                  <a:lnTo>
                    <a:pt x="3896" y="3273"/>
                  </a:lnTo>
                  <a:cubicBezTo>
                    <a:pt x="3798" y="1506"/>
                    <a:pt x="5857" y="517"/>
                    <a:pt x="7502" y="517"/>
                  </a:cubicBezTo>
                  <a:close/>
                  <a:moveTo>
                    <a:pt x="7288" y="5021"/>
                  </a:moveTo>
                  <a:cubicBezTo>
                    <a:pt x="7998" y="5021"/>
                    <a:pt x="8572" y="5989"/>
                    <a:pt x="8572" y="7178"/>
                  </a:cubicBezTo>
                  <a:cubicBezTo>
                    <a:pt x="8572" y="8371"/>
                    <a:pt x="7998" y="9340"/>
                    <a:pt x="7288" y="9340"/>
                  </a:cubicBezTo>
                  <a:cubicBezTo>
                    <a:pt x="6579" y="9340"/>
                    <a:pt x="6005" y="8371"/>
                    <a:pt x="6005" y="7178"/>
                  </a:cubicBezTo>
                  <a:cubicBezTo>
                    <a:pt x="6005" y="5989"/>
                    <a:pt x="6579" y="5021"/>
                    <a:pt x="7288" y="5021"/>
                  </a:cubicBezTo>
                  <a:close/>
                  <a:moveTo>
                    <a:pt x="2149" y="0"/>
                  </a:moveTo>
                  <a:cubicBezTo>
                    <a:pt x="722" y="1309"/>
                    <a:pt x="0" y="3249"/>
                    <a:pt x="0" y="5640"/>
                  </a:cubicBezTo>
                  <a:cubicBezTo>
                    <a:pt x="0" y="6272"/>
                    <a:pt x="49" y="6940"/>
                    <a:pt x="152" y="7633"/>
                  </a:cubicBezTo>
                  <a:cubicBezTo>
                    <a:pt x="184" y="7855"/>
                    <a:pt x="222" y="8072"/>
                    <a:pt x="267" y="8282"/>
                  </a:cubicBezTo>
                  <a:cubicBezTo>
                    <a:pt x="426" y="9069"/>
                    <a:pt x="665" y="9791"/>
                    <a:pt x="968" y="10439"/>
                  </a:cubicBezTo>
                  <a:cubicBezTo>
                    <a:pt x="1874" y="9853"/>
                    <a:pt x="2998" y="9508"/>
                    <a:pt x="4212" y="9508"/>
                  </a:cubicBezTo>
                  <a:cubicBezTo>
                    <a:pt x="6209" y="9508"/>
                    <a:pt x="7957" y="10444"/>
                    <a:pt x="8913" y="11841"/>
                  </a:cubicBezTo>
                  <a:cubicBezTo>
                    <a:pt x="9274" y="11460"/>
                    <a:pt x="9622" y="11029"/>
                    <a:pt x="9950" y="10550"/>
                  </a:cubicBezTo>
                  <a:cubicBezTo>
                    <a:pt x="11932" y="7687"/>
                    <a:pt x="12140" y="4311"/>
                    <a:pt x="10516" y="1522"/>
                  </a:cubicBezTo>
                  <a:cubicBezTo>
                    <a:pt x="10184" y="944"/>
                    <a:pt x="9787" y="436"/>
                    <a:pt x="9348" y="0"/>
                  </a:cubicBezTo>
                  <a:close/>
                </a:path>
              </a:pathLst>
            </a:custGeom>
            <a:solidFill>
              <a:srgbClr val="C7D9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7"/>
            <p:cNvSpPr/>
            <p:nvPr/>
          </p:nvSpPr>
          <p:spPr>
            <a:xfrm>
              <a:off x="1528937" y="2940163"/>
              <a:ext cx="279441" cy="155229"/>
            </a:xfrm>
            <a:custGeom>
              <a:avLst/>
              <a:gdLst/>
              <a:ahLst/>
              <a:cxnLst/>
              <a:rect l="l" t="t" r="r" b="b"/>
              <a:pathLst>
                <a:path w="7946" h="4414" extrusionOk="0">
                  <a:moveTo>
                    <a:pt x="3245" y="0"/>
                  </a:moveTo>
                  <a:cubicBezTo>
                    <a:pt x="2031" y="0"/>
                    <a:pt x="907" y="345"/>
                    <a:pt x="1" y="931"/>
                  </a:cubicBezTo>
                  <a:cubicBezTo>
                    <a:pt x="830" y="2723"/>
                    <a:pt x="2142" y="3946"/>
                    <a:pt x="3639" y="4413"/>
                  </a:cubicBezTo>
                  <a:lnTo>
                    <a:pt x="3733" y="4413"/>
                  </a:lnTo>
                  <a:cubicBezTo>
                    <a:pt x="5193" y="4413"/>
                    <a:pt x="6654" y="3692"/>
                    <a:pt x="7946" y="2333"/>
                  </a:cubicBezTo>
                  <a:cubicBezTo>
                    <a:pt x="6990" y="936"/>
                    <a:pt x="5242" y="0"/>
                    <a:pt x="3245" y="0"/>
                  </a:cubicBezTo>
                  <a:close/>
                </a:path>
              </a:pathLst>
            </a:custGeom>
            <a:solidFill>
              <a:srgbClr val="A1AB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7"/>
            <p:cNvSpPr/>
            <p:nvPr/>
          </p:nvSpPr>
          <p:spPr>
            <a:xfrm>
              <a:off x="1570470" y="2548682"/>
              <a:ext cx="253206" cy="57147"/>
            </a:xfrm>
            <a:custGeom>
              <a:avLst/>
              <a:gdLst/>
              <a:ahLst/>
              <a:cxnLst/>
              <a:rect l="l" t="t" r="r" b="b"/>
              <a:pathLst>
                <a:path w="7200" h="1625" extrusionOk="0">
                  <a:moveTo>
                    <a:pt x="3635" y="0"/>
                  </a:moveTo>
                  <a:cubicBezTo>
                    <a:pt x="3524" y="0"/>
                    <a:pt x="3410" y="9"/>
                    <a:pt x="3299" y="17"/>
                  </a:cubicBezTo>
                  <a:cubicBezTo>
                    <a:pt x="3249" y="21"/>
                    <a:pt x="3196" y="25"/>
                    <a:pt x="3147" y="29"/>
                  </a:cubicBezTo>
                  <a:cubicBezTo>
                    <a:pt x="1867" y="333"/>
                    <a:pt x="817" y="874"/>
                    <a:pt x="1" y="1624"/>
                  </a:cubicBezTo>
                  <a:lnTo>
                    <a:pt x="7200" y="1624"/>
                  </a:lnTo>
                  <a:cubicBezTo>
                    <a:pt x="6162" y="595"/>
                    <a:pt x="4886" y="0"/>
                    <a:pt x="3635" y="0"/>
                  </a:cubicBezTo>
                  <a:close/>
                </a:path>
              </a:pathLst>
            </a:custGeom>
            <a:solidFill>
              <a:srgbClr val="9499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27"/>
            <p:cNvSpPr/>
            <p:nvPr/>
          </p:nvSpPr>
          <p:spPr>
            <a:xfrm>
              <a:off x="1706075" y="2782333"/>
              <a:ext cx="90310" cy="151959"/>
            </a:xfrm>
            <a:custGeom>
              <a:avLst/>
              <a:gdLst/>
              <a:ahLst/>
              <a:cxnLst/>
              <a:rect l="l" t="t" r="r" b="b"/>
              <a:pathLst>
                <a:path w="2568" h="4321" extrusionOk="0">
                  <a:moveTo>
                    <a:pt x="1284" y="1"/>
                  </a:moveTo>
                  <a:cubicBezTo>
                    <a:pt x="575" y="1"/>
                    <a:pt x="1" y="969"/>
                    <a:pt x="1" y="2158"/>
                  </a:cubicBezTo>
                  <a:cubicBezTo>
                    <a:pt x="1" y="3351"/>
                    <a:pt x="575" y="4320"/>
                    <a:pt x="1284" y="4320"/>
                  </a:cubicBezTo>
                  <a:cubicBezTo>
                    <a:pt x="1994" y="4320"/>
                    <a:pt x="2568" y="3351"/>
                    <a:pt x="2568" y="2158"/>
                  </a:cubicBezTo>
                  <a:cubicBezTo>
                    <a:pt x="2568" y="969"/>
                    <a:pt x="1994" y="1"/>
                    <a:pt x="1284" y="1"/>
                  </a:cubicBezTo>
                  <a:close/>
                </a:path>
              </a:pathLst>
            </a:custGeom>
            <a:solidFill>
              <a:srgbClr val="667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27"/>
            <p:cNvSpPr/>
            <p:nvPr/>
          </p:nvSpPr>
          <p:spPr>
            <a:xfrm>
              <a:off x="1628461" y="2623975"/>
              <a:ext cx="196938" cy="96957"/>
            </a:xfrm>
            <a:custGeom>
              <a:avLst/>
              <a:gdLst/>
              <a:ahLst/>
              <a:cxnLst/>
              <a:rect l="l" t="t" r="r" b="b"/>
              <a:pathLst>
                <a:path w="5600" h="2757" extrusionOk="0">
                  <a:moveTo>
                    <a:pt x="3705" y="0"/>
                  </a:moveTo>
                  <a:cubicBezTo>
                    <a:pt x="2060" y="0"/>
                    <a:pt x="1" y="989"/>
                    <a:pt x="99" y="2756"/>
                  </a:cubicBezTo>
                  <a:lnTo>
                    <a:pt x="5600" y="907"/>
                  </a:lnTo>
                  <a:cubicBezTo>
                    <a:pt x="5366" y="292"/>
                    <a:pt x="4595" y="0"/>
                    <a:pt x="3705" y="0"/>
                  </a:cubicBezTo>
                  <a:close/>
                </a:path>
              </a:pathLst>
            </a:custGeom>
            <a:solidFill>
              <a:srgbClr val="667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27"/>
            <p:cNvSpPr/>
            <p:nvPr/>
          </p:nvSpPr>
          <p:spPr>
            <a:xfrm>
              <a:off x="1711420" y="2541332"/>
              <a:ext cx="299592" cy="561379"/>
            </a:xfrm>
            <a:custGeom>
              <a:avLst/>
              <a:gdLst/>
              <a:ahLst/>
              <a:cxnLst/>
              <a:rect l="l" t="t" r="r" b="b"/>
              <a:pathLst>
                <a:path w="8519" h="15963" extrusionOk="0">
                  <a:moveTo>
                    <a:pt x="997" y="1"/>
                  </a:moveTo>
                  <a:lnTo>
                    <a:pt x="997" y="1"/>
                  </a:lnTo>
                  <a:cubicBezTo>
                    <a:pt x="2449" y="444"/>
                    <a:pt x="3811" y="1563"/>
                    <a:pt x="4729" y="3142"/>
                  </a:cubicBezTo>
                  <a:cubicBezTo>
                    <a:pt x="6436" y="6079"/>
                    <a:pt x="6219" y="9623"/>
                    <a:pt x="4143" y="12625"/>
                  </a:cubicBezTo>
                  <a:cubicBezTo>
                    <a:pt x="2937" y="14372"/>
                    <a:pt x="1501" y="15512"/>
                    <a:pt x="0" y="15963"/>
                  </a:cubicBezTo>
                  <a:cubicBezTo>
                    <a:pt x="1772" y="15902"/>
                    <a:pt x="3663" y="14836"/>
                    <a:pt x="5271" y="12506"/>
                  </a:cubicBezTo>
                  <a:cubicBezTo>
                    <a:pt x="5677" y="11915"/>
                    <a:pt x="6001" y="11321"/>
                    <a:pt x="6255" y="10726"/>
                  </a:cubicBezTo>
                  <a:cubicBezTo>
                    <a:pt x="8519" y="5373"/>
                    <a:pt x="4844" y="58"/>
                    <a:pt x="997" y="1"/>
                  </a:cubicBezTo>
                  <a:close/>
                </a:path>
              </a:pathLst>
            </a:custGeom>
            <a:solidFill>
              <a:srgbClr val="5358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27"/>
            <p:cNvSpPr/>
            <p:nvPr/>
          </p:nvSpPr>
          <p:spPr>
            <a:xfrm>
              <a:off x="1656876" y="2541332"/>
              <a:ext cx="280918" cy="561555"/>
            </a:xfrm>
            <a:custGeom>
              <a:avLst/>
              <a:gdLst/>
              <a:ahLst/>
              <a:cxnLst/>
              <a:rect l="l" t="t" r="r" b="b"/>
              <a:pathLst>
                <a:path w="7988" h="15968" extrusionOk="0">
                  <a:moveTo>
                    <a:pt x="2486" y="1"/>
                  </a:moveTo>
                  <a:cubicBezTo>
                    <a:pt x="2363" y="1"/>
                    <a:pt x="2244" y="5"/>
                    <a:pt x="2125" y="12"/>
                  </a:cubicBezTo>
                  <a:cubicBezTo>
                    <a:pt x="1617" y="58"/>
                    <a:pt x="1141" y="135"/>
                    <a:pt x="690" y="238"/>
                  </a:cubicBezTo>
                  <a:cubicBezTo>
                    <a:pt x="739" y="234"/>
                    <a:pt x="792" y="230"/>
                    <a:pt x="842" y="226"/>
                  </a:cubicBezTo>
                  <a:cubicBezTo>
                    <a:pt x="953" y="218"/>
                    <a:pt x="1067" y="209"/>
                    <a:pt x="1178" y="209"/>
                  </a:cubicBezTo>
                  <a:cubicBezTo>
                    <a:pt x="2429" y="209"/>
                    <a:pt x="3705" y="804"/>
                    <a:pt x="4743" y="1833"/>
                  </a:cubicBezTo>
                  <a:cubicBezTo>
                    <a:pt x="5182" y="2269"/>
                    <a:pt x="5579" y="2777"/>
                    <a:pt x="5911" y="3355"/>
                  </a:cubicBezTo>
                  <a:cubicBezTo>
                    <a:pt x="7535" y="6144"/>
                    <a:pt x="7327" y="9520"/>
                    <a:pt x="5345" y="12383"/>
                  </a:cubicBezTo>
                  <a:cubicBezTo>
                    <a:pt x="5017" y="12862"/>
                    <a:pt x="4669" y="13293"/>
                    <a:pt x="4308" y="13674"/>
                  </a:cubicBezTo>
                  <a:cubicBezTo>
                    <a:pt x="3016" y="15033"/>
                    <a:pt x="1555" y="15754"/>
                    <a:pt x="95" y="15754"/>
                  </a:cubicBezTo>
                  <a:lnTo>
                    <a:pt x="1" y="15754"/>
                  </a:lnTo>
                  <a:cubicBezTo>
                    <a:pt x="391" y="15877"/>
                    <a:pt x="788" y="15947"/>
                    <a:pt x="1199" y="15963"/>
                  </a:cubicBezTo>
                  <a:cubicBezTo>
                    <a:pt x="1260" y="15968"/>
                    <a:pt x="1326" y="15968"/>
                    <a:pt x="1392" y="15968"/>
                  </a:cubicBezTo>
                  <a:cubicBezTo>
                    <a:pt x="1445" y="15968"/>
                    <a:pt x="1498" y="15968"/>
                    <a:pt x="1551" y="15963"/>
                  </a:cubicBezTo>
                  <a:cubicBezTo>
                    <a:pt x="3052" y="15512"/>
                    <a:pt x="4488" y="14372"/>
                    <a:pt x="5694" y="12625"/>
                  </a:cubicBezTo>
                  <a:cubicBezTo>
                    <a:pt x="7770" y="9623"/>
                    <a:pt x="7987" y="6079"/>
                    <a:pt x="6280" y="3142"/>
                  </a:cubicBezTo>
                  <a:cubicBezTo>
                    <a:pt x="5362" y="1563"/>
                    <a:pt x="4000" y="444"/>
                    <a:pt x="2548" y="1"/>
                  </a:cubicBezTo>
                  <a:close/>
                </a:path>
              </a:pathLst>
            </a:custGeom>
            <a:solidFill>
              <a:srgbClr val="6672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27"/>
            <p:cNvSpPr/>
            <p:nvPr/>
          </p:nvSpPr>
          <p:spPr>
            <a:xfrm>
              <a:off x="1705793" y="2981098"/>
              <a:ext cx="190995" cy="121785"/>
            </a:xfrm>
            <a:custGeom>
              <a:avLst/>
              <a:gdLst/>
              <a:ahLst/>
              <a:cxnLst/>
              <a:rect l="l" t="t" r="r" b="b"/>
              <a:pathLst>
                <a:path w="5431" h="3463" extrusionOk="0">
                  <a:moveTo>
                    <a:pt x="5431" y="1"/>
                  </a:moveTo>
                  <a:lnTo>
                    <a:pt x="5431" y="1"/>
                  </a:lnTo>
                  <a:cubicBezTo>
                    <a:pt x="4752" y="984"/>
                    <a:pt x="4023" y="1743"/>
                    <a:pt x="3273" y="2296"/>
                  </a:cubicBezTo>
                  <a:lnTo>
                    <a:pt x="3273" y="2296"/>
                  </a:lnTo>
                  <a:cubicBezTo>
                    <a:pt x="4023" y="1743"/>
                    <a:pt x="4752" y="985"/>
                    <a:pt x="5431" y="1"/>
                  </a:cubicBezTo>
                  <a:close/>
                  <a:moveTo>
                    <a:pt x="3273" y="2296"/>
                  </a:moveTo>
                  <a:cubicBezTo>
                    <a:pt x="2248" y="3052"/>
                    <a:pt x="1184" y="3423"/>
                    <a:pt x="160" y="3458"/>
                  </a:cubicBezTo>
                  <a:cubicBezTo>
                    <a:pt x="137" y="3460"/>
                    <a:pt x="113" y="3461"/>
                    <a:pt x="89" y="3462"/>
                  </a:cubicBezTo>
                  <a:lnTo>
                    <a:pt x="89" y="3462"/>
                  </a:lnTo>
                  <a:cubicBezTo>
                    <a:pt x="1134" y="3442"/>
                    <a:pt x="2224" y="3071"/>
                    <a:pt x="3273" y="2296"/>
                  </a:cubicBezTo>
                  <a:close/>
                  <a:moveTo>
                    <a:pt x="89" y="3462"/>
                  </a:moveTo>
                  <a:cubicBezTo>
                    <a:pt x="60" y="3463"/>
                    <a:pt x="30" y="3463"/>
                    <a:pt x="1" y="3463"/>
                  </a:cubicBezTo>
                  <a:cubicBezTo>
                    <a:pt x="30" y="3463"/>
                    <a:pt x="60" y="3463"/>
                    <a:pt x="89" y="3462"/>
                  </a:cubicBezTo>
                  <a:close/>
                </a:path>
              </a:pathLst>
            </a:custGeom>
            <a:solidFill>
              <a:srgbClr val="888B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27"/>
            <p:cNvSpPr/>
            <p:nvPr/>
          </p:nvSpPr>
          <p:spPr>
            <a:xfrm>
              <a:off x="2029297" y="2843910"/>
              <a:ext cx="172567" cy="164654"/>
            </a:xfrm>
            <a:custGeom>
              <a:avLst/>
              <a:gdLst/>
              <a:ahLst/>
              <a:cxnLst/>
              <a:rect l="l" t="t" r="r" b="b"/>
              <a:pathLst>
                <a:path w="4907" h="4682" extrusionOk="0">
                  <a:moveTo>
                    <a:pt x="50" y="1"/>
                  </a:moveTo>
                  <a:lnTo>
                    <a:pt x="1" y="4682"/>
                  </a:lnTo>
                  <a:lnTo>
                    <a:pt x="1399" y="4496"/>
                  </a:lnTo>
                  <a:cubicBezTo>
                    <a:pt x="3171" y="4263"/>
                    <a:pt x="4907" y="2221"/>
                    <a:pt x="4484" y="1375"/>
                  </a:cubicBezTo>
                  <a:cubicBezTo>
                    <a:pt x="4321" y="1049"/>
                    <a:pt x="3868" y="951"/>
                    <a:pt x="3353" y="951"/>
                  </a:cubicBezTo>
                  <a:cubicBezTo>
                    <a:pt x="2561" y="951"/>
                    <a:pt x="1622" y="1184"/>
                    <a:pt x="1354" y="1184"/>
                  </a:cubicBezTo>
                  <a:cubicBezTo>
                    <a:pt x="1342" y="1184"/>
                    <a:pt x="1331" y="1183"/>
                    <a:pt x="1322" y="1182"/>
                  </a:cubicBezTo>
                  <a:cubicBezTo>
                    <a:pt x="977" y="1142"/>
                    <a:pt x="1289" y="80"/>
                    <a:pt x="1289" y="80"/>
                  </a:cubicBezTo>
                  <a:lnTo>
                    <a:pt x="50" y="1"/>
                  </a:lnTo>
                  <a:close/>
                </a:path>
              </a:pathLst>
            </a:custGeom>
            <a:solidFill>
              <a:srgbClr val="F1C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7"/>
            <p:cNvSpPr/>
            <p:nvPr/>
          </p:nvSpPr>
          <p:spPr>
            <a:xfrm>
              <a:off x="2056903" y="2892265"/>
              <a:ext cx="151291" cy="111868"/>
            </a:xfrm>
            <a:custGeom>
              <a:avLst/>
              <a:gdLst/>
              <a:ahLst/>
              <a:cxnLst/>
              <a:rect l="l" t="t" r="r" b="b"/>
              <a:pathLst>
                <a:path w="4302" h="3181" extrusionOk="0">
                  <a:moveTo>
                    <a:pt x="3699" y="0"/>
                  </a:moveTo>
                  <a:lnTo>
                    <a:pt x="24" y="2317"/>
                  </a:lnTo>
                  <a:cubicBezTo>
                    <a:pt x="24" y="2317"/>
                    <a:pt x="1" y="3181"/>
                    <a:pt x="776" y="3181"/>
                  </a:cubicBezTo>
                  <a:cubicBezTo>
                    <a:pt x="862" y="3181"/>
                    <a:pt x="959" y="3170"/>
                    <a:pt x="1066" y="3146"/>
                  </a:cubicBezTo>
                  <a:cubicBezTo>
                    <a:pt x="2132" y="2904"/>
                    <a:pt x="4302" y="615"/>
                    <a:pt x="3699" y="0"/>
                  </a:cubicBezTo>
                  <a:close/>
                </a:path>
              </a:pathLst>
            </a:custGeom>
            <a:solidFill>
              <a:srgbClr val="E09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7"/>
            <p:cNvSpPr/>
            <p:nvPr/>
          </p:nvSpPr>
          <p:spPr>
            <a:xfrm>
              <a:off x="2060314" y="2836314"/>
              <a:ext cx="138103" cy="179178"/>
            </a:xfrm>
            <a:custGeom>
              <a:avLst/>
              <a:gdLst/>
              <a:ahLst/>
              <a:cxnLst/>
              <a:rect l="l" t="t" r="r" b="b"/>
              <a:pathLst>
                <a:path w="3927" h="5095" extrusionOk="0">
                  <a:moveTo>
                    <a:pt x="481" y="0"/>
                  </a:moveTo>
                  <a:cubicBezTo>
                    <a:pt x="292" y="410"/>
                    <a:pt x="1" y="1148"/>
                    <a:pt x="173" y="1447"/>
                  </a:cubicBezTo>
                  <a:cubicBezTo>
                    <a:pt x="226" y="1538"/>
                    <a:pt x="313" y="1595"/>
                    <a:pt x="415" y="1608"/>
                  </a:cubicBezTo>
                  <a:cubicBezTo>
                    <a:pt x="432" y="1610"/>
                    <a:pt x="450" y="1610"/>
                    <a:pt x="470" y="1610"/>
                  </a:cubicBezTo>
                  <a:cubicBezTo>
                    <a:pt x="581" y="1610"/>
                    <a:pt x="746" y="1583"/>
                    <a:pt x="1038" y="1538"/>
                  </a:cubicBezTo>
                  <a:cubicBezTo>
                    <a:pt x="1407" y="1476"/>
                    <a:pt x="1989" y="1380"/>
                    <a:pt x="2489" y="1380"/>
                  </a:cubicBezTo>
                  <a:cubicBezTo>
                    <a:pt x="2924" y="1380"/>
                    <a:pt x="3297" y="1453"/>
                    <a:pt x="3413" y="1686"/>
                  </a:cubicBezTo>
                  <a:cubicBezTo>
                    <a:pt x="3483" y="1825"/>
                    <a:pt x="3434" y="2075"/>
                    <a:pt x="3278" y="2371"/>
                  </a:cubicBezTo>
                  <a:cubicBezTo>
                    <a:pt x="2770" y="3326"/>
                    <a:pt x="1297" y="4516"/>
                    <a:pt x="91" y="4671"/>
                  </a:cubicBezTo>
                  <a:lnTo>
                    <a:pt x="144" y="5094"/>
                  </a:lnTo>
                  <a:cubicBezTo>
                    <a:pt x="1515" y="4913"/>
                    <a:pt x="3094" y="3618"/>
                    <a:pt x="3652" y="2568"/>
                  </a:cubicBezTo>
                  <a:cubicBezTo>
                    <a:pt x="3881" y="2141"/>
                    <a:pt x="3926" y="1767"/>
                    <a:pt x="3790" y="1493"/>
                  </a:cubicBezTo>
                  <a:cubicBezTo>
                    <a:pt x="3581" y="1075"/>
                    <a:pt x="3063" y="951"/>
                    <a:pt x="2478" y="951"/>
                  </a:cubicBezTo>
                  <a:cubicBezTo>
                    <a:pt x="1973" y="951"/>
                    <a:pt x="1418" y="1043"/>
                    <a:pt x="969" y="1120"/>
                  </a:cubicBezTo>
                  <a:cubicBezTo>
                    <a:pt x="813" y="1144"/>
                    <a:pt x="641" y="1173"/>
                    <a:pt x="542" y="1182"/>
                  </a:cubicBezTo>
                  <a:cubicBezTo>
                    <a:pt x="546" y="1000"/>
                    <a:pt x="686" y="570"/>
                    <a:pt x="866" y="173"/>
                  </a:cubicBezTo>
                  <a:lnTo>
                    <a:pt x="481" y="0"/>
                  </a:lnTo>
                  <a:close/>
                </a:path>
              </a:pathLst>
            </a:custGeom>
            <a:solidFill>
              <a:srgbClr val="9A5B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27"/>
            <p:cNvSpPr/>
            <p:nvPr/>
          </p:nvSpPr>
          <p:spPr>
            <a:xfrm>
              <a:off x="1905121" y="4406741"/>
              <a:ext cx="1929535" cy="335111"/>
            </a:xfrm>
            <a:custGeom>
              <a:avLst/>
              <a:gdLst/>
              <a:ahLst/>
              <a:cxnLst/>
              <a:rect l="l" t="t" r="r" b="b"/>
              <a:pathLst>
                <a:path w="54867" h="9529" extrusionOk="0">
                  <a:moveTo>
                    <a:pt x="1" y="1"/>
                  </a:moveTo>
                  <a:lnTo>
                    <a:pt x="1" y="9529"/>
                  </a:lnTo>
                  <a:lnTo>
                    <a:pt x="54866" y="9529"/>
                  </a:lnTo>
                  <a:lnTo>
                    <a:pt x="54866" y="1"/>
                  </a:ln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27"/>
            <p:cNvSpPr/>
            <p:nvPr/>
          </p:nvSpPr>
          <p:spPr>
            <a:xfrm>
              <a:off x="3517740" y="3474529"/>
              <a:ext cx="113415" cy="824959"/>
            </a:xfrm>
            <a:custGeom>
              <a:avLst/>
              <a:gdLst/>
              <a:ahLst/>
              <a:cxnLst/>
              <a:rect l="l" t="t" r="r" b="b"/>
              <a:pathLst>
                <a:path w="3225" h="23458" extrusionOk="0">
                  <a:moveTo>
                    <a:pt x="0" y="1"/>
                  </a:moveTo>
                  <a:lnTo>
                    <a:pt x="0" y="23457"/>
                  </a:lnTo>
                  <a:lnTo>
                    <a:pt x="3224" y="23457"/>
                  </a:lnTo>
                  <a:lnTo>
                    <a:pt x="3224" y="1"/>
                  </a:ln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27"/>
            <p:cNvSpPr/>
            <p:nvPr/>
          </p:nvSpPr>
          <p:spPr>
            <a:xfrm>
              <a:off x="3395685" y="3467038"/>
              <a:ext cx="235306" cy="113415"/>
            </a:xfrm>
            <a:custGeom>
              <a:avLst/>
              <a:gdLst/>
              <a:ahLst/>
              <a:cxnLst/>
              <a:rect l="l" t="t" r="r" b="b"/>
              <a:pathLst>
                <a:path w="6691" h="3225" extrusionOk="0">
                  <a:moveTo>
                    <a:pt x="0" y="0"/>
                  </a:moveTo>
                  <a:lnTo>
                    <a:pt x="0" y="3224"/>
                  </a:lnTo>
                  <a:lnTo>
                    <a:pt x="6690" y="3224"/>
                  </a:lnTo>
                  <a:lnTo>
                    <a:pt x="6690" y="0"/>
                  </a:ln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27"/>
            <p:cNvSpPr/>
            <p:nvPr/>
          </p:nvSpPr>
          <p:spPr>
            <a:xfrm>
              <a:off x="3233986" y="4292220"/>
              <a:ext cx="468818" cy="113275"/>
            </a:xfrm>
            <a:custGeom>
              <a:avLst/>
              <a:gdLst/>
              <a:ahLst/>
              <a:cxnLst/>
              <a:rect l="l" t="t" r="r" b="b"/>
              <a:pathLst>
                <a:path w="13331" h="3221" extrusionOk="0">
                  <a:moveTo>
                    <a:pt x="0" y="0"/>
                  </a:moveTo>
                  <a:lnTo>
                    <a:pt x="0" y="3220"/>
                  </a:lnTo>
                  <a:lnTo>
                    <a:pt x="13331" y="3220"/>
                  </a:lnTo>
                  <a:lnTo>
                    <a:pt x="13331" y="0"/>
                  </a:ln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27"/>
            <p:cNvSpPr/>
            <p:nvPr/>
          </p:nvSpPr>
          <p:spPr>
            <a:xfrm>
              <a:off x="3150499" y="2644442"/>
              <a:ext cx="366973" cy="1518181"/>
            </a:xfrm>
            <a:custGeom>
              <a:avLst/>
              <a:gdLst/>
              <a:ahLst/>
              <a:cxnLst/>
              <a:rect l="l" t="t" r="r" b="b"/>
              <a:pathLst>
                <a:path w="10435" h="43170" extrusionOk="0">
                  <a:moveTo>
                    <a:pt x="5326" y="0"/>
                  </a:moveTo>
                  <a:cubicBezTo>
                    <a:pt x="5304" y="0"/>
                    <a:pt x="5283" y="20"/>
                    <a:pt x="5278" y="42"/>
                  </a:cubicBezTo>
                  <a:lnTo>
                    <a:pt x="4" y="42484"/>
                  </a:lnTo>
                  <a:cubicBezTo>
                    <a:pt x="0" y="42513"/>
                    <a:pt x="21" y="42537"/>
                    <a:pt x="49" y="42542"/>
                  </a:cubicBezTo>
                  <a:lnTo>
                    <a:pt x="5098" y="43169"/>
                  </a:lnTo>
                  <a:cubicBezTo>
                    <a:pt x="5101" y="43170"/>
                    <a:pt x="5103" y="43170"/>
                    <a:pt x="5105" y="43170"/>
                  </a:cubicBezTo>
                  <a:cubicBezTo>
                    <a:pt x="5131" y="43170"/>
                    <a:pt x="5152" y="43150"/>
                    <a:pt x="5155" y="43124"/>
                  </a:cubicBezTo>
                  <a:lnTo>
                    <a:pt x="10430" y="682"/>
                  </a:lnTo>
                  <a:cubicBezTo>
                    <a:pt x="10434" y="658"/>
                    <a:pt x="10418" y="633"/>
                    <a:pt x="10389" y="628"/>
                  </a:cubicBezTo>
                  <a:lnTo>
                    <a:pt x="5332" y="1"/>
                  </a:lnTo>
                  <a:cubicBezTo>
                    <a:pt x="5330" y="1"/>
                    <a:pt x="5328" y="0"/>
                    <a:pt x="5326"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27"/>
            <p:cNvSpPr/>
            <p:nvPr/>
          </p:nvSpPr>
          <p:spPr>
            <a:xfrm>
              <a:off x="819895" y="3467425"/>
              <a:ext cx="1484983" cy="1115935"/>
            </a:xfrm>
            <a:custGeom>
              <a:avLst/>
              <a:gdLst/>
              <a:ahLst/>
              <a:cxnLst/>
              <a:rect l="l" t="t" r="r" b="b"/>
              <a:pathLst>
                <a:path w="42226" h="31732" extrusionOk="0">
                  <a:moveTo>
                    <a:pt x="12127" y="1"/>
                  </a:moveTo>
                  <a:cubicBezTo>
                    <a:pt x="11850" y="1"/>
                    <a:pt x="11557" y="46"/>
                    <a:pt x="11250" y="142"/>
                  </a:cubicBezTo>
                  <a:cubicBezTo>
                    <a:pt x="6677" y="1569"/>
                    <a:pt x="0" y="29717"/>
                    <a:pt x="14913" y="31592"/>
                  </a:cubicBezTo>
                  <a:cubicBezTo>
                    <a:pt x="15664" y="31687"/>
                    <a:pt x="16386" y="31731"/>
                    <a:pt x="17080" y="31731"/>
                  </a:cubicBezTo>
                  <a:cubicBezTo>
                    <a:pt x="28591" y="31731"/>
                    <a:pt x="32459" y="19474"/>
                    <a:pt x="35031" y="19234"/>
                  </a:cubicBezTo>
                  <a:cubicBezTo>
                    <a:pt x="35227" y="19215"/>
                    <a:pt x="35419" y="19207"/>
                    <a:pt x="35606" y="19207"/>
                  </a:cubicBezTo>
                  <a:cubicBezTo>
                    <a:pt x="37326" y="19207"/>
                    <a:pt x="38629" y="19917"/>
                    <a:pt x="39493" y="19917"/>
                  </a:cubicBezTo>
                  <a:cubicBezTo>
                    <a:pt x="39837" y="19917"/>
                    <a:pt x="40111" y="19804"/>
                    <a:pt x="40314" y="19489"/>
                  </a:cubicBezTo>
                  <a:cubicBezTo>
                    <a:pt x="41042" y="18354"/>
                    <a:pt x="39387" y="17913"/>
                    <a:pt x="39220" y="17872"/>
                  </a:cubicBezTo>
                  <a:lnTo>
                    <a:pt x="39220" y="17872"/>
                  </a:lnTo>
                  <a:cubicBezTo>
                    <a:pt x="39296" y="17889"/>
                    <a:pt x="39683" y="17975"/>
                    <a:pt x="40121" y="17975"/>
                  </a:cubicBezTo>
                  <a:cubicBezTo>
                    <a:pt x="40611" y="17975"/>
                    <a:pt x="41165" y="17868"/>
                    <a:pt x="41421" y="17442"/>
                  </a:cubicBezTo>
                  <a:cubicBezTo>
                    <a:pt x="41934" y="16589"/>
                    <a:pt x="39888" y="15822"/>
                    <a:pt x="39887" y="15822"/>
                  </a:cubicBezTo>
                  <a:lnTo>
                    <a:pt x="39887" y="15822"/>
                  </a:lnTo>
                  <a:cubicBezTo>
                    <a:pt x="39888" y="15822"/>
                    <a:pt x="40561" y="15961"/>
                    <a:pt x="41168" y="15961"/>
                  </a:cubicBezTo>
                  <a:cubicBezTo>
                    <a:pt x="41724" y="15961"/>
                    <a:pt x="42226" y="15844"/>
                    <a:pt x="42102" y="15395"/>
                  </a:cubicBezTo>
                  <a:cubicBezTo>
                    <a:pt x="41912" y="14697"/>
                    <a:pt x="40015" y="14331"/>
                    <a:pt x="38426" y="14331"/>
                  </a:cubicBezTo>
                  <a:cubicBezTo>
                    <a:pt x="37886" y="14331"/>
                    <a:pt x="37381" y="14373"/>
                    <a:pt x="36991" y="14460"/>
                  </a:cubicBezTo>
                  <a:lnTo>
                    <a:pt x="36393" y="13094"/>
                  </a:lnTo>
                  <a:cubicBezTo>
                    <a:pt x="36393" y="13094"/>
                    <a:pt x="24770" y="24238"/>
                    <a:pt x="18109" y="24238"/>
                  </a:cubicBezTo>
                  <a:cubicBezTo>
                    <a:pt x="17170" y="24238"/>
                    <a:pt x="16330" y="24017"/>
                    <a:pt x="15635" y="23512"/>
                  </a:cubicBezTo>
                  <a:cubicBezTo>
                    <a:pt x="10012" y="19419"/>
                    <a:pt x="14064" y="9091"/>
                    <a:pt x="14831" y="5765"/>
                  </a:cubicBezTo>
                  <a:cubicBezTo>
                    <a:pt x="15512" y="2816"/>
                    <a:pt x="14312" y="1"/>
                    <a:pt x="12127" y="1"/>
                  </a:cubicBezTo>
                  <a:close/>
                </a:path>
              </a:pathLst>
            </a:custGeom>
            <a:solidFill>
              <a:srgbClr val="F1C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27"/>
            <p:cNvSpPr/>
            <p:nvPr/>
          </p:nvSpPr>
          <p:spPr>
            <a:xfrm>
              <a:off x="971044" y="3444039"/>
              <a:ext cx="472229" cy="602454"/>
            </a:xfrm>
            <a:custGeom>
              <a:avLst/>
              <a:gdLst/>
              <a:ahLst/>
              <a:cxnLst/>
              <a:rect l="l" t="t" r="r" b="b"/>
              <a:pathLst>
                <a:path w="13428" h="17131" extrusionOk="0">
                  <a:moveTo>
                    <a:pt x="8296" y="1"/>
                  </a:moveTo>
                  <a:cubicBezTo>
                    <a:pt x="8264" y="1"/>
                    <a:pt x="8232" y="2"/>
                    <a:pt x="8200" y="3"/>
                  </a:cubicBezTo>
                  <a:cubicBezTo>
                    <a:pt x="5997" y="84"/>
                    <a:pt x="4266" y="1402"/>
                    <a:pt x="2133" y="7200"/>
                  </a:cubicBezTo>
                  <a:cubicBezTo>
                    <a:pt x="1" y="12996"/>
                    <a:pt x="202" y="17131"/>
                    <a:pt x="202" y="17131"/>
                  </a:cubicBezTo>
                  <a:lnTo>
                    <a:pt x="10664" y="15929"/>
                  </a:lnTo>
                  <a:cubicBezTo>
                    <a:pt x="10664" y="15929"/>
                    <a:pt x="13427" y="1"/>
                    <a:pt x="8296" y="1"/>
                  </a:cubicBezTo>
                  <a:close/>
                </a:path>
              </a:pathLst>
            </a:custGeom>
            <a:solidFill>
              <a:srgbClr val="2AB0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itle 1"/>
          <p:cNvSpPr>
            <a:spLocks noGrp="1"/>
          </p:cNvSpPr>
          <p:nvPr>
            <p:ph type="ctrTitle"/>
          </p:nvPr>
        </p:nvSpPr>
        <p:spPr>
          <a:xfrm>
            <a:off x="2036247" y="379107"/>
            <a:ext cx="5118600" cy="598232"/>
          </a:xfrm>
        </p:spPr>
        <p:txBody>
          <a:bodyPr/>
          <a:lstStyle/>
          <a:p>
            <a:r>
              <a:rPr lang="en-US" sz="1600" dirty="0">
                <a:latin typeface="Comic Sans MS" panose="030F0702030302020204" pitchFamily="66" charset="0"/>
              </a:rPr>
              <a:t>KEMAJEMUKAN ETNIK,RAS DAN AGAMA</a:t>
            </a:r>
          </a:p>
        </p:txBody>
      </p:sp>
      <p:pic>
        <p:nvPicPr>
          <p:cNvPr id="5" name="Picture 4"/>
          <p:cNvPicPr>
            <a:picLocks noChangeAspect="1"/>
          </p:cNvPicPr>
          <p:nvPr/>
        </p:nvPicPr>
        <p:blipFill>
          <a:blip r:embed="rId3"/>
          <a:stretch>
            <a:fillRect/>
          </a:stretch>
        </p:blipFill>
        <p:spPr>
          <a:xfrm>
            <a:off x="4656032" y="1180684"/>
            <a:ext cx="642552" cy="642552"/>
          </a:xfrm>
          <a:prstGeom prst="rect">
            <a:avLst/>
          </a:prstGeom>
        </p:spPr>
      </p:pic>
      <p:pic>
        <p:nvPicPr>
          <p:cNvPr id="6" name="Picture 5"/>
          <p:cNvPicPr>
            <a:picLocks noChangeAspect="1"/>
          </p:cNvPicPr>
          <p:nvPr/>
        </p:nvPicPr>
        <p:blipFill>
          <a:blip r:embed="rId3"/>
          <a:stretch>
            <a:fillRect/>
          </a:stretch>
        </p:blipFill>
        <p:spPr>
          <a:xfrm>
            <a:off x="6994776" y="231518"/>
            <a:ext cx="320142" cy="320142"/>
          </a:xfrm>
          <a:prstGeom prst="rect">
            <a:avLst/>
          </a:prstGeom>
        </p:spPr>
      </p:pic>
      <p:pic>
        <p:nvPicPr>
          <p:cNvPr id="7" name="Picture 6"/>
          <p:cNvPicPr>
            <a:picLocks noChangeAspect="1"/>
          </p:cNvPicPr>
          <p:nvPr/>
        </p:nvPicPr>
        <p:blipFill>
          <a:blip r:embed="rId3"/>
          <a:stretch>
            <a:fillRect/>
          </a:stretch>
        </p:blipFill>
        <p:spPr>
          <a:xfrm>
            <a:off x="3660499" y="3354673"/>
            <a:ext cx="917239" cy="917239"/>
          </a:xfrm>
          <a:prstGeom prst="rect">
            <a:avLst/>
          </a:prstGeom>
        </p:spPr>
      </p:pic>
      <p:pic>
        <p:nvPicPr>
          <p:cNvPr id="3" name="Picture 2"/>
          <p:cNvPicPr>
            <a:picLocks noChangeAspect="1"/>
          </p:cNvPicPr>
          <p:nvPr/>
        </p:nvPicPr>
        <p:blipFill>
          <a:blip r:embed="rId4"/>
          <a:stretch>
            <a:fillRect/>
          </a:stretch>
        </p:blipFill>
        <p:spPr>
          <a:xfrm>
            <a:off x="2631269" y="220203"/>
            <a:ext cx="331457" cy="331457"/>
          </a:xfrm>
          <a:prstGeom prst="rect">
            <a:avLst/>
          </a:prstGeom>
        </p:spPr>
      </p:pic>
      <p:pic>
        <p:nvPicPr>
          <p:cNvPr id="4" name="Picture 3"/>
          <p:cNvPicPr>
            <a:picLocks noChangeAspect="1"/>
          </p:cNvPicPr>
          <p:nvPr/>
        </p:nvPicPr>
        <p:blipFill>
          <a:blip r:embed="rId4"/>
          <a:stretch>
            <a:fillRect/>
          </a:stretch>
        </p:blipFill>
        <p:spPr>
          <a:xfrm>
            <a:off x="3967529" y="3037022"/>
            <a:ext cx="309034" cy="30903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5DDDA">
            <a:alpha val="71900"/>
          </a:srgbClr>
        </a:solidFill>
        <a:effectLst/>
      </p:bgPr>
    </p:bg>
    <p:spTree>
      <p:nvGrpSpPr>
        <p:cNvPr id="1" name="Shape 1030"/>
        <p:cNvGrpSpPr/>
        <p:nvPr/>
      </p:nvGrpSpPr>
      <p:grpSpPr>
        <a:xfrm>
          <a:off x="0" y="0"/>
          <a:ext cx="0" cy="0"/>
          <a:chOff x="0" y="0"/>
          <a:chExt cx="0" cy="0"/>
        </a:xfrm>
      </p:grpSpPr>
      <p:grpSp>
        <p:nvGrpSpPr>
          <p:cNvPr id="1031" name="Google Shape;1031;p31"/>
          <p:cNvGrpSpPr/>
          <p:nvPr/>
        </p:nvGrpSpPr>
        <p:grpSpPr>
          <a:xfrm>
            <a:off x="-93854" y="3542311"/>
            <a:ext cx="1282170" cy="1366462"/>
            <a:chOff x="1226500" y="238125"/>
            <a:chExt cx="5147425" cy="5219200"/>
          </a:xfrm>
        </p:grpSpPr>
        <p:sp>
          <p:nvSpPr>
            <p:cNvPr id="1032" name="Google Shape;1032;p31"/>
            <p:cNvSpPr/>
            <p:nvPr/>
          </p:nvSpPr>
          <p:spPr>
            <a:xfrm>
              <a:off x="3315800" y="2414675"/>
              <a:ext cx="968825" cy="968025"/>
            </a:xfrm>
            <a:custGeom>
              <a:avLst/>
              <a:gdLst/>
              <a:ahLst/>
              <a:cxnLst/>
              <a:rect l="l" t="t" r="r" b="b"/>
              <a:pathLst>
                <a:path w="38753" h="38721" extrusionOk="0">
                  <a:moveTo>
                    <a:pt x="22443" y="6459"/>
                  </a:moveTo>
                  <a:cubicBezTo>
                    <a:pt x="28282" y="7862"/>
                    <a:pt x="32620" y="13114"/>
                    <a:pt x="32620" y="19377"/>
                  </a:cubicBezTo>
                  <a:cubicBezTo>
                    <a:pt x="32620" y="26683"/>
                    <a:pt x="26683" y="32620"/>
                    <a:pt x="19377" y="32620"/>
                  </a:cubicBezTo>
                  <a:cubicBezTo>
                    <a:pt x="12070" y="32620"/>
                    <a:pt x="6133" y="26683"/>
                    <a:pt x="6133" y="19377"/>
                  </a:cubicBezTo>
                  <a:cubicBezTo>
                    <a:pt x="6133" y="13114"/>
                    <a:pt x="10471" y="7862"/>
                    <a:pt x="16310" y="6459"/>
                  </a:cubicBezTo>
                  <a:lnTo>
                    <a:pt x="16310" y="22410"/>
                  </a:lnTo>
                  <a:lnTo>
                    <a:pt x="27532" y="22410"/>
                  </a:lnTo>
                  <a:lnTo>
                    <a:pt x="27532" y="16310"/>
                  </a:lnTo>
                  <a:lnTo>
                    <a:pt x="22443" y="16310"/>
                  </a:lnTo>
                  <a:lnTo>
                    <a:pt x="22443" y="6459"/>
                  </a:lnTo>
                  <a:close/>
                  <a:moveTo>
                    <a:pt x="19377" y="0"/>
                  </a:moveTo>
                  <a:cubicBezTo>
                    <a:pt x="8710" y="0"/>
                    <a:pt x="0" y="8677"/>
                    <a:pt x="0" y="19377"/>
                  </a:cubicBezTo>
                  <a:cubicBezTo>
                    <a:pt x="0" y="30043"/>
                    <a:pt x="8710" y="38720"/>
                    <a:pt x="19377" y="38720"/>
                  </a:cubicBezTo>
                  <a:cubicBezTo>
                    <a:pt x="30043" y="38720"/>
                    <a:pt x="38753" y="30043"/>
                    <a:pt x="38753" y="19377"/>
                  </a:cubicBezTo>
                  <a:cubicBezTo>
                    <a:pt x="38753" y="8677"/>
                    <a:pt x="30043" y="0"/>
                    <a:pt x="19377"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1"/>
            <p:cNvSpPr/>
            <p:nvPr/>
          </p:nvSpPr>
          <p:spPr>
            <a:xfrm>
              <a:off x="2959425" y="238125"/>
              <a:ext cx="1681575" cy="5219200"/>
            </a:xfrm>
            <a:custGeom>
              <a:avLst/>
              <a:gdLst/>
              <a:ahLst/>
              <a:cxnLst/>
              <a:rect l="l" t="t" r="r" b="b"/>
              <a:pathLst>
                <a:path w="67263" h="208768" extrusionOk="0">
                  <a:moveTo>
                    <a:pt x="33632" y="15364"/>
                  </a:moveTo>
                  <a:lnTo>
                    <a:pt x="42145" y="25476"/>
                  </a:lnTo>
                  <a:lnTo>
                    <a:pt x="25118" y="25476"/>
                  </a:lnTo>
                  <a:lnTo>
                    <a:pt x="33632" y="15364"/>
                  </a:lnTo>
                  <a:close/>
                  <a:moveTo>
                    <a:pt x="45668" y="31609"/>
                  </a:moveTo>
                  <a:lnTo>
                    <a:pt x="45668" y="49941"/>
                  </a:lnTo>
                  <a:lnTo>
                    <a:pt x="21595" y="49941"/>
                  </a:lnTo>
                  <a:lnTo>
                    <a:pt x="21595" y="31609"/>
                  </a:lnTo>
                  <a:close/>
                  <a:moveTo>
                    <a:pt x="47169" y="56074"/>
                  </a:moveTo>
                  <a:lnTo>
                    <a:pt x="55030" y="66642"/>
                  </a:lnTo>
                  <a:lnTo>
                    <a:pt x="55030" y="74830"/>
                  </a:lnTo>
                  <a:lnTo>
                    <a:pt x="12233" y="74830"/>
                  </a:lnTo>
                  <a:lnTo>
                    <a:pt x="12233" y="66642"/>
                  </a:lnTo>
                  <a:lnTo>
                    <a:pt x="20094" y="56074"/>
                  </a:lnTo>
                  <a:close/>
                  <a:moveTo>
                    <a:pt x="61163" y="80930"/>
                  </a:moveTo>
                  <a:lnTo>
                    <a:pt x="61163" y="87062"/>
                  </a:lnTo>
                  <a:lnTo>
                    <a:pt x="55259" y="87062"/>
                  </a:lnTo>
                  <a:lnTo>
                    <a:pt x="55259" y="93162"/>
                  </a:lnTo>
                  <a:lnTo>
                    <a:pt x="61163" y="93162"/>
                  </a:lnTo>
                  <a:lnTo>
                    <a:pt x="61163" y="119682"/>
                  </a:lnTo>
                  <a:lnTo>
                    <a:pt x="55259" y="119682"/>
                  </a:lnTo>
                  <a:lnTo>
                    <a:pt x="55259" y="125782"/>
                  </a:lnTo>
                  <a:lnTo>
                    <a:pt x="61163" y="125782"/>
                  </a:lnTo>
                  <a:lnTo>
                    <a:pt x="61163" y="131915"/>
                  </a:lnTo>
                  <a:lnTo>
                    <a:pt x="6100" y="131915"/>
                  </a:lnTo>
                  <a:lnTo>
                    <a:pt x="6100" y="125782"/>
                  </a:lnTo>
                  <a:lnTo>
                    <a:pt x="12037" y="125782"/>
                  </a:lnTo>
                  <a:lnTo>
                    <a:pt x="12037" y="119682"/>
                  </a:lnTo>
                  <a:lnTo>
                    <a:pt x="6100" y="119682"/>
                  </a:lnTo>
                  <a:lnTo>
                    <a:pt x="6100" y="93162"/>
                  </a:lnTo>
                  <a:lnTo>
                    <a:pt x="12037" y="93162"/>
                  </a:lnTo>
                  <a:lnTo>
                    <a:pt x="12037" y="87062"/>
                  </a:lnTo>
                  <a:lnTo>
                    <a:pt x="6100" y="87062"/>
                  </a:lnTo>
                  <a:lnTo>
                    <a:pt x="6100" y="80930"/>
                  </a:lnTo>
                  <a:close/>
                  <a:moveTo>
                    <a:pt x="55030" y="138015"/>
                  </a:moveTo>
                  <a:lnTo>
                    <a:pt x="55030" y="164535"/>
                  </a:lnTo>
                  <a:lnTo>
                    <a:pt x="12233" y="164535"/>
                  </a:lnTo>
                  <a:lnTo>
                    <a:pt x="12233" y="138015"/>
                  </a:lnTo>
                  <a:close/>
                  <a:moveTo>
                    <a:pt x="55030" y="170635"/>
                  </a:moveTo>
                  <a:lnTo>
                    <a:pt x="55030" y="197154"/>
                  </a:lnTo>
                  <a:lnTo>
                    <a:pt x="12233" y="197154"/>
                  </a:lnTo>
                  <a:lnTo>
                    <a:pt x="12233" y="170635"/>
                  </a:lnTo>
                  <a:close/>
                  <a:moveTo>
                    <a:pt x="30565" y="0"/>
                  </a:moveTo>
                  <a:lnTo>
                    <a:pt x="30565" y="9492"/>
                  </a:lnTo>
                  <a:lnTo>
                    <a:pt x="15495" y="27433"/>
                  </a:lnTo>
                  <a:lnTo>
                    <a:pt x="15495" y="51996"/>
                  </a:lnTo>
                  <a:lnTo>
                    <a:pt x="6100" y="64653"/>
                  </a:lnTo>
                  <a:lnTo>
                    <a:pt x="6100" y="74830"/>
                  </a:lnTo>
                  <a:lnTo>
                    <a:pt x="0" y="74830"/>
                  </a:lnTo>
                  <a:lnTo>
                    <a:pt x="0" y="138015"/>
                  </a:lnTo>
                  <a:lnTo>
                    <a:pt x="6100" y="138015"/>
                  </a:lnTo>
                  <a:lnTo>
                    <a:pt x="6100" y="208767"/>
                  </a:lnTo>
                  <a:lnTo>
                    <a:pt x="12233" y="208767"/>
                  </a:lnTo>
                  <a:lnTo>
                    <a:pt x="12233" y="203254"/>
                  </a:lnTo>
                  <a:lnTo>
                    <a:pt x="55030" y="203254"/>
                  </a:lnTo>
                  <a:lnTo>
                    <a:pt x="55030" y="208767"/>
                  </a:lnTo>
                  <a:lnTo>
                    <a:pt x="61163" y="208767"/>
                  </a:lnTo>
                  <a:lnTo>
                    <a:pt x="61163" y="138015"/>
                  </a:lnTo>
                  <a:lnTo>
                    <a:pt x="67263" y="138015"/>
                  </a:lnTo>
                  <a:lnTo>
                    <a:pt x="67263" y="74830"/>
                  </a:lnTo>
                  <a:lnTo>
                    <a:pt x="61163" y="74830"/>
                  </a:lnTo>
                  <a:lnTo>
                    <a:pt x="61163" y="64653"/>
                  </a:lnTo>
                  <a:lnTo>
                    <a:pt x="51768" y="51996"/>
                  </a:lnTo>
                  <a:lnTo>
                    <a:pt x="51768" y="27433"/>
                  </a:lnTo>
                  <a:lnTo>
                    <a:pt x="36698" y="9492"/>
                  </a:lnTo>
                  <a:lnTo>
                    <a:pt x="36698" y="0"/>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31"/>
            <p:cNvSpPr/>
            <p:nvPr/>
          </p:nvSpPr>
          <p:spPr>
            <a:xfrm>
              <a:off x="4488475" y="650750"/>
              <a:ext cx="1885450" cy="1019400"/>
            </a:xfrm>
            <a:custGeom>
              <a:avLst/>
              <a:gdLst/>
              <a:ahLst/>
              <a:cxnLst/>
              <a:rect l="l" t="t" r="r" b="b"/>
              <a:pathLst>
                <a:path w="75418" h="40776" extrusionOk="0">
                  <a:moveTo>
                    <a:pt x="41885" y="6133"/>
                  </a:moveTo>
                  <a:cubicBezTo>
                    <a:pt x="47626" y="6133"/>
                    <a:pt x="52812" y="9558"/>
                    <a:pt x="55030" y="14875"/>
                  </a:cubicBezTo>
                  <a:lnTo>
                    <a:pt x="56009" y="17191"/>
                  </a:lnTo>
                  <a:lnTo>
                    <a:pt x="58456" y="16702"/>
                  </a:lnTo>
                  <a:cubicBezTo>
                    <a:pt x="59043" y="16572"/>
                    <a:pt x="59630" y="16539"/>
                    <a:pt x="60250" y="16539"/>
                  </a:cubicBezTo>
                  <a:cubicBezTo>
                    <a:pt x="65240" y="16539"/>
                    <a:pt x="69318" y="20584"/>
                    <a:pt x="69318" y="25607"/>
                  </a:cubicBezTo>
                  <a:cubicBezTo>
                    <a:pt x="69318" y="30598"/>
                    <a:pt x="65240" y="34676"/>
                    <a:pt x="60250" y="34676"/>
                  </a:cubicBezTo>
                  <a:lnTo>
                    <a:pt x="11711" y="34676"/>
                  </a:lnTo>
                  <a:cubicBezTo>
                    <a:pt x="8612" y="34676"/>
                    <a:pt x="6101" y="32164"/>
                    <a:pt x="6101" y="29065"/>
                  </a:cubicBezTo>
                  <a:cubicBezTo>
                    <a:pt x="6101" y="25966"/>
                    <a:pt x="8612" y="23454"/>
                    <a:pt x="11711" y="23454"/>
                  </a:cubicBezTo>
                  <a:lnTo>
                    <a:pt x="11972" y="23454"/>
                  </a:lnTo>
                  <a:lnTo>
                    <a:pt x="14908" y="23585"/>
                  </a:lnTo>
                  <a:lnTo>
                    <a:pt x="15169" y="20649"/>
                  </a:lnTo>
                  <a:cubicBezTo>
                    <a:pt x="15560" y="16017"/>
                    <a:pt x="19507" y="12364"/>
                    <a:pt x="24205" y="12364"/>
                  </a:cubicBezTo>
                  <a:cubicBezTo>
                    <a:pt x="25183" y="12364"/>
                    <a:pt x="26162" y="12527"/>
                    <a:pt x="27075" y="12820"/>
                  </a:cubicBezTo>
                  <a:lnTo>
                    <a:pt x="29163" y="13538"/>
                  </a:lnTo>
                  <a:lnTo>
                    <a:pt x="30500" y="11776"/>
                  </a:lnTo>
                  <a:cubicBezTo>
                    <a:pt x="33208" y="8188"/>
                    <a:pt x="37350" y="6133"/>
                    <a:pt x="41885" y="6133"/>
                  </a:cubicBezTo>
                  <a:close/>
                  <a:moveTo>
                    <a:pt x="41885" y="1"/>
                  </a:moveTo>
                  <a:cubicBezTo>
                    <a:pt x="36144" y="1"/>
                    <a:pt x="30794" y="2349"/>
                    <a:pt x="26945" y="6492"/>
                  </a:cubicBezTo>
                  <a:cubicBezTo>
                    <a:pt x="26031" y="6329"/>
                    <a:pt x="25118" y="6264"/>
                    <a:pt x="24205" y="6264"/>
                  </a:cubicBezTo>
                  <a:cubicBezTo>
                    <a:pt x="17257" y="6264"/>
                    <a:pt x="11255" y="11026"/>
                    <a:pt x="9526" y="17550"/>
                  </a:cubicBezTo>
                  <a:cubicBezTo>
                    <a:pt x="4111" y="18594"/>
                    <a:pt x="1" y="23356"/>
                    <a:pt x="1" y="29065"/>
                  </a:cubicBezTo>
                  <a:cubicBezTo>
                    <a:pt x="1" y="35524"/>
                    <a:pt x="5253" y="40775"/>
                    <a:pt x="11711" y="40775"/>
                  </a:cubicBezTo>
                  <a:lnTo>
                    <a:pt x="60250" y="40775"/>
                  </a:lnTo>
                  <a:cubicBezTo>
                    <a:pt x="68600" y="40775"/>
                    <a:pt x="75418" y="33958"/>
                    <a:pt x="75418" y="25607"/>
                  </a:cubicBezTo>
                  <a:cubicBezTo>
                    <a:pt x="75418" y="17224"/>
                    <a:pt x="68600" y="10406"/>
                    <a:pt x="60250" y="10406"/>
                  </a:cubicBezTo>
                  <a:lnTo>
                    <a:pt x="59662" y="10406"/>
                  </a:lnTo>
                  <a:cubicBezTo>
                    <a:pt x="56074" y="4013"/>
                    <a:pt x="49322" y="1"/>
                    <a:pt x="41885"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1"/>
            <p:cNvSpPr/>
            <p:nvPr/>
          </p:nvSpPr>
          <p:spPr>
            <a:xfrm>
              <a:off x="1226500" y="1497250"/>
              <a:ext cx="1228975" cy="764125"/>
            </a:xfrm>
            <a:custGeom>
              <a:avLst/>
              <a:gdLst/>
              <a:ahLst/>
              <a:cxnLst/>
              <a:rect l="l" t="t" r="r" b="b"/>
              <a:pathLst>
                <a:path w="49159" h="30565" extrusionOk="0">
                  <a:moveTo>
                    <a:pt x="26520" y="6100"/>
                  </a:moveTo>
                  <a:cubicBezTo>
                    <a:pt x="30891" y="6100"/>
                    <a:pt x="34675" y="9199"/>
                    <a:pt x="35523" y="13439"/>
                  </a:cubicBezTo>
                  <a:lnTo>
                    <a:pt x="36045" y="15984"/>
                  </a:lnTo>
                  <a:lnTo>
                    <a:pt x="38622" y="15919"/>
                  </a:lnTo>
                  <a:cubicBezTo>
                    <a:pt x="38687" y="15919"/>
                    <a:pt x="38753" y="15886"/>
                    <a:pt x="38818" y="15886"/>
                  </a:cubicBezTo>
                  <a:cubicBezTo>
                    <a:pt x="41167" y="15919"/>
                    <a:pt x="43058" y="17843"/>
                    <a:pt x="43058" y="20159"/>
                  </a:cubicBezTo>
                  <a:cubicBezTo>
                    <a:pt x="43058" y="22540"/>
                    <a:pt x="41134" y="24465"/>
                    <a:pt x="38785" y="24465"/>
                  </a:cubicBezTo>
                  <a:lnTo>
                    <a:pt x="12853" y="24465"/>
                  </a:lnTo>
                  <a:cubicBezTo>
                    <a:pt x="9134" y="24465"/>
                    <a:pt x="6100" y="21431"/>
                    <a:pt x="6100" y="17745"/>
                  </a:cubicBezTo>
                  <a:cubicBezTo>
                    <a:pt x="6100" y="14027"/>
                    <a:pt x="9134" y="10993"/>
                    <a:pt x="12853" y="10993"/>
                  </a:cubicBezTo>
                  <a:cubicBezTo>
                    <a:pt x="13635" y="10993"/>
                    <a:pt x="14451" y="11156"/>
                    <a:pt x="15201" y="11450"/>
                  </a:cubicBezTo>
                  <a:lnTo>
                    <a:pt x="17517" y="12330"/>
                  </a:lnTo>
                  <a:lnTo>
                    <a:pt x="18855" y="10275"/>
                  </a:lnTo>
                  <a:cubicBezTo>
                    <a:pt x="20551" y="7666"/>
                    <a:pt x="23421" y="6100"/>
                    <a:pt x="26520" y="6100"/>
                  </a:cubicBezTo>
                  <a:close/>
                  <a:moveTo>
                    <a:pt x="26520" y="0"/>
                  </a:moveTo>
                  <a:cubicBezTo>
                    <a:pt x="22149" y="0"/>
                    <a:pt x="18006" y="1859"/>
                    <a:pt x="15136" y="5089"/>
                  </a:cubicBezTo>
                  <a:cubicBezTo>
                    <a:pt x="14386" y="4958"/>
                    <a:pt x="13603" y="4893"/>
                    <a:pt x="12820" y="4893"/>
                  </a:cubicBezTo>
                  <a:cubicBezTo>
                    <a:pt x="5741" y="4893"/>
                    <a:pt x="0" y="10634"/>
                    <a:pt x="0" y="17745"/>
                  </a:cubicBezTo>
                  <a:cubicBezTo>
                    <a:pt x="0" y="24824"/>
                    <a:pt x="5741" y="30565"/>
                    <a:pt x="12820" y="30565"/>
                  </a:cubicBezTo>
                  <a:lnTo>
                    <a:pt x="38785" y="30565"/>
                  </a:lnTo>
                  <a:cubicBezTo>
                    <a:pt x="44494" y="30565"/>
                    <a:pt x="49158" y="25900"/>
                    <a:pt x="49158" y="20192"/>
                  </a:cubicBezTo>
                  <a:cubicBezTo>
                    <a:pt x="49158" y="15168"/>
                    <a:pt x="45603" y="10960"/>
                    <a:pt x="40873" y="9982"/>
                  </a:cubicBezTo>
                  <a:cubicBezTo>
                    <a:pt x="38720" y="4078"/>
                    <a:pt x="33012" y="0"/>
                    <a:pt x="26520"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1"/>
            <p:cNvSpPr/>
            <p:nvPr/>
          </p:nvSpPr>
          <p:spPr>
            <a:xfrm>
              <a:off x="2001225" y="569200"/>
              <a:ext cx="1049550" cy="663025"/>
            </a:xfrm>
            <a:custGeom>
              <a:avLst/>
              <a:gdLst/>
              <a:ahLst/>
              <a:cxnLst/>
              <a:rect l="l" t="t" r="r" b="b"/>
              <a:pathLst>
                <a:path w="41982" h="26521" extrusionOk="0">
                  <a:moveTo>
                    <a:pt x="19376" y="6133"/>
                  </a:moveTo>
                  <a:cubicBezTo>
                    <a:pt x="21758" y="6133"/>
                    <a:pt x="24008" y="7340"/>
                    <a:pt x="25346" y="9363"/>
                  </a:cubicBezTo>
                  <a:lnTo>
                    <a:pt x="26683" y="11418"/>
                  </a:lnTo>
                  <a:lnTo>
                    <a:pt x="28967" y="10537"/>
                  </a:lnTo>
                  <a:cubicBezTo>
                    <a:pt x="29554" y="10309"/>
                    <a:pt x="30174" y="10211"/>
                    <a:pt x="30793" y="10211"/>
                  </a:cubicBezTo>
                  <a:cubicBezTo>
                    <a:pt x="33599" y="10211"/>
                    <a:pt x="35882" y="12494"/>
                    <a:pt x="35882" y="15299"/>
                  </a:cubicBezTo>
                  <a:cubicBezTo>
                    <a:pt x="35882" y="18105"/>
                    <a:pt x="33599" y="20388"/>
                    <a:pt x="30793" y="20388"/>
                  </a:cubicBezTo>
                  <a:lnTo>
                    <a:pt x="9166" y="20388"/>
                  </a:lnTo>
                  <a:cubicBezTo>
                    <a:pt x="7470" y="20388"/>
                    <a:pt x="6100" y="19018"/>
                    <a:pt x="6100" y="17354"/>
                  </a:cubicBezTo>
                  <a:cubicBezTo>
                    <a:pt x="6100" y="15658"/>
                    <a:pt x="7437" y="14321"/>
                    <a:pt x="9101" y="14288"/>
                  </a:cubicBezTo>
                  <a:lnTo>
                    <a:pt x="9264" y="14288"/>
                  </a:lnTo>
                  <a:lnTo>
                    <a:pt x="11841" y="14386"/>
                  </a:lnTo>
                  <a:lnTo>
                    <a:pt x="12363" y="11842"/>
                  </a:lnTo>
                  <a:cubicBezTo>
                    <a:pt x="13048" y="8514"/>
                    <a:pt x="15984" y="6133"/>
                    <a:pt x="19376" y="6133"/>
                  </a:cubicBezTo>
                  <a:close/>
                  <a:moveTo>
                    <a:pt x="19376" y="1"/>
                  </a:moveTo>
                  <a:cubicBezTo>
                    <a:pt x="13864" y="1"/>
                    <a:pt x="8971" y="3426"/>
                    <a:pt x="7013" y="8417"/>
                  </a:cubicBezTo>
                  <a:cubicBezTo>
                    <a:pt x="3001" y="9395"/>
                    <a:pt x="0" y="13016"/>
                    <a:pt x="0" y="17354"/>
                  </a:cubicBezTo>
                  <a:cubicBezTo>
                    <a:pt x="0" y="22411"/>
                    <a:pt x="4110" y="26521"/>
                    <a:pt x="9166" y="26521"/>
                  </a:cubicBezTo>
                  <a:lnTo>
                    <a:pt x="30793" y="26521"/>
                  </a:lnTo>
                  <a:cubicBezTo>
                    <a:pt x="36958" y="26521"/>
                    <a:pt x="41982" y="21497"/>
                    <a:pt x="41982" y="15299"/>
                  </a:cubicBezTo>
                  <a:cubicBezTo>
                    <a:pt x="41982" y="9102"/>
                    <a:pt x="36958" y="4078"/>
                    <a:pt x="30793" y="4078"/>
                  </a:cubicBezTo>
                  <a:cubicBezTo>
                    <a:pt x="30206" y="4078"/>
                    <a:pt x="29619" y="4143"/>
                    <a:pt x="29064" y="4209"/>
                  </a:cubicBezTo>
                  <a:cubicBezTo>
                    <a:pt x="26553" y="1566"/>
                    <a:pt x="23062" y="1"/>
                    <a:pt x="19376"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31"/>
            <p:cNvSpPr/>
            <p:nvPr/>
          </p:nvSpPr>
          <p:spPr>
            <a:xfrm>
              <a:off x="3494400" y="1803050"/>
              <a:ext cx="153325" cy="152525"/>
            </a:xfrm>
            <a:custGeom>
              <a:avLst/>
              <a:gdLst/>
              <a:ahLst/>
              <a:cxnLst/>
              <a:rect l="l" t="t" r="r" b="b"/>
              <a:pathLst>
                <a:path w="6133" h="6101" extrusionOk="0">
                  <a:moveTo>
                    <a:pt x="0" y="1"/>
                  </a:moveTo>
                  <a:lnTo>
                    <a:pt x="0" y="6100"/>
                  </a:lnTo>
                  <a:lnTo>
                    <a:pt x="6133" y="6100"/>
                  </a:lnTo>
                  <a:lnTo>
                    <a:pt x="61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1"/>
            <p:cNvSpPr/>
            <p:nvPr/>
          </p:nvSpPr>
          <p:spPr>
            <a:xfrm>
              <a:off x="3800200" y="1803050"/>
              <a:ext cx="305850" cy="152525"/>
            </a:xfrm>
            <a:custGeom>
              <a:avLst/>
              <a:gdLst/>
              <a:ahLst/>
              <a:cxnLst/>
              <a:rect l="l" t="t" r="r" b="b"/>
              <a:pathLst>
                <a:path w="12234" h="6101" extrusionOk="0">
                  <a:moveTo>
                    <a:pt x="1" y="1"/>
                  </a:moveTo>
                  <a:lnTo>
                    <a:pt x="1" y="6100"/>
                  </a:lnTo>
                  <a:lnTo>
                    <a:pt x="12233" y="6100"/>
                  </a:lnTo>
                  <a:lnTo>
                    <a:pt x="122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1"/>
            <p:cNvSpPr/>
            <p:nvPr/>
          </p:nvSpPr>
          <p:spPr>
            <a:xfrm>
              <a:off x="3417725" y="4621400"/>
              <a:ext cx="153350" cy="428175"/>
            </a:xfrm>
            <a:custGeom>
              <a:avLst/>
              <a:gdLst/>
              <a:ahLst/>
              <a:cxnLst/>
              <a:rect l="l" t="t" r="r" b="b"/>
              <a:pathLst>
                <a:path w="6134" h="17127" extrusionOk="0">
                  <a:moveTo>
                    <a:pt x="1" y="1"/>
                  </a:moveTo>
                  <a:lnTo>
                    <a:pt x="1" y="17126"/>
                  </a:lnTo>
                  <a:lnTo>
                    <a:pt x="6133" y="17126"/>
                  </a:lnTo>
                  <a:lnTo>
                    <a:pt x="61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1"/>
            <p:cNvSpPr/>
            <p:nvPr/>
          </p:nvSpPr>
          <p:spPr>
            <a:xfrm>
              <a:off x="3723550" y="4621400"/>
              <a:ext cx="153325" cy="428175"/>
            </a:xfrm>
            <a:custGeom>
              <a:avLst/>
              <a:gdLst/>
              <a:ahLst/>
              <a:cxnLst/>
              <a:rect l="l" t="t" r="r" b="b"/>
              <a:pathLst>
                <a:path w="6133" h="17127" extrusionOk="0">
                  <a:moveTo>
                    <a:pt x="0" y="1"/>
                  </a:moveTo>
                  <a:lnTo>
                    <a:pt x="0" y="17126"/>
                  </a:lnTo>
                  <a:lnTo>
                    <a:pt x="6133" y="17126"/>
                  </a:lnTo>
                  <a:lnTo>
                    <a:pt x="61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1"/>
            <p:cNvSpPr/>
            <p:nvPr/>
          </p:nvSpPr>
          <p:spPr>
            <a:xfrm>
              <a:off x="4029350" y="4621400"/>
              <a:ext cx="153350" cy="428175"/>
            </a:xfrm>
            <a:custGeom>
              <a:avLst/>
              <a:gdLst/>
              <a:ahLst/>
              <a:cxnLst/>
              <a:rect l="l" t="t" r="r" b="b"/>
              <a:pathLst>
                <a:path w="6134" h="17127" extrusionOk="0">
                  <a:moveTo>
                    <a:pt x="1" y="1"/>
                  </a:moveTo>
                  <a:lnTo>
                    <a:pt x="1" y="17126"/>
                  </a:lnTo>
                  <a:lnTo>
                    <a:pt x="6133" y="17126"/>
                  </a:lnTo>
                  <a:lnTo>
                    <a:pt x="61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31"/>
            <p:cNvSpPr/>
            <p:nvPr/>
          </p:nvSpPr>
          <p:spPr>
            <a:xfrm>
              <a:off x="3417725" y="3805900"/>
              <a:ext cx="153350" cy="428175"/>
            </a:xfrm>
            <a:custGeom>
              <a:avLst/>
              <a:gdLst/>
              <a:ahLst/>
              <a:cxnLst/>
              <a:rect l="l" t="t" r="r" b="b"/>
              <a:pathLst>
                <a:path w="6134" h="17127" extrusionOk="0">
                  <a:moveTo>
                    <a:pt x="1" y="1"/>
                  </a:moveTo>
                  <a:lnTo>
                    <a:pt x="1" y="17126"/>
                  </a:lnTo>
                  <a:lnTo>
                    <a:pt x="6133" y="17126"/>
                  </a:lnTo>
                  <a:lnTo>
                    <a:pt x="61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1"/>
            <p:cNvSpPr/>
            <p:nvPr/>
          </p:nvSpPr>
          <p:spPr>
            <a:xfrm>
              <a:off x="3723550" y="3805900"/>
              <a:ext cx="153325" cy="428175"/>
            </a:xfrm>
            <a:custGeom>
              <a:avLst/>
              <a:gdLst/>
              <a:ahLst/>
              <a:cxnLst/>
              <a:rect l="l" t="t" r="r" b="b"/>
              <a:pathLst>
                <a:path w="6133" h="17127" extrusionOk="0">
                  <a:moveTo>
                    <a:pt x="0" y="1"/>
                  </a:moveTo>
                  <a:lnTo>
                    <a:pt x="0" y="17126"/>
                  </a:lnTo>
                  <a:lnTo>
                    <a:pt x="6133" y="17126"/>
                  </a:lnTo>
                  <a:lnTo>
                    <a:pt x="61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1"/>
            <p:cNvSpPr/>
            <p:nvPr/>
          </p:nvSpPr>
          <p:spPr>
            <a:xfrm>
              <a:off x="4029350" y="3805900"/>
              <a:ext cx="153350" cy="428175"/>
            </a:xfrm>
            <a:custGeom>
              <a:avLst/>
              <a:gdLst/>
              <a:ahLst/>
              <a:cxnLst/>
              <a:rect l="l" t="t" r="r" b="b"/>
              <a:pathLst>
                <a:path w="6134" h="17127" extrusionOk="0">
                  <a:moveTo>
                    <a:pt x="1" y="1"/>
                  </a:moveTo>
                  <a:lnTo>
                    <a:pt x="1" y="17126"/>
                  </a:lnTo>
                  <a:lnTo>
                    <a:pt x="6133" y="17126"/>
                  </a:lnTo>
                  <a:lnTo>
                    <a:pt x="61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31"/>
            <p:cNvSpPr/>
            <p:nvPr/>
          </p:nvSpPr>
          <p:spPr>
            <a:xfrm>
              <a:off x="5339850" y="1211825"/>
              <a:ext cx="152525" cy="152525"/>
            </a:xfrm>
            <a:custGeom>
              <a:avLst/>
              <a:gdLst/>
              <a:ahLst/>
              <a:cxnLst/>
              <a:rect l="l" t="t" r="r" b="b"/>
              <a:pathLst>
                <a:path w="6101" h="6101" extrusionOk="0">
                  <a:moveTo>
                    <a:pt x="1" y="0"/>
                  </a:moveTo>
                  <a:lnTo>
                    <a:pt x="1" y="6100"/>
                  </a:lnTo>
                  <a:lnTo>
                    <a:pt x="6101" y="6100"/>
                  </a:lnTo>
                  <a:lnTo>
                    <a:pt x="6101" y="0"/>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31"/>
            <p:cNvSpPr/>
            <p:nvPr/>
          </p:nvSpPr>
          <p:spPr>
            <a:xfrm>
              <a:off x="5645675" y="1211825"/>
              <a:ext cx="367000" cy="152525"/>
            </a:xfrm>
            <a:custGeom>
              <a:avLst/>
              <a:gdLst/>
              <a:ahLst/>
              <a:cxnLst/>
              <a:rect l="l" t="t" r="r" b="b"/>
              <a:pathLst>
                <a:path w="14680" h="6101" extrusionOk="0">
                  <a:moveTo>
                    <a:pt x="0" y="0"/>
                  </a:moveTo>
                  <a:lnTo>
                    <a:pt x="0" y="6100"/>
                  </a:lnTo>
                  <a:lnTo>
                    <a:pt x="14679" y="6100"/>
                  </a:lnTo>
                  <a:lnTo>
                    <a:pt x="14679" y="0"/>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1"/>
            <p:cNvSpPr/>
            <p:nvPr/>
          </p:nvSpPr>
          <p:spPr>
            <a:xfrm>
              <a:off x="5034050" y="1211825"/>
              <a:ext cx="152525" cy="152525"/>
            </a:xfrm>
            <a:custGeom>
              <a:avLst/>
              <a:gdLst/>
              <a:ahLst/>
              <a:cxnLst/>
              <a:rect l="l" t="t" r="r" b="b"/>
              <a:pathLst>
                <a:path w="6101" h="6101" extrusionOk="0">
                  <a:moveTo>
                    <a:pt x="0" y="0"/>
                  </a:moveTo>
                  <a:lnTo>
                    <a:pt x="0" y="6100"/>
                  </a:lnTo>
                  <a:lnTo>
                    <a:pt x="6100" y="6100"/>
                  </a:lnTo>
                  <a:lnTo>
                    <a:pt x="6100" y="0"/>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31"/>
            <p:cNvSpPr/>
            <p:nvPr/>
          </p:nvSpPr>
          <p:spPr>
            <a:xfrm>
              <a:off x="1817725" y="1803050"/>
              <a:ext cx="152525" cy="152525"/>
            </a:xfrm>
            <a:custGeom>
              <a:avLst/>
              <a:gdLst/>
              <a:ahLst/>
              <a:cxnLst/>
              <a:rect l="l" t="t" r="r" b="b"/>
              <a:pathLst>
                <a:path w="6101" h="6101" extrusionOk="0">
                  <a:moveTo>
                    <a:pt x="1" y="1"/>
                  </a:moveTo>
                  <a:lnTo>
                    <a:pt x="1" y="6100"/>
                  </a:lnTo>
                  <a:lnTo>
                    <a:pt x="6101" y="6100"/>
                  </a:lnTo>
                  <a:lnTo>
                    <a:pt x="6101"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31"/>
            <p:cNvSpPr/>
            <p:nvPr/>
          </p:nvSpPr>
          <p:spPr>
            <a:xfrm>
              <a:off x="3647700" y="1180825"/>
              <a:ext cx="305850" cy="153350"/>
            </a:xfrm>
            <a:custGeom>
              <a:avLst/>
              <a:gdLst/>
              <a:ahLst/>
              <a:cxnLst/>
              <a:rect l="l" t="t" r="r" b="b"/>
              <a:pathLst>
                <a:path w="12234" h="6134" extrusionOk="0">
                  <a:moveTo>
                    <a:pt x="1" y="1"/>
                  </a:moveTo>
                  <a:lnTo>
                    <a:pt x="1" y="6133"/>
                  </a:lnTo>
                  <a:lnTo>
                    <a:pt x="12233" y="6133"/>
                  </a:lnTo>
                  <a:lnTo>
                    <a:pt x="12233" y="1"/>
                  </a:ln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0" name="Google Shape;1050;p31"/>
          <p:cNvGrpSpPr/>
          <p:nvPr/>
        </p:nvGrpSpPr>
        <p:grpSpPr>
          <a:xfrm>
            <a:off x="6617900" y="1474633"/>
            <a:ext cx="335805" cy="335595"/>
            <a:chOff x="1188975" y="238125"/>
            <a:chExt cx="5222475" cy="5219200"/>
          </a:xfrm>
        </p:grpSpPr>
        <p:sp>
          <p:nvSpPr>
            <p:cNvPr id="1051" name="Google Shape;1051;p31"/>
            <p:cNvSpPr/>
            <p:nvPr/>
          </p:nvSpPr>
          <p:spPr>
            <a:xfrm>
              <a:off x="5353725" y="1082350"/>
              <a:ext cx="224275" cy="204525"/>
            </a:xfrm>
            <a:custGeom>
              <a:avLst/>
              <a:gdLst/>
              <a:ahLst/>
              <a:cxnLst/>
              <a:rect l="l" t="t" r="r" b="b"/>
              <a:pathLst>
                <a:path w="8971" h="8181" extrusionOk="0">
                  <a:moveTo>
                    <a:pt x="4486" y="1"/>
                  </a:moveTo>
                  <a:cubicBezTo>
                    <a:pt x="3442" y="1"/>
                    <a:pt x="2398" y="400"/>
                    <a:pt x="1599" y="1199"/>
                  </a:cubicBezTo>
                  <a:cubicBezTo>
                    <a:pt x="0" y="2798"/>
                    <a:pt x="0" y="5375"/>
                    <a:pt x="1599" y="6973"/>
                  </a:cubicBezTo>
                  <a:cubicBezTo>
                    <a:pt x="1599" y="6973"/>
                    <a:pt x="1631" y="7006"/>
                    <a:pt x="1631" y="7006"/>
                  </a:cubicBezTo>
                  <a:cubicBezTo>
                    <a:pt x="2414" y="7789"/>
                    <a:pt x="3458" y="8180"/>
                    <a:pt x="4502" y="8180"/>
                  </a:cubicBezTo>
                  <a:cubicBezTo>
                    <a:pt x="5546" y="8180"/>
                    <a:pt x="6590" y="7789"/>
                    <a:pt x="7372" y="6973"/>
                  </a:cubicBezTo>
                  <a:cubicBezTo>
                    <a:pt x="8971" y="5375"/>
                    <a:pt x="8971" y="2798"/>
                    <a:pt x="7372" y="1199"/>
                  </a:cubicBezTo>
                  <a:cubicBezTo>
                    <a:pt x="6573" y="400"/>
                    <a:pt x="5529" y="1"/>
                    <a:pt x="4486"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31"/>
            <p:cNvSpPr/>
            <p:nvPr/>
          </p:nvSpPr>
          <p:spPr>
            <a:xfrm>
              <a:off x="1188975" y="238125"/>
              <a:ext cx="5222475" cy="5219200"/>
            </a:xfrm>
            <a:custGeom>
              <a:avLst/>
              <a:gdLst/>
              <a:ahLst/>
              <a:cxnLst/>
              <a:rect l="l" t="t" r="r" b="b"/>
              <a:pathLst>
                <a:path w="208899" h="208768" extrusionOk="0">
                  <a:moveTo>
                    <a:pt x="58945" y="0"/>
                  </a:moveTo>
                  <a:cubicBezTo>
                    <a:pt x="26651" y="130"/>
                    <a:pt x="262" y="26487"/>
                    <a:pt x="66" y="58781"/>
                  </a:cubicBezTo>
                  <a:cubicBezTo>
                    <a:pt x="1" y="67849"/>
                    <a:pt x="1958" y="76591"/>
                    <a:pt x="5872" y="84714"/>
                  </a:cubicBezTo>
                  <a:cubicBezTo>
                    <a:pt x="6884" y="86769"/>
                    <a:pt x="7210" y="89117"/>
                    <a:pt x="6916" y="91466"/>
                  </a:cubicBezTo>
                  <a:cubicBezTo>
                    <a:pt x="6329" y="95772"/>
                    <a:pt x="6035" y="100176"/>
                    <a:pt x="6035" y="104514"/>
                  </a:cubicBezTo>
                  <a:cubicBezTo>
                    <a:pt x="6035" y="130806"/>
                    <a:pt x="16278" y="155499"/>
                    <a:pt x="34871" y="174092"/>
                  </a:cubicBezTo>
                  <a:cubicBezTo>
                    <a:pt x="53465" y="192686"/>
                    <a:pt x="78158" y="202928"/>
                    <a:pt x="104450" y="202928"/>
                  </a:cubicBezTo>
                  <a:cubicBezTo>
                    <a:pt x="108853" y="202928"/>
                    <a:pt x="113257" y="202635"/>
                    <a:pt x="117595" y="202047"/>
                  </a:cubicBezTo>
                  <a:cubicBezTo>
                    <a:pt x="118161" y="201969"/>
                    <a:pt x="118727" y="201930"/>
                    <a:pt x="119288" y="201930"/>
                  </a:cubicBezTo>
                  <a:cubicBezTo>
                    <a:pt x="121056" y="201930"/>
                    <a:pt x="122780" y="202316"/>
                    <a:pt x="124315" y="203059"/>
                  </a:cubicBezTo>
                  <a:cubicBezTo>
                    <a:pt x="132307" y="206843"/>
                    <a:pt x="140821" y="208767"/>
                    <a:pt x="149693" y="208767"/>
                  </a:cubicBezTo>
                  <a:lnTo>
                    <a:pt x="150215" y="208767"/>
                  </a:lnTo>
                  <a:cubicBezTo>
                    <a:pt x="182313" y="208506"/>
                    <a:pt x="208605" y="182149"/>
                    <a:pt x="208833" y="150051"/>
                  </a:cubicBezTo>
                  <a:cubicBezTo>
                    <a:pt x="208898" y="141048"/>
                    <a:pt x="206974" y="132404"/>
                    <a:pt x="203157" y="124314"/>
                  </a:cubicBezTo>
                  <a:cubicBezTo>
                    <a:pt x="202113" y="122129"/>
                    <a:pt x="201722" y="119715"/>
                    <a:pt x="202016" y="117334"/>
                  </a:cubicBezTo>
                  <a:cubicBezTo>
                    <a:pt x="202635" y="112506"/>
                    <a:pt x="202929" y="107613"/>
                    <a:pt x="202831" y="102753"/>
                  </a:cubicBezTo>
                  <a:cubicBezTo>
                    <a:pt x="202505" y="83866"/>
                    <a:pt x="196764" y="65566"/>
                    <a:pt x="186195" y="49876"/>
                  </a:cubicBezTo>
                  <a:cubicBezTo>
                    <a:pt x="185416" y="48687"/>
                    <a:pt x="184121" y="48052"/>
                    <a:pt x="182806" y="48052"/>
                  </a:cubicBezTo>
                  <a:cubicBezTo>
                    <a:pt x="182028" y="48052"/>
                    <a:pt x="181242" y="48274"/>
                    <a:pt x="180552" y="48734"/>
                  </a:cubicBezTo>
                  <a:cubicBezTo>
                    <a:pt x="178692" y="50006"/>
                    <a:pt x="178170" y="52551"/>
                    <a:pt x="179443" y="54410"/>
                  </a:cubicBezTo>
                  <a:cubicBezTo>
                    <a:pt x="189098" y="68795"/>
                    <a:pt x="194383" y="85562"/>
                    <a:pt x="194676" y="102883"/>
                  </a:cubicBezTo>
                  <a:cubicBezTo>
                    <a:pt x="194774" y="107352"/>
                    <a:pt x="194513" y="111854"/>
                    <a:pt x="193926" y="116257"/>
                  </a:cubicBezTo>
                  <a:cubicBezTo>
                    <a:pt x="193437" y="120204"/>
                    <a:pt x="194056" y="124184"/>
                    <a:pt x="195785" y="127805"/>
                  </a:cubicBezTo>
                  <a:cubicBezTo>
                    <a:pt x="199080" y="134785"/>
                    <a:pt x="200743" y="142223"/>
                    <a:pt x="200678" y="149986"/>
                  </a:cubicBezTo>
                  <a:cubicBezTo>
                    <a:pt x="200482" y="177680"/>
                    <a:pt x="177812" y="200384"/>
                    <a:pt x="150150" y="200612"/>
                  </a:cubicBezTo>
                  <a:cubicBezTo>
                    <a:pt x="150002" y="200613"/>
                    <a:pt x="149855" y="200614"/>
                    <a:pt x="149707" y="200614"/>
                  </a:cubicBezTo>
                  <a:cubicBezTo>
                    <a:pt x="142038" y="200614"/>
                    <a:pt x="134687" y="198951"/>
                    <a:pt x="127838" y="195687"/>
                  </a:cubicBezTo>
                  <a:cubicBezTo>
                    <a:pt x="125172" y="194416"/>
                    <a:pt x="122258" y="193773"/>
                    <a:pt x="119286" y="193773"/>
                  </a:cubicBezTo>
                  <a:cubicBezTo>
                    <a:pt x="118367" y="193773"/>
                    <a:pt x="117443" y="193834"/>
                    <a:pt x="116519" y="193958"/>
                  </a:cubicBezTo>
                  <a:cubicBezTo>
                    <a:pt x="112539" y="194512"/>
                    <a:pt x="108462" y="194773"/>
                    <a:pt x="104450" y="194773"/>
                  </a:cubicBezTo>
                  <a:cubicBezTo>
                    <a:pt x="54672" y="194773"/>
                    <a:pt x="14190" y="154292"/>
                    <a:pt x="14190" y="104514"/>
                  </a:cubicBezTo>
                  <a:cubicBezTo>
                    <a:pt x="14190" y="100534"/>
                    <a:pt x="14484" y="96490"/>
                    <a:pt x="15006" y="92543"/>
                  </a:cubicBezTo>
                  <a:cubicBezTo>
                    <a:pt x="15528" y="88596"/>
                    <a:pt x="14908" y="84681"/>
                    <a:pt x="13244" y="81191"/>
                  </a:cubicBezTo>
                  <a:cubicBezTo>
                    <a:pt x="9852" y="74178"/>
                    <a:pt x="8188" y="66642"/>
                    <a:pt x="8221" y="58814"/>
                  </a:cubicBezTo>
                  <a:cubicBezTo>
                    <a:pt x="8384" y="30989"/>
                    <a:pt x="31153" y="8253"/>
                    <a:pt x="58977" y="8155"/>
                  </a:cubicBezTo>
                  <a:cubicBezTo>
                    <a:pt x="59051" y="8155"/>
                    <a:pt x="59125" y="8155"/>
                    <a:pt x="59198" y="8155"/>
                  </a:cubicBezTo>
                  <a:cubicBezTo>
                    <a:pt x="66915" y="8155"/>
                    <a:pt x="74342" y="9850"/>
                    <a:pt x="81224" y="13146"/>
                  </a:cubicBezTo>
                  <a:cubicBezTo>
                    <a:pt x="84064" y="14502"/>
                    <a:pt x="87125" y="15196"/>
                    <a:pt x="90218" y="15196"/>
                  </a:cubicBezTo>
                  <a:cubicBezTo>
                    <a:pt x="91068" y="15196"/>
                    <a:pt x="91921" y="15143"/>
                    <a:pt x="92772" y="15038"/>
                  </a:cubicBezTo>
                  <a:cubicBezTo>
                    <a:pt x="96663" y="14515"/>
                    <a:pt x="100658" y="14277"/>
                    <a:pt x="104618" y="14277"/>
                  </a:cubicBezTo>
                  <a:cubicBezTo>
                    <a:pt x="105106" y="14277"/>
                    <a:pt x="105594" y="14280"/>
                    <a:pt x="106081" y="14288"/>
                  </a:cubicBezTo>
                  <a:cubicBezTo>
                    <a:pt x="123467" y="14581"/>
                    <a:pt x="140266" y="19898"/>
                    <a:pt x="154717" y="29619"/>
                  </a:cubicBezTo>
                  <a:cubicBezTo>
                    <a:pt x="155415" y="30097"/>
                    <a:pt x="156210" y="30326"/>
                    <a:pt x="156996" y="30326"/>
                  </a:cubicBezTo>
                  <a:cubicBezTo>
                    <a:pt x="158303" y="30326"/>
                    <a:pt x="159586" y="29691"/>
                    <a:pt x="160360" y="28510"/>
                  </a:cubicBezTo>
                  <a:cubicBezTo>
                    <a:pt x="161632" y="26650"/>
                    <a:pt x="161143" y="24106"/>
                    <a:pt x="159251" y="22867"/>
                  </a:cubicBezTo>
                  <a:cubicBezTo>
                    <a:pt x="143528" y="12265"/>
                    <a:pt x="125196" y="6459"/>
                    <a:pt x="106244" y="6133"/>
                  </a:cubicBezTo>
                  <a:cubicBezTo>
                    <a:pt x="105630" y="6120"/>
                    <a:pt x="105015" y="6114"/>
                    <a:pt x="104400" y="6114"/>
                  </a:cubicBezTo>
                  <a:cubicBezTo>
                    <a:pt x="100149" y="6114"/>
                    <a:pt x="95889" y="6407"/>
                    <a:pt x="91728" y="6948"/>
                  </a:cubicBezTo>
                  <a:cubicBezTo>
                    <a:pt x="91215" y="7011"/>
                    <a:pt x="90701" y="7043"/>
                    <a:pt x="90188" y="7043"/>
                  </a:cubicBezTo>
                  <a:cubicBezTo>
                    <a:pt x="88319" y="7043"/>
                    <a:pt x="86469" y="6625"/>
                    <a:pt x="84780" y="5806"/>
                  </a:cubicBezTo>
                  <a:cubicBezTo>
                    <a:pt x="76755" y="1957"/>
                    <a:pt x="68144" y="0"/>
                    <a:pt x="59206"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1"/>
            <p:cNvSpPr/>
            <p:nvPr/>
          </p:nvSpPr>
          <p:spPr>
            <a:xfrm>
              <a:off x="2352700" y="1150450"/>
              <a:ext cx="2891775" cy="3394325"/>
            </a:xfrm>
            <a:custGeom>
              <a:avLst/>
              <a:gdLst/>
              <a:ahLst/>
              <a:cxnLst/>
              <a:rect l="l" t="t" r="r" b="b"/>
              <a:pathLst>
                <a:path w="115671" h="135773" extrusionOk="0">
                  <a:moveTo>
                    <a:pt x="55199" y="8147"/>
                  </a:moveTo>
                  <a:cubicBezTo>
                    <a:pt x="70998" y="8147"/>
                    <a:pt x="83143" y="12400"/>
                    <a:pt x="93782" y="21473"/>
                  </a:cubicBezTo>
                  <a:cubicBezTo>
                    <a:pt x="98904" y="25876"/>
                    <a:pt x="101024" y="30671"/>
                    <a:pt x="99719" y="35010"/>
                  </a:cubicBezTo>
                  <a:cubicBezTo>
                    <a:pt x="98806" y="37978"/>
                    <a:pt x="96229" y="40327"/>
                    <a:pt x="93489" y="40653"/>
                  </a:cubicBezTo>
                  <a:cubicBezTo>
                    <a:pt x="93425" y="40660"/>
                    <a:pt x="93360" y="40664"/>
                    <a:pt x="93293" y="40664"/>
                  </a:cubicBezTo>
                  <a:cubicBezTo>
                    <a:pt x="91281" y="40664"/>
                    <a:pt x="87539" y="37426"/>
                    <a:pt x="84225" y="34586"/>
                  </a:cubicBezTo>
                  <a:cubicBezTo>
                    <a:pt x="77570" y="28812"/>
                    <a:pt x="68437" y="20918"/>
                    <a:pt x="55617" y="20690"/>
                  </a:cubicBezTo>
                  <a:cubicBezTo>
                    <a:pt x="55506" y="20688"/>
                    <a:pt x="55395" y="20688"/>
                    <a:pt x="55284" y="20688"/>
                  </a:cubicBezTo>
                  <a:cubicBezTo>
                    <a:pt x="49069" y="20688"/>
                    <a:pt x="42939" y="22478"/>
                    <a:pt x="38068" y="25778"/>
                  </a:cubicBezTo>
                  <a:cubicBezTo>
                    <a:pt x="33077" y="29138"/>
                    <a:pt x="29847" y="33803"/>
                    <a:pt x="29260" y="38565"/>
                  </a:cubicBezTo>
                  <a:cubicBezTo>
                    <a:pt x="28869" y="41566"/>
                    <a:pt x="28934" y="51711"/>
                    <a:pt x="45733" y="55756"/>
                  </a:cubicBezTo>
                  <a:cubicBezTo>
                    <a:pt x="49256" y="56637"/>
                    <a:pt x="52877" y="57420"/>
                    <a:pt x="56367" y="58202"/>
                  </a:cubicBezTo>
                  <a:cubicBezTo>
                    <a:pt x="77081" y="62769"/>
                    <a:pt x="96620" y="67108"/>
                    <a:pt x="104090" y="84690"/>
                  </a:cubicBezTo>
                  <a:cubicBezTo>
                    <a:pt x="107972" y="93921"/>
                    <a:pt x="104906" y="102044"/>
                    <a:pt x="101644" y="107263"/>
                  </a:cubicBezTo>
                  <a:cubicBezTo>
                    <a:pt x="94565" y="118549"/>
                    <a:pt x="79952" y="126672"/>
                    <a:pt x="65305" y="127422"/>
                  </a:cubicBezTo>
                  <a:cubicBezTo>
                    <a:pt x="62677" y="127558"/>
                    <a:pt x="60196" y="127625"/>
                    <a:pt x="57849" y="127625"/>
                  </a:cubicBezTo>
                  <a:cubicBezTo>
                    <a:pt x="36568" y="127625"/>
                    <a:pt x="26247" y="122128"/>
                    <a:pt x="16375" y="112873"/>
                  </a:cubicBezTo>
                  <a:cubicBezTo>
                    <a:pt x="11026" y="107850"/>
                    <a:pt x="8808" y="102141"/>
                    <a:pt x="10406" y="97575"/>
                  </a:cubicBezTo>
                  <a:cubicBezTo>
                    <a:pt x="11417" y="94835"/>
                    <a:pt x="13766" y="93073"/>
                    <a:pt x="16702" y="92845"/>
                  </a:cubicBezTo>
                  <a:lnTo>
                    <a:pt x="17256" y="92845"/>
                  </a:lnTo>
                  <a:cubicBezTo>
                    <a:pt x="22312" y="92845"/>
                    <a:pt x="26422" y="97346"/>
                    <a:pt x="30402" y="101717"/>
                  </a:cubicBezTo>
                  <a:cubicBezTo>
                    <a:pt x="32653" y="104196"/>
                    <a:pt x="34773" y="106512"/>
                    <a:pt x="37089" y="107915"/>
                  </a:cubicBezTo>
                  <a:cubicBezTo>
                    <a:pt x="40840" y="110296"/>
                    <a:pt x="48376" y="113200"/>
                    <a:pt x="56009" y="114048"/>
                  </a:cubicBezTo>
                  <a:cubicBezTo>
                    <a:pt x="57525" y="114211"/>
                    <a:pt x="59002" y="114292"/>
                    <a:pt x="60437" y="114292"/>
                  </a:cubicBezTo>
                  <a:cubicBezTo>
                    <a:pt x="69033" y="114292"/>
                    <a:pt x="76117" y="111376"/>
                    <a:pt x="81093" y="105730"/>
                  </a:cubicBezTo>
                  <a:cubicBezTo>
                    <a:pt x="86639" y="99336"/>
                    <a:pt x="86378" y="94052"/>
                    <a:pt x="85138" y="90757"/>
                  </a:cubicBezTo>
                  <a:cubicBezTo>
                    <a:pt x="81224" y="80123"/>
                    <a:pt x="62859" y="76339"/>
                    <a:pt x="55128" y="75197"/>
                  </a:cubicBezTo>
                  <a:cubicBezTo>
                    <a:pt x="43352" y="73436"/>
                    <a:pt x="32131" y="69456"/>
                    <a:pt x="24367" y="64270"/>
                  </a:cubicBezTo>
                  <a:cubicBezTo>
                    <a:pt x="15103" y="58072"/>
                    <a:pt x="10797" y="50406"/>
                    <a:pt x="11646" y="41534"/>
                  </a:cubicBezTo>
                  <a:cubicBezTo>
                    <a:pt x="13668" y="19320"/>
                    <a:pt x="30696" y="9958"/>
                    <a:pt x="45962" y="8588"/>
                  </a:cubicBezTo>
                  <a:cubicBezTo>
                    <a:pt x="49177" y="8295"/>
                    <a:pt x="52252" y="8147"/>
                    <a:pt x="55199" y="8147"/>
                  </a:cubicBezTo>
                  <a:close/>
                  <a:moveTo>
                    <a:pt x="55041" y="1"/>
                  </a:moveTo>
                  <a:cubicBezTo>
                    <a:pt x="51892" y="1"/>
                    <a:pt x="48629" y="156"/>
                    <a:pt x="45244" y="465"/>
                  </a:cubicBezTo>
                  <a:cubicBezTo>
                    <a:pt x="34773" y="1411"/>
                    <a:pt x="25020" y="5391"/>
                    <a:pt x="17778" y="11719"/>
                  </a:cubicBezTo>
                  <a:cubicBezTo>
                    <a:pt x="9525" y="18928"/>
                    <a:pt x="4600" y="28975"/>
                    <a:pt x="3523" y="40783"/>
                  </a:cubicBezTo>
                  <a:cubicBezTo>
                    <a:pt x="2414" y="52690"/>
                    <a:pt x="8057" y="63161"/>
                    <a:pt x="19833" y="71055"/>
                  </a:cubicBezTo>
                  <a:cubicBezTo>
                    <a:pt x="31772" y="79047"/>
                    <a:pt x="46321" y="82145"/>
                    <a:pt x="53921" y="83255"/>
                  </a:cubicBezTo>
                  <a:cubicBezTo>
                    <a:pt x="66251" y="85081"/>
                    <a:pt x="75939" y="89322"/>
                    <a:pt x="77505" y="93562"/>
                  </a:cubicBezTo>
                  <a:cubicBezTo>
                    <a:pt x="78158" y="95356"/>
                    <a:pt x="77309" y="97640"/>
                    <a:pt x="74928" y="100347"/>
                  </a:cubicBezTo>
                  <a:cubicBezTo>
                    <a:pt x="71160" y="104648"/>
                    <a:pt x="65790" y="106117"/>
                    <a:pt x="60382" y="106117"/>
                  </a:cubicBezTo>
                  <a:cubicBezTo>
                    <a:pt x="52540" y="106117"/>
                    <a:pt x="44619" y="103027"/>
                    <a:pt x="41395" y="101000"/>
                  </a:cubicBezTo>
                  <a:cubicBezTo>
                    <a:pt x="40025" y="100184"/>
                    <a:pt x="38296" y="98260"/>
                    <a:pt x="36437" y="96237"/>
                  </a:cubicBezTo>
                  <a:cubicBezTo>
                    <a:pt x="31958" y="91320"/>
                    <a:pt x="25915" y="84688"/>
                    <a:pt x="17268" y="84688"/>
                  </a:cubicBezTo>
                  <a:cubicBezTo>
                    <a:pt x="16910" y="84688"/>
                    <a:pt x="16547" y="84699"/>
                    <a:pt x="16180" y="84722"/>
                  </a:cubicBezTo>
                  <a:cubicBezTo>
                    <a:pt x="9949" y="85146"/>
                    <a:pt x="4828" y="89028"/>
                    <a:pt x="2740" y="94835"/>
                  </a:cubicBezTo>
                  <a:cubicBezTo>
                    <a:pt x="0" y="102533"/>
                    <a:pt x="3001" y="111503"/>
                    <a:pt x="10797" y="118843"/>
                  </a:cubicBezTo>
                  <a:cubicBezTo>
                    <a:pt x="21921" y="129216"/>
                    <a:pt x="33990" y="135773"/>
                    <a:pt x="57966" y="135773"/>
                  </a:cubicBezTo>
                  <a:cubicBezTo>
                    <a:pt x="60412" y="135773"/>
                    <a:pt x="63022" y="135707"/>
                    <a:pt x="65729" y="135577"/>
                  </a:cubicBezTo>
                  <a:cubicBezTo>
                    <a:pt x="83181" y="134663"/>
                    <a:pt x="99980" y="125236"/>
                    <a:pt x="108559" y="111601"/>
                  </a:cubicBezTo>
                  <a:cubicBezTo>
                    <a:pt x="114594" y="101913"/>
                    <a:pt x="115670" y="91246"/>
                    <a:pt x="111593" y="81526"/>
                  </a:cubicBezTo>
                  <a:cubicBezTo>
                    <a:pt x="102492" y="60062"/>
                    <a:pt x="79952" y="55071"/>
                    <a:pt x="58129" y="50243"/>
                  </a:cubicBezTo>
                  <a:cubicBezTo>
                    <a:pt x="54671" y="49460"/>
                    <a:pt x="51116" y="48677"/>
                    <a:pt x="47658" y="47829"/>
                  </a:cubicBezTo>
                  <a:cubicBezTo>
                    <a:pt x="44331" y="47046"/>
                    <a:pt x="36698" y="44633"/>
                    <a:pt x="37350" y="39577"/>
                  </a:cubicBezTo>
                  <a:cubicBezTo>
                    <a:pt x="37931" y="35056"/>
                    <a:pt x="44936" y="28843"/>
                    <a:pt x="55169" y="28843"/>
                  </a:cubicBezTo>
                  <a:cubicBezTo>
                    <a:pt x="55274" y="28843"/>
                    <a:pt x="55380" y="28843"/>
                    <a:pt x="55487" y="28845"/>
                  </a:cubicBezTo>
                  <a:cubicBezTo>
                    <a:pt x="65338" y="29040"/>
                    <a:pt x="72547" y="35238"/>
                    <a:pt x="78875" y="40751"/>
                  </a:cubicBezTo>
                  <a:cubicBezTo>
                    <a:pt x="83882" y="45064"/>
                    <a:pt x="88247" y="48819"/>
                    <a:pt x="93235" y="48819"/>
                  </a:cubicBezTo>
                  <a:cubicBezTo>
                    <a:pt x="93641" y="48819"/>
                    <a:pt x="94052" y="48794"/>
                    <a:pt x="94467" y="48743"/>
                  </a:cubicBezTo>
                  <a:cubicBezTo>
                    <a:pt x="100437" y="48025"/>
                    <a:pt x="105689" y="43458"/>
                    <a:pt x="107515" y="37358"/>
                  </a:cubicBezTo>
                  <a:cubicBezTo>
                    <a:pt x="109766" y="29856"/>
                    <a:pt x="106700" y="21799"/>
                    <a:pt x="99067" y="15275"/>
                  </a:cubicBezTo>
                  <a:cubicBezTo>
                    <a:pt x="86984" y="4965"/>
                    <a:pt x="72829" y="1"/>
                    <a:pt x="55041"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1"/>
            <p:cNvSpPr/>
            <p:nvPr/>
          </p:nvSpPr>
          <p:spPr>
            <a:xfrm>
              <a:off x="1684000" y="1604875"/>
              <a:ext cx="204700" cy="204725"/>
            </a:xfrm>
            <a:custGeom>
              <a:avLst/>
              <a:gdLst/>
              <a:ahLst/>
              <a:cxnLst/>
              <a:rect l="l" t="t" r="r" b="b"/>
              <a:pathLst>
                <a:path w="8188" h="8189" extrusionOk="0">
                  <a:moveTo>
                    <a:pt x="4078" y="1"/>
                  </a:moveTo>
                  <a:cubicBezTo>
                    <a:pt x="1859" y="1"/>
                    <a:pt x="33" y="1762"/>
                    <a:pt x="0" y="3981"/>
                  </a:cubicBezTo>
                  <a:lnTo>
                    <a:pt x="0" y="4144"/>
                  </a:lnTo>
                  <a:cubicBezTo>
                    <a:pt x="0" y="6394"/>
                    <a:pt x="1827" y="8188"/>
                    <a:pt x="4078" y="8188"/>
                  </a:cubicBezTo>
                  <a:cubicBezTo>
                    <a:pt x="6328" y="8188"/>
                    <a:pt x="8155" y="6362"/>
                    <a:pt x="8155" y="4144"/>
                  </a:cubicBezTo>
                  <a:cubicBezTo>
                    <a:pt x="8188" y="1893"/>
                    <a:pt x="6394" y="34"/>
                    <a:pt x="4175"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31"/>
            <p:cNvSpPr/>
            <p:nvPr/>
          </p:nvSpPr>
          <p:spPr>
            <a:xfrm>
              <a:off x="1750850" y="730675"/>
              <a:ext cx="1014500" cy="716025"/>
            </a:xfrm>
            <a:custGeom>
              <a:avLst/>
              <a:gdLst/>
              <a:ahLst/>
              <a:cxnLst/>
              <a:rect l="l" t="t" r="r" b="b"/>
              <a:pathLst>
                <a:path w="40580" h="28641" extrusionOk="0">
                  <a:moveTo>
                    <a:pt x="36470" y="0"/>
                  </a:moveTo>
                  <a:cubicBezTo>
                    <a:pt x="21334" y="66"/>
                    <a:pt x="7373" y="9036"/>
                    <a:pt x="979" y="22834"/>
                  </a:cubicBezTo>
                  <a:cubicBezTo>
                    <a:pt x="1" y="24889"/>
                    <a:pt x="914" y="27303"/>
                    <a:pt x="2937" y="28249"/>
                  </a:cubicBezTo>
                  <a:cubicBezTo>
                    <a:pt x="3491" y="28510"/>
                    <a:pt x="4078" y="28641"/>
                    <a:pt x="4665" y="28641"/>
                  </a:cubicBezTo>
                  <a:cubicBezTo>
                    <a:pt x="6199" y="28641"/>
                    <a:pt x="7667" y="27760"/>
                    <a:pt x="8352" y="26292"/>
                  </a:cubicBezTo>
                  <a:cubicBezTo>
                    <a:pt x="13440" y="15332"/>
                    <a:pt x="24498" y="8188"/>
                    <a:pt x="36502" y="8155"/>
                  </a:cubicBezTo>
                  <a:cubicBezTo>
                    <a:pt x="38753" y="8155"/>
                    <a:pt x="40580" y="6329"/>
                    <a:pt x="40580" y="4078"/>
                  </a:cubicBezTo>
                  <a:cubicBezTo>
                    <a:pt x="40547" y="1827"/>
                    <a:pt x="38721" y="0"/>
                    <a:pt x="36502"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6" name="Google Shape;1056;p31"/>
          <p:cNvGrpSpPr/>
          <p:nvPr/>
        </p:nvGrpSpPr>
        <p:grpSpPr>
          <a:xfrm>
            <a:off x="6648900" y="3342745"/>
            <a:ext cx="335306" cy="360756"/>
            <a:chOff x="1384850" y="238125"/>
            <a:chExt cx="4859500" cy="5228350"/>
          </a:xfrm>
        </p:grpSpPr>
        <p:sp>
          <p:nvSpPr>
            <p:cNvPr id="1057" name="Google Shape;1057;p31"/>
            <p:cNvSpPr/>
            <p:nvPr/>
          </p:nvSpPr>
          <p:spPr>
            <a:xfrm>
              <a:off x="3007950" y="501575"/>
              <a:ext cx="667875" cy="155050"/>
            </a:xfrm>
            <a:custGeom>
              <a:avLst/>
              <a:gdLst/>
              <a:ahLst/>
              <a:cxnLst/>
              <a:rect l="l" t="t" r="r" b="b"/>
              <a:pathLst>
                <a:path w="26715" h="6202" extrusionOk="0">
                  <a:moveTo>
                    <a:pt x="3088" y="1"/>
                  </a:moveTo>
                  <a:cubicBezTo>
                    <a:pt x="1373" y="1"/>
                    <a:pt x="0" y="1398"/>
                    <a:pt x="0" y="3113"/>
                  </a:cubicBezTo>
                  <a:cubicBezTo>
                    <a:pt x="0" y="4829"/>
                    <a:pt x="1373" y="6201"/>
                    <a:pt x="3088" y="6201"/>
                  </a:cubicBezTo>
                  <a:lnTo>
                    <a:pt x="23602" y="6201"/>
                  </a:lnTo>
                  <a:cubicBezTo>
                    <a:pt x="25318" y="6201"/>
                    <a:pt x="26715" y="4829"/>
                    <a:pt x="26715" y="3113"/>
                  </a:cubicBezTo>
                  <a:cubicBezTo>
                    <a:pt x="26715" y="1398"/>
                    <a:pt x="25318" y="1"/>
                    <a:pt x="23602"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31"/>
            <p:cNvSpPr/>
            <p:nvPr/>
          </p:nvSpPr>
          <p:spPr>
            <a:xfrm>
              <a:off x="3007950" y="4935825"/>
              <a:ext cx="667875" cy="155650"/>
            </a:xfrm>
            <a:custGeom>
              <a:avLst/>
              <a:gdLst/>
              <a:ahLst/>
              <a:cxnLst/>
              <a:rect l="l" t="t" r="r" b="b"/>
              <a:pathLst>
                <a:path w="26715" h="6226" extrusionOk="0">
                  <a:moveTo>
                    <a:pt x="3088" y="1"/>
                  </a:moveTo>
                  <a:cubicBezTo>
                    <a:pt x="1373" y="1"/>
                    <a:pt x="0" y="1398"/>
                    <a:pt x="0" y="3113"/>
                  </a:cubicBezTo>
                  <a:cubicBezTo>
                    <a:pt x="0" y="4829"/>
                    <a:pt x="1373" y="6226"/>
                    <a:pt x="3088" y="6226"/>
                  </a:cubicBezTo>
                  <a:lnTo>
                    <a:pt x="23602" y="6226"/>
                  </a:lnTo>
                  <a:cubicBezTo>
                    <a:pt x="25318" y="6226"/>
                    <a:pt x="26715" y="4829"/>
                    <a:pt x="26715" y="3113"/>
                  </a:cubicBezTo>
                  <a:cubicBezTo>
                    <a:pt x="26715" y="1398"/>
                    <a:pt x="25318" y="1"/>
                    <a:pt x="23602"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1"/>
            <p:cNvSpPr/>
            <p:nvPr/>
          </p:nvSpPr>
          <p:spPr>
            <a:xfrm>
              <a:off x="1384850" y="238125"/>
              <a:ext cx="4859500" cy="5228350"/>
            </a:xfrm>
            <a:custGeom>
              <a:avLst/>
              <a:gdLst/>
              <a:ahLst/>
              <a:cxnLst/>
              <a:rect l="l" t="t" r="r" b="b"/>
              <a:pathLst>
                <a:path w="194380" h="209134" extrusionOk="0">
                  <a:moveTo>
                    <a:pt x="8750" y="26690"/>
                  </a:moveTo>
                  <a:lnTo>
                    <a:pt x="8750" y="45733"/>
                  </a:lnTo>
                  <a:cubicBezTo>
                    <a:pt x="7304" y="45439"/>
                    <a:pt x="6201" y="44165"/>
                    <a:pt x="6201" y="42645"/>
                  </a:cubicBezTo>
                  <a:lnTo>
                    <a:pt x="6201" y="29778"/>
                  </a:lnTo>
                  <a:cubicBezTo>
                    <a:pt x="6201" y="28234"/>
                    <a:pt x="7304" y="26960"/>
                    <a:pt x="8750" y="26690"/>
                  </a:cubicBezTo>
                  <a:close/>
                  <a:moveTo>
                    <a:pt x="147788" y="26690"/>
                  </a:moveTo>
                  <a:cubicBezTo>
                    <a:pt x="149234" y="26960"/>
                    <a:pt x="150337" y="28234"/>
                    <a:pt x="150337" y="29778"/>
                  </a:cubicBezTo>
                  <a:lnTo>
                    <a:pt x="150337" y="55169"/>
                  </a:lnTo>
                  <a:cubicBezTo>
                    <a:pt x="150337" y="56689"/>
                    <a:pt x="149234" y="57963"/>
                    <a:pt x="147788" y="58233"/>
                  </a:cubicBezTo>
                  <a:lnTo>
                    <a:pt x="147788" y="26690"/>
                  </a:lnTo>
                  <a:close/>
                  <a:moveTo>
                    <a:pt x="8750" y="59066"/>
                  </a:moveTo>
                  <a:lnTo>
                    <a:pt x="8750" y="78109"/>
                  </a:lnTo>
                  <a:cubicBezTo>
                    <a:pt x="7304" y="77840"/>
                    <a:pt x="6201" y="76541"/>
                    <a:pt x="6201" y="75021"/>
                  </a:cubicBezTo>
                  <a:lnTo>
                    <a:pt x="6201" y="62154"/>
                  </a:lnTo>
                  <a:cubicBezTo>
                    <a:pt x="6201" y="60610"/>
                    <a:pt x="7304" y="59336"/>
                    <a:pt x="8750" y="59066"/>
                  </a:cubicBezTo>
                  <a:close/>
                  <a:moveTo>
                    <a:pt x="141563" y="26617"/>
                  </a:moveTo>
                  <a:lnTo>
                    <a:pt x="141563" y="88575"/>
                  </a:lnTo>
                  <a:lnTo>
                    <a:pt x="125681" y="104481"/>
                  </a:lnTo>
                  <a:lnTo>
                    <a:pt x="29460" y="104481"/>
                  </a:lnTo>
                  <a:cubicBezTo>
                    <a:pt x="27744" y="104481"/>
                    <a:pt x="26347" y="105853"/>
                    <a:pt x="26347" y="107569"/>
                  </a:cubicBezTo>
                  <a:cubicBezTo>
                    <a:pt x="26347" y="109285"/>
                    <a:pt x="27744" y="110682"/>
                    <a:pt x="29460" y="110682"/>
                  </a:cubicBezTo>
                  <a:lnTo>
                    <a:pt x="119456" y="110682"/>
                  </a:lnTo>
                  <a:lnTo>
                    <a:pt x="106246" y="123892"/>
                  </a:lnTo>
                  <a:lnTo>
                    <a:pt x="29460" y="123892"/>
                  </a:lnTo>
                  <a:cubicBezTo>
                    <a:pt x="27744" y="123892"/>
                    <a:pt x="26347" y="125289"/>
                    <a:pt x="26347" y="127004"/>
                  </a:cubicBezTo>
                  <a:cubicBezTo>
                    <a:pt x="26347" y="128720"/>
                    <a:pt x="27744" y="130117"/>
                    <a:pt x="29460" y="130117"/>
                  </a:cubicBezTo>
                  <a:lnTo>
                    <a:pt x="100658" y="130117"/>
                  </a:lnTo>
                  <a:cubicBezTo>
                    <a:pt x="97619" y="134112"/>
                    <a:pt x="95266" y="138597"/>
                    <a:pt x="93697" y="143327"/>
                  </a:cubicBezTo>
                  <a:lnTo>
                    <a:pt x="29460" y="143327"/>
                  </a:lnTo>
                  <a:cubicBezTo>
                    <a:pt x="27744" y="143327"/>
                    <a:pt x="26347" y="144724"/>
                    <a:pt x="26347" y="146440"/>
                  </a:cubicBezTo>
                  <a:cubicBezTo>
                    <a:pt x="26347" y="148156"/>
                    <a:pt x="27744" y="149553"/>
                    <a:pt x="29460" y="149553"/>
                  </a:cubicBezTo>
                  <a:lnTo>
                    <a:pt x="92080" y="149553"/>
                  </a:lnTo>
                  <a:cubicBezTo>
                    <a:pt x="91761" y="151244"/>
                    <a:pt x="91541" y="152959"/>
                    <a:pt x="91418" y="154675"/>
                  </a:cubicBezTo>
                  <a:cubicBezTo>
                    <a:pt x="91344" y="155582"/>
                    <a:pt x="91688" y="156464"/>
                    <a:pt x="92325" y="157101"/>
                  </a:cubicBezTo>
                  <a:cubicBezTo>
                    <a:pt x="92913" y="157689"/>
                    <a:pt x="93697" y="158008"/>
                    <a:pt x="94506" y="158008"/>
                  </a:cubicBezTo>
                  <a:lnTo>
                    <a:pt x="94727" y="158008"/>
                  </a:lnTo>
                  <a:cubicBezTo>
                    <a:pt x="105829" y="157199"/>
                    <a:pt x="116245" y="152445"/>
                    <a:pt x="124088" y="144602"/>
                  </a:cubicBezTo>
                  <a:lnTo>
                    <a:pt x="141563" y="127127"/>
                  </a:lnTo>
                  <a:lnTo>
                    <a:pt x="141563" y="174600"/>
                  </a:lnTo>
                  <a:lnTo>
                    <a:pt x="14975" y="174600"/>
                  </a:lnTo>
                  <a:lnTo>
                    <a:pt x="14975" y="26617"/>
                  </a:lnTo>
                  <a:close/>
                  <a:moveTo>
                    <a:pt x="141563" y="180826"/>
                  </a:moveTo>
                  <a:lnTo>
                    <a:pt x="141563" y="192761"/>
                  </a:lnTo>
                  <a:cubicBezTo>
                    <a:pt x="141563" y="198374"/>
                    <a:pt x="137004" y="202933"/>
                    <a:pt x="131392" y="202933"/>
                  </a:cubicBezTo>
                  <a:lnTo>
                    <a:pt x="25146" y="202933"/>
                  </a:lnTo>
                  <a:cubicBezTo>
                    <a:pt x="19534" y="202933"/>
                    <a:pt x="14975" y="198374"/>
                    <a:pt x="14975" y="192761"/>
                  </a:cubicBezTo>
                  <a:lnTo>
                    <a:pt x="14975" y="180826"/>
                  </a:lnTo>
                  <a:close/>
                  <a:moveTo>
                    <a:pt x="25146" y="0"/>
                  </a:moveTo>
                  <a:cubicBezTo>
                    <a:pt x="16127" y="0"/>
                    <a:pt x="8774" y="7353"/>
                    <a:pt x="8774" y="16396"/>
                  </a:cubicBezTo>
                  <a:lnTo>
                    <a:pt x="8774" y="20440"/>
                  </a:lnTo>
                  <a:cubicBezTo>
                    <a:pt x="3873" y="20734"/>
                    <a:pt x="0" y="24803"/>
                    <a:pt x="0" y="29778"/>
                  </a:cubicBezTo>
                  <a:lnTo>
                    <a:pt x="0" y="42645"/>
                  </a:lnTo>
                  <a:cubicBezTo>
                    <a:pt x="0" y="47596"/>
                    <a:pt x="3873" y="51664"/>
                    <a:pt x="8750" y="51983"/>
                  </a:cubicBezTo>
                  <a:lnTo>
                    <a:pt x="8750" y="52816"/>
                  </a:lnTo>
                  <a:cubicBezTo>
                    <a:pt x="3873" y="53111"/>
                    <a:pt x="0" y="57179"/>
                    <a:pt x="0" y="62154"/>
                  </a:cubicBezTo>
                  <a:lnTo>
                    <a:pt x="0" y="75021"/>
                  </a:lnTo>
                  <a:cubicBezTo>
                    <a:pt x="0" y="79972"/>
                    <a:pt x="3873" y="84041"/>
                    <a:pt x="8750" y="84359"/>
                  </a:cubicBezTo>
                  <a:lnTo>
                    <a:pt x="8774" y="192761"/>
                  </a:lnTo>
                  <a:cubicBezTo>
                    <a:pt x="8774" y="201781"/>
                    <a:pt x="16127" y="209133"/>
                    <a:pt x="25146" y="209133"/>
                  </a:cubicBezTo>
                  <a:lnTo>
                    <a:pt x="131392" y="209133"/>
                  </a:lnTo>
                  <a:cubicBezTo>
                    <a:pt x="140436" y="209133"/>
                    <a:pt x="147788" y="201781"/>
                    <a:pt x="147788" y="192761"/>
                  </a:cubicBezTo>
                  <a:lnTo>
                    <a:pt x="147788" y="120902"/>
                  </a:lnTo>
                  <a:lnTo>
                    <a:pt x="172738" y="95952"/>
                  </a:lnTo>
                  <a:cubicBezTo>
                    <a:pt x="173939" y="94751"/>
                    <a:pt x="173939" y="92766"/>
                    <a:pt x="172738" y="91565"/>
                  </a:cubicBezTo>
                  <a:cubicBezTo>
                    <a:pt x="172125" y="90952"/>
                    <a:pt x="171329" y="90646"/>
                    <a:pt x="170535" y="90646"/>
                  </a:cubicBezTo>
                  <a:cubicBezTo>
                    <a:pt x="169742" y="90646"/>
                    <a:pt x="168952" y="90952"/>
                    <a:pt x="168351" y="91565"/>
                  </a:cubicBezTo>
                  <a:lnTo>
                    <a:pt x="119701" y="140190"/>
                  </a:lnTo>
                  <a:cubicBezTo>
                    <a:pt x="113819" y="146097"/>
                    <a:pt x="106221" y="149994"/>
                    <a:pt x="98060" y="151342"/>
                  </a:cubicBezTo>
                  <a:cubicBezTo>
                    <a:pt x="99432" y="143180"/>
                    <a:pt x="103329" y="135607"/>
                    <a:pt x="109211" y="129700"/>
                  </a:cubicBezTo>
                  <a:lnTo>
                    <a:pt x="176537" y="62399"/>
                  </a:lnTo>
                  <a:cubicBezTo>
                    <a:pt x="176807" y="62130"/>
                    <a:pt x="177162" y="61995"/>
                    <a:pt x="177517" y="61995"/>
                  </a:cubicBezTo>
                  <a:cubicBezTo>
                    <a:pt x="177873" y="61995"/>
                    <a:pt x="178228" y="62130"/>
                    <a:pt x="178498" y="62399"/>
                  </a:cubicBezTo>
                  <a:lnTo>
                    <a:pt x="187027" y="70904"/>
                  </a:lnTo>
                  <a:cubicBezTo>
                    <a:pt x="187566" y="71468"/>
                    <a:pt x="187566" y="72350"/>
                    <a:pt x="187027" y="72889"/>
                  </a:cubicBezTo>
                  <a:lnTo>
                    <a:pt x="177125" y="82791"/>
                  </a:lnTo>
                  <a:cubicBezTo>
                    <a:pt x="175900" y="83992"/>
                    <a:pt x="175900" y="85952"/>
                    <a:pt x="177125" y="87178"/>
                  </a:cubicBezTo>
                  <a:cubicBezTo>
                    <a:pt x="177726" y="87778"/>
                    <a:pt x="178522" y="88078"/>
                    <a:pt x="179319" y="88078"/>
                  </a:cubicBezTo>
                  <a:cubicBezTo>
                    <a:pt x="180115" y="88078"/>
                    <a:pt x="180912" y="87778"/>
                    <a:pt x="181512" y="87178"/>
                  </a:cubicBezTo>
                  <a:lnTo>
                    <a:pt x="191414" y="77276"/>
                  </a:lnTo>
                  <a:cubicBezTo>
                    <a:pt x="194379" y="74311"/>
                    <a:pt x="194379" y="69482"/>
                    <a:pt x="191414" y="66517"/>
                  </a:cubicBezTo>
                  <a:lnTo>
                    <a:pt x="182885" y="58012"/>
                  </a:lnTo>
                  <a:cubicBezTo>
                    <a:pt x="181414" y="56529"/>
                    <a:pt x="179472" y="55788"/>
                    <a:pt x="177523" y="55788"/>
                  </a:cubicBezTo>
                  <a:cubicBezTo>
                    <a:pt x="175575" y="55788"/>
                    <a:pt x="173620" y="56529"/>
                    <a:pt x="172125" y="58012"/>
                  </a:cubicBezTo>
                  <a:lnTo>
                    <a:pt x="147788" y="82349"/>
                  </a:lnTo>
                  <a:lnTo>
                    <a:pt x="147788" y="64483"/>
                  </a:lnTo>
                  <a:cubicBezTo>
                    <a:pt x="152665" y="64188"/>
                    <a:pt x="156562" y="60120"/>
                    <a:pt x="156562" y="55169"/>
                  </a:cubicBezTo>
                  <a:lnTo>
                    <a:pt x="156562" y="29778"/>
                  </a:lnTo>
                  <a:cubicBezTo>
                    <a:pt x="156562" y="24803"/>
                    <a:pt x="152665" y="20734"/>
                    <a:pt x="147788" y="20440"/>
                  </a:cubicBezTo>
                  <a:lnTo>
                    <a:pt x="147788" y="16396"/>
                  </a:lnTo>
                  <a:cubicBezTo>
                    <a:pt x="147788" y="7353"/>
                    <a:pt x="140436" y="0"/>
                    <a:pt x="131392" y="0"/>
                  </a:cubicBezTo>
                  <a:lnTo>
                    <a:pt x="43920" y="0"/>
                  </a:lnTo>
                  <a:cubicBezTo>
                    <a:pt x="42204" y="0"/>
                    <a:pt x="40832" y="1397"/>
                    <a:pt x="40832" y="3113"/>
                  </a:cubicBezTo>
                  <a:cubicBezTo>
                    <a:pt x="40832" y="4828"/>
                    <a:pt x="42204" y="6201"/>
                    <a:pt x="43920" y="6201"/>
                  </a:cubicBezTo>
                  <a:lnTo>
                    <a:pt x="131392" y="6201"/>
                  </a:lnTo>
                  <a:cubicBezTo>
                    <a:pt x="137004" y="6201"/>
                    <a:pt x="141563" y="10784"/>
                    <a:pt x="141563" y="16396"/>
                  </a:cubicBezTo>
                  <a:lnTo>
                    <a:pt x="141563" y="20416"/>
                  </a:lnTo>
                  <a:lnTo>
                    <a:pt x="14975" y="20416"/>
                  </a:lnTo>
                  <a:lnTo>
                    <a:pt x="14975" y="16396"/>
                  </a:lnTo>
                  <a:cubicBezTo>
                    <a:pt x="14975" y="10784"/>
                    <a:pt x="19534" y="6201"/>
                    <a:pt x="25146" y="6201"/>
                  </a:cubicBezTo>
                  <a:lnTo>
                    <a:pt x="31494" y="6201"/>
                  </a:lnTo>
                  <a:cubicBezTo>
                    <a:pt x="33210" y="6201"/>
                    <a:pt x="34607" y="4828"/>
                    <a:pt x="34607" y="3113"/>
                  </a:cubicBezTo>
                  <a:cubicBezTo>
                    <a:pt x="34607" y="1397"/>
                    <a:pt x="33210" y="0"/>
                    <a:pt x="31494"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1"/>
            <p:cNvSpPr/>
            <p:nvPr/>
          </p:nvSpPr>
          <p:spPr>
            <a:xfrm>
              <a:off x="2043525" y="1392475"/>
              <a:ext cx="2596100" cy="155650"/>
            </a:xfrm>
            <a:custGeom>
              <a:avLst/>
              <a:gdLst/>
              <a:ahLst/>
              <a:cxnLst/>
              <a:rect l="l" t="t" r="r" b="b"/>
              <a:pathLst>
                <a:path w="103844" h="6226" extrusionOk="0">
                  <a:moveTo>
                    <a:pt x="3113" y="1"/>
                  </a:moveTo>
                  <a:cubicBezTo>
                    <a:pt x="1397" y="1"/>
                    <a:pt x="0" y="1398"/>
                    <a:pt x="0" y="3113"/>
                  </a:cubicBezTo>
                  <a:cubicBezTo>
                    <a:pt x="0" y="4829"/>
                    <a:pt x="1397" y="6226"/>
                    <a:pt x="3113" y="6226"/>
                  </a:cubicBezTo>
                  <a:lnTo>
                    <a:pt x="100756" y="6226"/>
                  </a:lnTo>
                  <a:cubicBezTo>
                    <a:pt x="102471" y="6226"/>
                    <a:pt x="103844" y="4829"/>
                    <a:pt x="103844" y="3113"/>
                  </a:cubicBezTo>
                  <a:cubicBezTo>
                    <a:pt x="103844" y="1398"/>
                    <a:pt x="102471" y="1"/>
                    <a:pt x="100756"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1"/>
            <p:cNvSpPr/>
            <p:nvPr/>
          </p:nvSpPr>
          <p:spPr>
            <a:xfrm>
              <a:off x="2043525" y="1878350"/>
              <a:ext cx="2596100" cy="155675"/>
            </a:xfrm>
            <a:custGeom>
              <a:avLst/>
              <a:gdLst/>
              <a:ahLst/>
              <a:cxnLst/>
              <a:rect l="l" t="t" r="r" b="b"/>
              <a:pathLst>
                <a:path w="103844" h="6227" extrusionOk="0">
                  <a:moveTo>
                    <a:pt x="3113" y="1"/>
                  </a:moveTo>
                  <a:cubicBezTo>
                    <a:pt x="1397" y="1"/>
                    <a:pt x="0" y="1398"/>
                    <a:pt x="0" y="3114"/>
                  </a:cubicBezTo>
                  <a:cubicBezTo>
                    <a:pt x="0" y="4829"/>
                    <a:pt x="1397" y="6226"/>
                    <a:pt x="3113" y="6226"/>
                  </a:cubicBezTo>
                  <a:lnTo>
                    <a:pt x="100756" y="6226"/>
                  </a:lnTo>
                  <a:cubicBezTo>
                    <a:pt x="102471" y="6226"/>
                    <a:pt x="103844" y="4829"/>
                    <a:pt x="103844" y="3114"/>
                  </a:cubicBezTo>
                  <a:cubicBezTo>
                    <a:pt x="103844" y="1398"/>
                    <a:pt x="102471" y="1"/>
                    <a:pt x="100756" y="1"/>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1"/>
            <p:cNvSpPr/>
            <p:nvPr/>
          </p:nvSpPr>
          <p:spPr>
            <a:xfrm>
              <a:off x="2783675" y="2364250"/>
              <a:ext cx="1855950" cy="155050"/>
            </a:xfrm>
            <a:custGeom>
              <a:avLst/>
              <a:gdLst/>
              <a:ahLst/>
              <a:cxnLst/>
              <a:rect l="l" t="t" r="r" b="b"/>
              <a:pathLst>
                <a:path w="74238" h="6202" extrusionOk="0">
                  <a:moveTo>
                    <a:pt x="3089" y="0"/>
                  </a:moveTo>
                  <a:cubicBezTo>
                    <a:pt x="1373" y="0"/>
                    <a:pt x="1" y="1397"/>
                    <a:pt x="1" y="3113"/>
                  </a:cubicBezTo>
                  <a:cubicBezTo>
                    <a:pt x="1" y="4829"/>
                    <a:pt x="1373" y="6201"/>
                    <a:pt x="3089" y="6201"/>
                  </a:cubicBezTo>
                  <a:lnTo>
                    <a:pt x="71150" y="6201"/>
                  </a:lnTo>
                  <a:cubicBezTo>
                    <a:pt x="72865" y="6201"/>
                    <a:pt x="74238" y="4829"/>
                    <a:pt x="74238" y="3113"/>
                  </a:cubicBezTo>
                  <a:cubicBezTo>
                    <a:pt x="74238" y="1397"/>
                    <a:pt x="72865" y="0"/>
                    <a:pt x="71150"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1"/>
            <p:cNvSpPr/>
            <p:nvPr/>
          </p:nvSpPr>
          <p:spPr>
            <a:xfrm>
              <a:off x="2043525" y="2364250"/>
              <a:ext cx="584550" cy="155050"/>
            </a:xfrm>
            <a:custGeom>
              <a:avLst/>
              <a:gdLst/>
              <a:ahLst/>
              <a:cxnLst/>
              <a:rect l="l" t="t" r="r" b="b"/>
              <a:pathLst>
                <a:path w="23382" h="6202" extrusionOk="0">
                  <a:moveTo>
                    <a:pt x="3113" y="0"/>
                  </a:moveTo>
                  <a:cubicBezTo>
                    <a:pt x="1397" y="0"/>
                    <a:pt x="0" y="1397"/>
                    <a:pt x="0" y="3113"/>
                  </a:cubicBezTo>
                  <a:cubicBezTo>
                    <a:pt x="0" y="4829"/>
                    <a:pt x="1397" y="6201"/>
                    <a:pt x="3113" y="6201"/>
                  </a:cubicBezTo>
                  <a:lnTo>
                    <a:pt x="20269" y="6201"/>
                  </a:lnTo>
                  <a:cubicBezTo>
                    <a:pt x="21985" y="6201"/>
                    <a:pt x="23382" y="4829"/>
                    <a:pt x="23382" y="3113"/>
                  </a:cubicBezTo>
                  <a:cubicBezTo>
                    <a:pt x="23382" y="1397"/>
                    <a:pt x="21985" y="0"/>
                    <a:pt x="20269" y="0"/>
                  </a:cubicBezTo>
                  <a:close/>
                </a:path>
              </a:pathLst>
            </a:custGeom>
            <a:solidFill>
              <a:srgbClr val="F47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6" name="Google Shape;1066;p31"/>
          <p:cNvSpPr txBox="1">
            <a:spLocks noGrp="1"/>
          </p:cNvSpPr>
          <p:nvPr>
            <p:ph type="subTitle" idx="5"/>
          </p:nvPr>
        </p:nvSpPr>
        <p:spPr>
          <a:xfrm flipH="1">
            <a:off x="1600199" y="1113257"/>
            <a:ext cx="7169727" cy="3815294"/>
          </a:xfrm>
          <a:prstGeom prst="rect">
            <a:avLst/>
          </a:prstGeom>
        </p:spPr>
        <p:style>
          <a:lnRef idx="2">
            <a:schemeClr val="accent5"/>
          </a:lnRef>
          <a:fillRef idx="1">
            <a:schemeClr val="lt1"/>
          </a:fillRef>
          <a:effectRef idx="0">
            <a:schemeClr val="accent5"/>
          </a:effectRef>
          <a:fontRef idx="minor">
            <a:schemeClr val="dk1"/>
          </a:fontRef>
        </p:style>
        <p:txBody>
          <a:bodyPr spcFirstLastPara="1" wrap="square" lIns="91425" tIns="91425" rIns="91425" bIns="91425" anchor="t" anchorCtr="0">
            <a:noAutofit/>
          </a:bodyPr>
          <a:lstStyle/>
          <a:p>
            <a:pPr marL="0" lvl="0" indent="0" algn="ctr" rtl="0">
              <a:spcBef>
                <a:spcPts val="0"/>
              </a:spcBef>
              <a:spcAft>
                <a:spcPts val="0"/>
              </a:spcAft>
              <a:buNone/>
            </a:pPr>
            <a:r>
              <a:rPr lang="en-US" sz="1400" dirty="0" err="1">
                <a:latin typeface="Arial Rounded MT Bold" panose="020F0704030504030204" pitchFamily="34" charset="0"/>
              </a:rPr>
              <a:t>Dampak</a:t>
            </a:r>
            <a:r>
              <a:rPr lang="en-US" sz="1400" dirty="0">
                <a:latin typeface="Arial Rounded MT Bold" panose="020F0704030504030204" pitchFamily="34" charset="0"/>
              </a:rPr>
              <a:t>  </a:t>
            </a:r>
            <a:r>
              <a:rPr lang="en-US" sz="1400" dirty="0" err="1">
                <a:latin typeface="Arial Rounded MT Bold" panose="020F0704030504030204" pitchFamily="34" charset="0"/>
              </a:rPr>
              <a:t>Positif</a:t>
            </a:r>
            <a:endParaRPr lang="en-US" sz="1400" dirty="0">
              <a:latin typeface="Arial Rounded MT Bold" panose="020F0704030504030204" pitchFamily="34" charset="0"/>
            </a:endParaRPr>
          </a:p>
          <a:p>
            <a:pPr marL="0" lvl="0" indent="0" algn="l" rtl="0">
              <a:spcBef>
                <a:spcPts val="0"/>
              </a:spcBef>
              <a:spcAft>
                <a:spcPts val="0"/>
              </a:spcAft>
              <a:buNone/>
            </a:pPr>
            <a:endParaRPr lang="en-US" dirty="0"/>
          </a:p>
          <a:p>
            <a:pPr marL="0" lvl="0" indent="0" algn="l">
              <a:lnSpc>
                <a:spcPct val="150000"/>
              </a:lnSpc>
            </a:pPr>
            <a:r>
              <a:rPr lang="en-US" dirty="0"/>
              <a:t>1) </a:t>
            </a:r>
            <a:r>
              <a:rPr lang="en-US" dirty="0" err="1"/>
              <a:t>Memberi</a:t>
            </a:r>
            <a:r>
              <a:rPr lang="en-US" dirty="0"/>
              <a:t> </a:t>
            </a:r>
            <a:r>
              <a:rPr lang="en-US" dirty="0" err="1"/>
              <a:t>manfaat</a:t>
            </a:r>
            <a:r>
              <a:rPr lang="en-US" dirty="0"/>
              <a:t> </a:t>
            </a:r>
            <a:r>
              <a:rPr lang="en-US" dirty="0" err="1"/>
              <a:t>bagi</a:t>
            </a:r>
            <a:r>
              <a:rPr lang="en-US" dirty="0"/>
              <a:t> </a:t>
            </a:r>
            <a:r>
              <a:rPr lang="en-US" dirty="0" err="1"/>
              <a:t>perkembangan</a:t>
            </a:r>
            <a:r>
              <a:rPr lang="en-US" dirty="0"/>
              <a:t> </a:t>
            </a:r>
            <a:r>
              <a:rPr lang="en-US" dirty="0" err="1"/>
              <a:t>dan</a:t>
            </a:r>
            <a:r>
              <a:rPr lang="en-US" dirty="0"/>
              <a:t> </a:t>
            </a:r>
            <a:r>
              <a:rPr lang="en-US" dirty="0" err="1"/>
              <a:t>kemajuan</a:t>
            </a:r>
            <a:r>
              <a:rPr lang="en-US" dirty="0"/>
              <a:t> </a:t>
            </a:r>
          </a:p>
          <a:p>
            <a:pPr marL="0" lvl="0" indent="0" algn="l">
              <a:lnSpc>
                <a:spcPct val="150000"/>
              </a:lnSpc>
            </a:pPr>
            <a:r>
              <a:rPr lang="en-US" dirty="0"/>
              <a:t>2) </a:t>
            </a:r>
            <a:r>
              <a:rPr lang="en-US" dirty="0" err="1"/>
              <a:t>Keberagaman</a:t>
            </a:r>
            <a:r>
              <a:rPr lang="en-US" dirty="0"/>
              <a:t> </a:t>
            </a:r>
            <a:r>
              <a:rPr lang="en-US" dirty="0" err="1"/>
              <a:t>menjadikan</a:t>
            </a:r>
            <a:r>
              <a:rPr lang="en-US" dirty="0"/>
              <a:t> </a:t>
            </a:r>
            <a:r>
              <a:rPr lang="en-US" dirty="0" err="1"/>
              <a:t>sebuah</a:t>
            </a:r>
            <a:r>
              <a:rPr lang="en-US" dirty="0"/>
              <a:t> </a:t>
            </a:r>
            <a:r>
              <a:rPr lang="en-US" dirty="0" err="1"/>
              <a:t>negara</a:t>
            </a:r>
            <a:r>
              <a:rPr lang="en-US" dirty="0"/>
              <a:t> kaya</a:t>
            </a:r>
          </a:p>
          <a:p>
            <a:pPr marL="0" lvl="0" indent="0" algn="l">
              <a:lnSpc>
                <a:spcPct val="150000"/>
              </a:lnSpc>
            </a:pPr>
            <a:r>
              <a:rPr lang="en-US" dirty="0"/>
              <a:t>3) </a:t>
            </a:r>
            <a:r>
              <a:rPr lang="en-US" dirty="0" err="1"/>
              <a:t>Keberagaman</a:t>
            </a:r>
            <a:r>
              <a:rPr lang="en-US" dirty="0"/>
              <a:t> (</a:t>
            </a:r>
            <a:r>
              <a:rPr lang="en-US" dirty="0" err="1"/>
              <a:t>budaya</a:t>
            </a:r>
            <a:r>
              <a:rPr lang="en-US" dirty="0"/>
              <a:t> </a:t>
            </a:r>
            <a:r>
              <a:rPr lang="en-US" dirty="0" err="1"/>
              <a:t>misalnya</a:t>
            </a:r>
            <a:r>
              <a:rPr lang="en-US" dirty="0"/>
              <a:t>) </a:t>
            </a:r>
            <a:r>
              <a:rPr lang="en-US" dirty="0" err="1"/>
              <a:t>bisa</a:t>
            </a:r>
            <a:r>
              <a:rPr lang="en-US" dirty="0"/>
              <a:t> </a:t>
            </a:r>
            <a:r>
              <a:rPr lang="en-US" dirty="0" err="1"/>
              <a:t>menjadi</a:t>
            </a:r>
            <a:r>
              <a:rPr lang="en-US" dirty="0"/>
              <a:t> </a:t>
            </a:r>
            <a:r>
              <a:rPr lang="en-US" dirty="0" err="1"/>
              <a:t>sumber</a:t>
            </a:r>
            <a:r>
              <a:rPr lang="en-US" dirty="0"/>
              <a:t> </a:t>
            </a:r>
            <a:r>
              <a:rPr lang="en-US" dirty="0" err="1"/>
              <a:t>devisa</a:t>
            </a:r>
            <a:endParaRPr lang="en-US" dirty="0"/>
          </a:p>
          <a:p>
            <a:pPr marL="0" lvl="0" indent="0" algn="l">
              <a:lnSpc>
                <a:spcPct val="150000"/>
              </a:lnSpc>
            </a:pPr>
            <a:r>
              <a:rPr lang="en-US" dirty="0"/>
              <a:t>4) </a:t>
            </a:r>
            <a:r>
              <a:rPr lang="en-US" dirty="0" err="1"/>
              <a:t>Keberagaman</a:t>
            </a:r>
            <a:r>
              <a:rPr lang="en-US" dirty="0"/>
              <a:t> </a:t>
            </a:r>
            <a:r>
              <a:rPr lang="en-US" dirty="0" err="1"/>
              <a:t>menjadi</a:t>
            </a:r>
            <a:r>
              <a:rPr lang="en-US" dirty="0"/>
              <a:t> </a:t>
            </a:r>
            <a:r>
              <a:rPr lang="en-US" dirty="0" err="1"/>
              <a:t>salah</a:t>
            </a:r>
            <a:r>
              <a:rPr lang="en-US" dirty="0"/>
              <a:t> </a:t>
            </a:r>
            <a:r>
              <a:rPr lang="en-US" dirty="0" err="1"/>
              <a:t>satu</a:t>
            </a:r>
            <a:r>
              <a:rPr lang="en-US" dirty="0"/>
              <a:t> </a:t>
            </a:r>
            <a:r>
              <a:rPr lang="en-US" dirty="0" err="1"/>
              <a:t>identitas</a:t>
            </a:r>
            <a:r>
              <a:rPr lang="en-US" dirty="0"/>
              <a:t> </a:t>
            </a:r>
            <a:r>
              <a:rPr lang="en-US" dirty="0" err="1"/>
              <a:t>bangsa</a:t>
            </a:r>
            <a:r>
              <a:rPr lang="en-US" dirty="0"/>
              <a:t> yang </a:t>
            </a:r>
            <a:r>
              <a:rPr lang="en-US" dirty="0" err="1"/>
              <a:t>membedakan</a:t>
            </a:r>
            <a:r>
              <a:rPr lang="en-US" dirty="0"/>
              <a:t> </a:t>
            </a:r>
            <a:r>
              <a:rPr lang="en-US" dirty="0" err="1"/>
              <a:t>dari</a:t>
            </a:r>
            <a:r>
              <a:rPr lang="en-US" dirty="0"/>
              <a:t> </a:t>
            </a:r>
            <a:r>
              <a:rPr lang="en-US" dirty="0" err="1"/>
              <a:t>bangsa</a:t>
            </a:r>
            <a:r>
              <a:rPr lang="en-US" dirty="0"/>
              <a:t> lain di </a:t>
            </a:r>
            <a:r>
              <a:rPr lang="en-US" dirty="0" err="1"/>
              <a:t>dunia</a:t>
            </a:r>
            <a:endParaRPr lang="en-US" dirty="0"/>
          </a:p>
          <a:p>
            <a:pPr marL="0" lvl="0" indent="0" algn="l">
              <a:lnSpc>
                <a:spcPct val="150000"/>
              </a:lnSpc>
            </a:pPr>
            <a:r>
              <a:rPr lang="en-US" dirty="0"/>
              <a:t>5) </a:t>
            </a:r>
            <a:r>
              <a:rPr lang="en-US" dirty="0" err="1"/>
              <a:t>Keberagaman</a:t>
            </a:r>
            <a:r>
              <a:rPr lang="en-US" dirty="0"/>
              <a:t> </a:t>
            </a:r>
            <a:r>
              <a:rPr lang="en-US" dirty="0" err="1"/>
              <a:t>menjadikan</a:t>
            </a:r>
            <a:r>
              <a:rPr lang="en-US" dirty="0"/>
              <a:t> </a:t>
            </a:r>
            <a:r>
              <a:rPr lang="en-US" dirty="0" err="1"/>
              <a:t>interaksi</a:t>
            </a:r>
            <a:r>
              <a:rPr lang="en-US" dirty="0"/>
              <a:t> di </a:t>
            </a:r>
            <a:r>
              <a:rPr lang="en-US" dirty="0" err="1"/>
              <a:t>dalam</a:t>
            </a:r>
            <a:r>
              <a:rPr lang="en-US" dirty="0"/>
              <a:t> </a:t>
            </a:r>
            <a:r>
              <a:rPr lang="en-US" dirty="0" err="1"/>
              <a:t>masyarakat</a:t>
            </a:r>
            <a:r>
              <a:rPr lang="en-US" dirty="0"/>
              <a:t> </a:t>
            </a:r>
            <a:r>
              <a:rPr lang="en-US" dirty="0" err="1"/>
              <a:t>berjalan</a:t>
            </a:r>
            <a:r>
              <a:rPr lang="en-US" dirty="0"/>
              <a:t> </a:t>
            </a:r>
            <a:r>
              <a:rPr lang="en-US" dirty="0" err="1"/>
              <a:t>dinamis</a:t>
            </a:r>
            <a:endParaRPr lang="en-US" dirty="0"/>
          </a:p>
          <a:p>
            <a:pPr marL="0" lvl="0" indent="0" algn="l">
              <a:lnSpc>
                <a:spcPct val="150000"/>
              </a:lnSpc>
            </a:pPr>
            <a:r>
              <a:rPr lang="en-US" dirty="0"/>
              <a:t>6) </a:t>
            </a:r>
            <a:r>
              <a:rPr lang="en-US" dirty="0" err="1"/>
              <a:t>Keberagaman</a:t>
            </a:r>
            <a:r>
              <a:rPr lang="en-US" dirty="0"/>
              <a:t> </a:t>
            </a:r>
            <a:r>
              <a:rPr lang="en-US" dirty="0" err="1"/>
              <a:t>menjadikan</a:t>
            </a:r>
            <a:r>
              <a:rPr lang="en-US" dirty="0"/>
              <a:t> </a:t>
            </a:r>
            <a:r>
              <a:rPr lang="en-US" dirty="0" err="1"/>
              <a:t>hidup</a:t>
            </a:r>
            <a:r>
              <a:rPr lang="en-US" dirty="0"/>
              <a:t> </a:t>
            </a:r>
            <a:r>
              <a:rPr lang="en-US" dirty="0" err="1"/>
              <a:t>sebuah</a:t>
            </a:r>
            <a:r>
              <a:rPr lang="en-US" dirty="0"/>
              <a:t> </a:t>
            </a:r>
            <a:r>
              <a:rPr lang="en-US" dirty="0" err="1"/>
              <a:t>bangsa</a:t>
            </a:r>
            <a:r>
              <a:rPr lang="en-US" dirty="0"/>
              <a:t> </a:t>
            </a:r>
            <a:r>
              <a:rPr lang="en-US" dirty="0" err="1"/>
              <a:t>jauh</a:t>
            </a:r>
            <a:r>
              <a:rPr lang="en-US" dirty="0"/>
              <a:t> </a:t>
            </a:r>
            <a:r>
              <a:rPr lang="en-US" dirty="0" err="1"/>
              <a:t>lebih</a:t>
            </a:r>
            <a:r>
              <a:rPr lang="en-US" dirty="0"/>
              <a:t> </a:t>
            </a:r>
            <a:r>
              <a:rPr lang="en-US" dirty="0" err="1"/>
              <a:t>berwarna</a:t>
            </a:r>
            <a:r>
              <a:rPr lang="en-US" dirty="0"/>
              <a:t> </a:t>
            </a:r>
            <a:r>
              <a:rPr lang="en-US" dirty="0" err="1"/>
              <a:t>apabila</a:t>
            </a:r>
            <a:r>
              <a:rPr lang="en-US" dirty="0"/>
              <a:t> </a:t>
            </a:r>
            <a:r>
              <a:rPr lang="en-US" dirty="0" err="1"/>
              <a:t>dibarengi</a:t>
            </a:r>
            <a:r>
              <a:rPr lang="en-US" dirty="0"/>
              <a:t> </a:t>
            </a:r>
            <a:r>
              <a:rPr lang="en-US" dirty="0" err="1"/>
              <a:t>dengan</a:t>
            </a:r>
            <a:r>
              <a:rPr lang="en-US" dirty="0"/>
              <a:t>     </a:t>
            </a:r>
          </a:p>
          <a:p>
            <a:pPr marL="0" lvl="0" indent="0" algn="l">
              <a:lnSpc>
                <a:spcPct val="150000"/>
              </a:lnSpc>
            </a:pPr>
            <a:r>
              <a:rPr lang="en-US" dirty="0" err="1"/>
              <a:t>tolerasi</a:t>
            </a:r>
            <a:r>
              <a:rPr lang="en-US" dirty="0"/>
              <a:t>.</a:t>
            </a:r>
          </a:p>
          <a:p>
            <a:pPr marL="0" lvl="0" indent="0" algn="l">
              <a:lnSpc>
                <a:spcPct val="150000"/>
              </a:lnSpc>
            </a:pPr>
            <a:r>
              <a:rPr lang="en-US" dirty="0"/>
              <a:t>7) </a:t>
            </a:r>
            <a:r>
              <a:rPr lang="en-US" dirty="0" err="1"/>
              <a:t>Keragaman</a:t>
            </a:r>
            <a:r>
              <a:rPr lang="en-US" dirty="0"/>
              <a:t> </a:t>
            </a:r>
            <a:r>
              <a:rPr lang="en-US" dirty="0" err="1"/>
              <a:t>menjadikan</a:t>
            </a:r>
            <a:r>
              <a:rPr lang="en-US" dirty="0"/>
              <a:t> </a:t>
            </a:r>
            <a:r>
              <a:rPr lang="en-US" dirty="0" err="1"/>
              <a:t>sebuah</a:t>
            </a:r>
            <a:r>
              <a:rPr lang="en-US" dirty="0"/>
              <a:t> </a:t>
            </a:r>
            <a:r>
              <a:rPr lang="en-US" dirty="0" err="1"/>
              <a:t>bangsa</a:t>
            </a:r>
            <a:r>
              <a:rPr lang="en-US" dirty="0"/>
              <a:t> </a:t>
            </a:r>
            <a:r>
              <a:rPr lang="en-US" dirty="0" err="1"/>
              <a:t>jauh</a:t>
            </a:r>
            <a:r>
              <a:rPr lang="en-US" dirty="0"/>
              <a:t> </a:t>
            </a:r>
            <a:r>
              <a:rPr lang="en-US" dirty="0" err="1"/>
              <a:t>lebih</a:t>
            </a:r>
            <a:r>
              <a:rPr lang="en-US" dirty="0"/>
              <a:t> </a:t>
            </a:r>
            <a:r>
              <a:rPr lang="en-US" dirty="0" err="1"/>
              <a:t>maju</a:t>
            </a:r>
            <a:r>
              <a:rPr lang="en-US" dirty="0"/>
              <a:t> </a:t>
            </a:r>
            <a:r>
              <a:rPr lang="en-US" dirty="0" err="1"/>
              <a:t>sebab</a:t>
            </a:r>
            <a:r>
              <a:rPr lang="en-US" dirty="0"/>
              <a:t> </a:t>
            </a:r>
            <a:r>
              <a:rPr lang="en-US" dirty="0" err="1"/>
              <a:t>kreatifitas</a:t>
            </a:r>
            <a:r>
              <a:rPr lang="en-US" dirty="0"/>
              <a:t> </a:t>
            </a:r>
            <a:r>
              <a:rPr lang="en-US" dirty="0" err="1"/>
              <a:t>dan</a:t>
            </a:r>
            <a:r>
              <a:rPr lang="en-US" dirty="0"/>
              <a:t> </a:t>
            </a:r>
            <a:r>
              <a:rPr lang="en-US" dirty="0" err="1"/>
              <a:t>inovasi</a:t>
            </a:r>
            <a:r>
              <a:rPr lang="en-US" dirty="0"/>
              <a:t> </a:t>
            </a:r>
            <a:r>
              <a:rPr lang="en-US" dirty="0" err="1"/>
              <a:t>lahir</a:t>
            </a:r>
            <a:r>
              <a:rPr lang="en-US" dirty="0"/>
              <a:t> </a:t>
            </a:r>
            <a:r>
              <a:rPr lang="en-US" dirty="0" err="1"/>
              <a:t>dan</a:t>
            </a:r>
            <a:r>
              <a:rPr lang="en-US" dirty="0"/>
              <a:t> </a:t>
            </a:r>
            <a:r>
              <a:rPr lang="en-US" dirty="0" err="1"/>
              <a:t>berkembang</a:t>
            </a:r>
            <a:r>
              <a:rPr lang="en-US" dirty="0"/>
              <a:t> </a:t>
            </a:r>
            <a:r>
              <a:rPr lang="en-US" dirty="0" err="1"/>
              <a:t>lebih</a:t>
            </a:r>
            <a:r>
              <a:rPr lang="en-US" dirty="0"/>
              <a:t> </a:t>
            </a:r>
            <a:r>
              <a:rPr lang="en-US" dirty="0" err="1"/>
              <a:t>baik</a:t>
            </a:r>
            <a:r>
              <a:rPr lang="en-US" dirty="0"/>
              <a:t> </a:t>
            </a:r>
            <a:r>
              <a:rPr lang="en-US" dirty="0" err="1"/>
              <a:t>dalam</a:t>
            </a:r>
            <a:r>
              <a:rPr lang="en-US" dirty="0"/>
              <a:t> </a:t>
            </a:r>
            <a:r>
              <a:rPr lang="en-US" dirty="0" err="1"/>
              <a:t>masyarakat</a:t>
            </a:r>
            <a:r>
              <a:rPr lang="en-US" dirty="0"/>
              <a:t> yang </a:t>
            </a:r>
            <a:r>
              <a:rPr lang="en-US" dirty="0" err="1"/>
              <a:t>majemuk</a:t>
            </a:r>
            <a:endParaRPr lang="en-US" dirty="0"/>
          </a:p>
          <a:p>
            <a:pPr marL="0" lvl="0" indent="0" algn="l">
              <a:lnSpc>
                <a:spcPct val="150000"/>
              </a:lnSpc>
            </a:pPr>
            <a:r>
              <a:rPr lang="en-US" dirty="0"/>
              <a:t>8) </a:t>
            </a:r>
            <a:r>
              <a:rPr lang="en-US" dirty="0" err="1"/>
              <a:t>Keberagaman</a:t>
            </a:r>
            <a:r>
              <a:rPr lang="en-US" dirty="0"/>
              <a:t> </a:t>
            </a:r>
            <a:r>
              <a:rPr lang="en-US" dirty="0" err="1"/>
              <a:t>menjadi</a:t>
            </a:r>
            <a:r>
              <a:rPr lang="en-US" dirty="0"/>
              <a:t> </a:t>
            </a:r>
            <a:r>
              <a:rPr lang="en-US" dirty="0" err="1"/>
              <a:t>kekuatan</a:t>
            </a:r>
            <a:r>
              <a:rPr lang="en-US" dirty="0"/>
              <a:t> </a:t>
            </a:r>
            <a:r>
              <a:rPr lang="en-US" dirty="0" err="1"/>
              <a:t>tersendiri</a:t>
            </a:r>
            <a:r>
              <a:rPr lang="en-US" dirty="0"/>
              <a:t> </a:t>
            </a:r>
            <a:r>
              <a:rPr lang="en-US" dirty="0" err="1"/>
              <a:t>sebab</a:t>
            </a:r>
            <a:r>
              <a:rPr lang="en-US" dirty="0"/>
              <a:t> </a:t>
            </a:r>
            <a:r>
              <a:rPr lang="en-US" dirty="0" err="1"/>
              <a:t>kekurangan</a:t>
            </a:r>
            <a:r>
              <a:rPr lang="en-US" dirty="0"/>
              <a:t> </a:t>
            </a:r>
            <a:r>
              <a:rPr lang="en-US" dirty="0" err="1"/>
              <a:t>kelompok</a:t>
            </a:r>
            <a:r>
              <a:rPr lang="en-US" dirty="0"/>
              <a:t> </a:t>
            </a:r>
            <a:r>
              <a:rPr lang="en-US" dirty="0" err="1"/>
              <a:t>satu</a:t>
            </a:r>
            <a:r>
              <a:rPr lang="en-US" dirty="0"/>
              <a:t> </a:t>
            </a:r>
            <a:r>
              <a:rPr lang="en-US" dirty="0" err="1"/>
              <a:t>bisa</a:t>
            </a:r>
            <a:r>
              <a:rPr lang="en-US" dirty="0"/>
              <a:t> </a:t>
            </a:r>
            <a:r>
              <a:rPr lang="en-US" dirty="0" err="1"/>
              <a:t>ditutupi</a:t>
            </a:r>
            <a:r>
              <a:rPr lang="en-US" dirty="0"/>
              <a:t> </a:t>
            </a:r>
            <a:r>
              <a:rPr lang="en-US" dirty="0" err="1"/>
              <a:t>dengan</a:t>
            </a:r>
            <a:r>
              <a:rPr lang="en-US" dirty="0"/>
              <a:t> </a:t>
            </a:r>
            <a:r>
              <a:rPr lang="en-US" dirty="0" err="1"/>
              <a:t>kelebihan</a:t>
            </a:r>
            <a:r>
              <a:rPr lang="en-US" dirty="0"/>
              <a:t> </a:t>
            </a:r>
            <a:r>
              <a:rPr lang="en-US" dirty="0" err="1"/>
              <a:t>kelompok</a:t>
            </a:r>
            <a:r>
              <a:rPr lang="en-US" dirty="0"/>
              <a:t> </a:t>
            </a:r>
            <a:r>
              <a:rPr lang="en-US" dirty="0" err="1"/>
              <a:t>lainnya</a:t>
            </a:r>
            <a:r>
              <a:rPr lang="en-US" dirty="0"/>
              <a:t>, </a:t>
            </a:r>
            <a:r>
              <a:rPr lang="en-US" dirty="0" err="1"/>
              <a:t>demikian</a:t>
            </a:r>
            <a:r>
              <a:rPr lang="en-US" dirty="0"/>
              <a:t> </a:t>
            </a:r>
            <a:r>
              <a:rPr lang="en-US" dirty="0" err="1"/>
              <a:t>sebaliknya</a:t>
            </a:r>
            <a:r>
              <a:rPr lang="en-US" dirty="0"/>
              <a:t>.</a:t>
            </a:r>
          </a:p>
          <a:p>
            <a:pPr marL="0" lvl="0" indent="0" algn="l">
              <a:lnSpc>
                <a:spcPct val="150000"/>
              </a:lnSpc>
            </a:pPr>
            <a:r>
              <a:rPr lang="en-US" dirty="0"/>
              <a:t>9) </a:t>
            </a:r>
            <a:r>
              <a:rPr lang="en-US" dirty="0" err="1"/>
              <a:t>Melatih</a:t>
            </a:r>
            <a:r>
              <a:rPr lang="en-US" dirty="0"/>
              <a:t> </a:t>
            </a:r>
            <a:r>
              <a:rPr lang="en-US" dirty="0" err="1"/>
              <a:t>diri</a:t>
            </a:r>
            <a:r>
              <a:rPr lang="en-US" dirty="0"/>
              <a:t> </a:t>
            </a:r>
            <a:r>
              <a:rPr lang="en-US" dirty="0" err="1"/>
              <a:t>untuk</a:t>
            </a:r>
            <a:r>
              <a:rPr lang="en-US" dirty="0"/>
              <a:t> </a:t>
            </a:r>
            <a:r>
              <a:rPr lang="en-US" dirty="0" err="1"/>
              <a:t>bertenggang</a:t>
            </a:r>
            <a:r>
              <a:rPr lang="en-US" dirty="0"/>
              <a:t> rasa </a:t>
            </a:r>
            <a:r>
              <a:rPr lang="en-US" dirty="0" err="1"/>
              <a:t>dan</a:t>
            </a:r>
            <a:r>
              <a:rPr lang="en-US" dirty="0"/>
              <a:t> </a:t>
            </a:r>
            <a:r>
              <a:rPr lang="en-US" dirty="0" err="1"/>
              <a:t>bertoleransi</a:t>
            </a:r>
            <a:r>
              <a:rPr lang="en-US" dirty="0"/>
              <a:t>.</a:t>
            </a:r>
          </a:p>
          <a:p>
            <a:pPr marL="0" lvl="0" indent="0" algn="ctr" rtl="0">
              <a:spcBef>
                <a:spcPts val="0"/>
              </a:spcBef>
              <a:spcAft>
                <a:spcPts val="0"/>
              </a:spcAft>
              <a:buNone/>
            </a:pPr>
            <a:endParaRPr dirty="0"/>
          </a:p>
        </p:txBody>
      </p:sp>
      <p:sp>
        <p:nvSpPr>
          <p:cNvPr id="1072" name="Google Shape;1072;p31"/>
          <p:cNvSpPr txBox="1">
            <a:spLocks noGrp="1"/>
          </p:cNvSpPr>
          <p:nvPr>
            <p:ph type="ctrTitle"/>
          </p:nvPr>
        </p:nvSpPr>
        <p:spPr>
          <a:xfrm>
            <a:off x="1600200" y="428822"/>
            <a:ext cx="6248793" cy="59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s" sz="1800" b="1" dirty="0"/>
              <a:t>DAMPAK POSTIF DAN NEGATIF KEMAJEMUKAN RAS,ETNIK,DAN AGAMA DI NUSANTARA </a:t>
            </a:r>
            <a:endParaRPr sz="1800" b="1" dirty="0"/>
          </a:p>
        </p:txBody>
      </p:sp>
      <p:grpSp>
        <p:nvGrpSpPr>
          <p:cNvPr id="1073" name="Google Shape;1073;p31"/>
          <p:cNvGrpSpPr/>
          <p:nvPr/>
        </p:nvGrpSpPr>
        <p:grpSpPr>
          <a:xfrm>
            <a:off x="663105" y="4112163"/>
            <a:ext cx="937095" cy="816388"/>
            <a:chOff x="1201025" y="227700"/>
            <a:chExt cx="5200800" cy="5218550"/>
          </a:xfrm>
        </p:grpSpPr>
        <p:sp>
          <p:nvSpPr>
            <p:cNvPr id="1074" name="Google Shape;1074;p31"/>
            <p:cNvSpPr/>
            <p:nvPr/>
          </p:nvSpPr>
          <p:spPr>
            <a:xfrm>
              <a:off x="2617625" y="586775"/>
              <a:ext cx="156275" cy="151950"/>
            </a:xfrm>
            <a:custGeom>
              <a:avLst/>
              <a:gdLst/>
              <a:ahLst/>
              <a:cxnLst/>
              <a:rect l="l" t="t" r="r" b="b"/>
              <a:pathLst>
                <a:path w="6251" h="6078" extrusionOk="0">
                  <a:moveTo>
                    <a:pt x="3006" y="1"/>
                  </a:moveTo>
                  <a:cubicBezTo>
                    <a:pt x="2820" y="1"/>
                    <a:pt x="2634" y="17"/>
                    <a:pt x="2452" y="49"/>
                  </a:cubicBezTo>
                  <a:cubicBezTo>
                    <a:pt x="2256" y="73"/>
                    <a:pt x="2084" y="147"/>
                    <a:pt x="1888" y="220"/>
                  </a:cubicBezTo>
                  <a:cubicBezTo>
                    <a:pt x="1520" y="367"/>
                    <a:pt x="1177" y="588"/>
                    <a:pt x="908" y="882"/>
                  </a:cubicBezTo>
                  <a:cubicBezTo>
                    <a:pt x="344" y="1446"/>
                    <a:pt x="1" y="2230"/>
                    <a:pt x="1" y="3039"/>
                  </a:cubicBezTo>
                  <a:cubicBezTo>
                    <a:pt x="1" y="3406"/>
                    <a:pt x="99" y="3847"/>
                    <a:pt x="246" y="4190"/>
                  </a:cubicBezTo>
                  <a:cubicBezTo>
                    <a:pt x="491" y="4754"/>
                    <a:pt x="859" y="5220"/>
                    <a:pt x="1373" y="5563"/>
                  </a:cubicBezTo>
                  <a:cubicBezTo>
                    <a:pt x="1668" y="5759"/>
                    <a:pt x="2109" y="5955"/>
                    <a:pt x="2452" y="6029"/>
                  </a:cubicBezTo>
                  <a:cubicBezTo>
                    <a:pt x="2648" y="6053"/>
                    <a:pt x="2868" y="6078"/>
                    <a:pt x="3065" y="6078"/>
                  </a:cubicBezTo>
                  <a:cubicBezTo>
                    <a:pt x="3481" y="6078"/>
                    <a:pt x="3849" y="6004"/>
                    <a:pt x="4216" y="5857"/>
                  </a:cubicBezTo>
                  <a:cubicBezTo>
                    <a:pt x="4584" y="5686"/>
                    <a:pt x="4927" y="5465"/>
                    <a:pt x="5221" y="5195"/>
                  </a:cubicBezTo>
                  <a:cubicBezTo>
                    <a:pt x="5638" y="4779"/>
                    <a:pt x="5932" y="4215"/>
                    <a:pt x="6055" y="3627"/>
                  </a:cubicBezTo>
                  <a:cubicBezTo>
                    <a:pt x="6251" y="2622"/>
                    <a:pt x="5957" y="1617"/>
                    <a:pt x="5221" y="882"/>
                  </a:cubicBezTo>
                  <a:cubicBezTo>
                    <a:pt x="4643" y="303"/>
                    <a:pt x="3821" y="1"/>
                    <a:pt x="3006"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1"/>
            <p:cNvSpPr/>
            <p:nvPr/>
          </p:nvSpPr>
          <p:spPr>
            <a:xfrm>
              <a:off x="2882950" y="586125"/>
              <a:ext cx="152575" cy="152450"/>
            </a:xfrm>
            <a:custGeom>
              <a:avLst/>
              <a:gdLst/>
              <a:ahLst/>
              <a:cxnLst/>
              <a:rect l="l" t="t" r="r" b="b"/>
              <a:pathLst>
                <a:path w="6103" h="6098" extrusionOk="0">
                  <a:moveTo>
                    <a:pt x="3064" y="1"/>
                  </a:moveTo>
                  <a:cubicBezTo>
                    <a:pt x="2255" y="1"/>
                    <a:pt x="1471" y="320"/>
                    <a:pt x="907" y="908"/>
                  </a:cubicBezTo>
                  <a:cubicBezTo>
                    <a:pt x="319" y="1472"/>
                    <a:pt x="0" y="2256"/>
                    <a:pt x="0" y="3065"/>
                  </a:cubicBezTo>
                  <a:cubicBezTo>
                    <a:pt x="0" y="3261"/>
                    <a:pt x="25" y="3457"/>
                    <a:pt x="74" y="3653"/>
                  </a:cubicBezTo>
                  <a:cubicBezTo>
                    <a:pt x="196" y="4241"/>
                    <a:pt x="466" y="4780"/>
                    <a:pt x="907" y="5221"/>
                  </a:cubicBezTo>
                  <a:cubicBezTo>
                    <a:pt x="1177" y="5491"/>
                    <a:pt x="1544" y="5712"/>
                    <a:pt x="1887" y="5883"/>
                  </a:cubicBezTo>
                  <a:cubicBezTo>
                    <a:pt x="2083" y="5957"/>
                    <a:pt x="2255" y="6006"/>
                    <a:pt x="2451" y="6055"/>
                  </a:cubicBezTo>
                  <a:cubicBezTo>
                    <a:pt x="2627" y="6084"/>
                    <a:pt x="2807" y="6098"/>
                    <a:pt x="2987" y="6098"/>
                  </a:cubicBezTo>
                  <a:cubicBezTo>
                    <a:pt x="3411" y="6098"/>
                    <a:pt x="3837" y="6021"/>
                    <a:pt x="4216" y="5883"/>
                  </a:cubicBezTo>
                  <a:cubicBezTo>
                    <a:pt x="4608" y="5736"/>
                    <a:pt x="4926" y="5491"/>
                    <a:pt x="5221" y="5221"/>
                  </a:cubicBezTo>
                  <a:cubicBezTo>
                    <a:pt x="5490" y="4927"/>
                    <a:pt x="5711" y="4584"/>
                    <a:pt x="5858" y="4216"/>
                  </a:cubicBezTo>
                  <a:cubicBezTo>
                    <a:pt x="6029" y="3849"/>
                    <a:pt x="6103" y="3457"/>
                    <a:pt x="6103" y="3065"/>
                  </a:cubicBezTo>
                  <a:cubicBezTo>
                    <a:pt x="6103" y="2256"/>
                    <a:pt x="5784" y="1472"/>
                    <a:pt x="5221" y="908"/>
                  </a:cubicBezTo>
                  <a:cubicBezTo>
                    <a:pt x="4632" y="320"/>
                    <a:pt x="3848" y="1"/>
                    <a:pt x="3064"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1"/>
            <p:cNvSpPr/>
            <p:nvPr/>
          </p:nvSpPr>
          <p:spPr>
            <a:xfrm>
              <a:off x="3148250" y="586125"/>
              <a:ext cx="152600" cy="152600"/>
            </a:xfrm>
            <a:custGeom>
              <a:avLst/>
              <a:gdLst/>
              <a:ahLst/>
              <a:cxnLst/>
              <a:rect l="l" t="t" r="r" b="b"/>
              <a:pathLst>
                <a:path w="6104" h="6104" extrusionOk="0">
                  <a:moveTo>
                    <a:pt x="3064" y="1"/>
                  </a:moveTo>
                  <a:cubicBezTo>
                    <a:pt x="2255" y="1"/>
                    <a:pt x="1471" y="320"/>
                    <a:pt x="883" y="908"/>
                  </a:cubicBezTo>
                  <a:cubicBezTo>
                    <a:pt x="319" y="1472"/>
                    <a:pt x="1" y="2256"/>
                    <a:pt x="1" y="3065"/>
                  </a:cubicBezTo>
                  <a:cubicBezTo>
                    <a:pt x="1" y="4069"/>
                    <a:pt x="491" y="5025"/>
                    <a:pt x="1349" y="5589"/>
                  </a:cubicBezTo>
                  <a:cubicBezTo>
                    <a:pt x="1520" y="5712"/>
                    <a:pt x="1692" y="5785"/>
                    <a:pt x="1888" y="5883"/>
                  </a:cubicBezTo>
                  <a:cubicBezTo>
                    <a:pt x="2059" y="5957"/>
                    <a:pt x="2255" y="6006"/>
                    <a:pt x="2451" y="6055"/>
                  </a:cubicBezTo>
                  <a:cubicBezTo>
                    <a:pt x="2647" y="6079"/>
                    <a:pt x="2844" y="6104"/>
                    <a:pt x="3064" y="6104"/>
                  </a:cubicBezTo>
                  <a:cubicBezTo>
                    <a:pt x="3481" y="6104"/>
                    <a:pt x="3824" y="6030"/>
                    <a:pt x="4216" y="5883"/>
                  </a:cubicBezTo>
                  <a:cubicBezTo>
                    <a:pt x="4608" y="5712"/>
                    <a:pt x="4902" y="5515"/>
                    <a:pt x="5196" y="5221"/>
                  </a:cubicBezTo>
                  <a:cubicBezTo>
                    <a:pt x="5785" y="4658"/>
                    <a:pt x="6103" y="3849"/>
                    <a:pt x="6103" y="3065"/>
                  </a:cubicBezTo>
                  <a:cubicBezTo>
                    <a:pt x="6103" y="2256"/>
                    <a:pt x="5785" y="1472"/>
                    <a:pt x="5196" y="908"/>
                  </a:cubicBezTo>
                  <a:cubicBezTo>
                    <a:pt x="4633" y="320"/>
                    <a:pt x="3848" y="1"/>
                    <a:pt x="3064"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1"/>
            <p:cNvSpPr/>
            <p:nvPr/>
          </p:nvSpPr>
          <p:spPr>
            <a:xfrm>
              <a:off x="1201025" y="227700"/>
              <a:ext cx="5200800" cy="5218550"/>
            </a:xfrm>
            <a:custGeom>
              <a:avLst/>
              <a:gdLst/>
              <a:ahLst/>
              <a:cxnLst/>
              <a:rect l="l" t="t" r="r" b="b"/>
              <a:pathLst>
                <a:path w="208032" h="208742" extrusionOk="0">
                  <a:moveTo>
                    <a:pt x="151048" y="6103"/>
                  </a:moveTo>
                  <a:cubicBezTo>
                    <a:pt x="155166" y="6103"/>
                    <a:pt x="158499" y="9461"/>
                    <a:pt x="158499" y="13554"/>
                  </a:cubicBezTo>
                  <a:lnTo>
                    <a:pt x="158499" y="28627"/>
                  </a:lnTo>
                  <a:lnTo>
                    <a:pt x="49533" y="28627"/>
                  </a:lnTo>
                  <a:lnTo>
                    <a:pt x="49533" y="13554"/>
                  </a:lnTo>
                  <a:cubicBezTo>
                    <a:pt x="49533" y="9461"/>
                    <a:pt x="52866" y="6103"/>
                    <a:pt x="56984" y="6103"/>
                  </a:cubicBezTo>
                  <a:close/>
                  <a:moveTo>
                    <a:pt x="43430" y="58552"/>
                  </a:moveTo>
                  <a:lnTo>
                    <a:pt x="43430" y="66909"/>
                  </a:lnTo>
                  <a:lnTo>
                    <a:pt x="34313" y="66909"/>
                  </a:lnTo>
                  <a:cubicBezTo>
                    <a:pt x="30759" y="66909"/>
                    <a:pt x="27892" y="69777"/>
                    <a:pt x="27892" y="73331"/>
                  </a:cubicBezTo>
                  <a:lnTo>
                    <a:pt x="27892" y="174380"/>
                  </a:lnTo>
                  <a:lnTo>
                    <a:pt x="17941" y="174380"/>
                  </a:lnTo>
                  <a:lnTo>
                    <a:pt x="17941" y="64654"/>
                  </a:lnTo>
                  <a:cubicBezTo>
                    <a:pt x="17941" y="61297"/>
                    <a:pt x="20662" y="58552"/>
                    <a:pt x="24044" y="58552"/>
                  </a:cubicBezTo>
                  <a:close/>
                  <a:moveTo>
                    <a:pt x="158499" y="34729"/>
                  </a:moveTo>
                  <a:lnTo>
                    <a:pt x="158499" y="95879"/>
                  </a:lnTo>
                  <a:cubicBezTo>
                    <a:pt x="158499" y="97570"/>
                    <a:pt x="159871" y="98918"/>
                    <a:pt x="161538" y="98918"/>
                  </a:cubicBezTo>
                  <a:cubicBezTo>
                    <a:pt x="163229" y="98918"/>
                    <a:pt x="164602" y="97570"/>
                    <a:pt x="164602" y="95879"/>
                  </a:cubicBezTo>
                  <a:lnTo>
                    <a:pt x="164602" y="73012"/>
                  </a:lnTo>
                  <a:lnTo>
                    <a:pt x="173719" y="73012"/>
                  </a:lnTo>
                  <a:cubicBezTo>
                    <a:pt x="173890" y="73012"/>
                    <a:pt x="174037" y="73159"/>
                    <a:pt x="174037" y="73331"/>
                  </a:cubicBezTo>
                  <a:lnTo>
                    <a:pt x="174037" y="174380"/>
                  </a:lnTo>
                  <a:lnTo>
                    <a:pt x="33970" y="174380"/>
                  </a:lnTo>
                  <a:lnTo>
                    <a:pt x="33970" y="73331"/>
                  </a:lnTo>
                  <a:cubicBezTo>
                    <a:pt x="33970" y="73159"/>
                    <a:pt x="34117" y="73012"/>
                    <a:pt x="34313" y="73012"/>
                  </a:cubicBezTo>
                  <a:lnTo>
                    <a:pt x="43430" y="73012"/>
                  </a:lnTo>
                  <a:lnTo>
                    <a:pt x="43430" y="123157"/>
                  </a:lnTo>
                  <a:cubicBezTo>
                    <a:pt x="43430" y="130632"/>
                    <a:pt x="49508" y="136710"/>
                    <a:pt x="56984" y="136710"/>
                  </a:cubicBezTo>
                  <a:lnTo>
                    <a:pt x="151048" y="136710"/>
                  </a:lnTo>
                  <a:cubicBezTo>
                    <a:pt x="158523" y="136710"/>
                    <a:pt x="164602" y="130632"/>
                    <a:pt x="164602" y="123157"/>
                  </a:cubicBezTo>
                  <a:lnTo>
                    <a:pt x="164602" y="115094"/>
                  </a:lnTo>
                  <a:cubicBezTo>
                    <a:pt x="164602" y="113402"/>
                    <a:pt x="163229" y="112030"/>
                    <a:pt x="161538" y="112030"/>
                  </a:cubicBezTo>
                  <a:cubicBezTo>
                    <a:pt x="159871" y="112030"/>
                    <a:pt x="158499" y="113402"/>
                    <a:pt x="158499" y="115094"/>
                  </a:cubicBezTo>
                  <a:lnTo>
                    <a:pt x="158499" y="123157"/>
                  </a:lnTo>
                  <a:cubicBezTo>
                    <a:pt x="158499" y="127274"/>
                    <a:pt x="155166" y="130608"/>
                    <a:pt x="151048" y="130608"/>
                  </a:cubicBezTo>
                  <a:lnTo>
                    <a:pt x="56984" y="130608"/>
                  </a:lnTo>
                  <a:cubicBezTo>
                    <a:pt x="52866" y="130608"/>
                    <a:pt x="49533" y="127274"/>
                    <a:pt x="49533" y="123157"/>
                  </a:cubicBezTo>
                  <a:lnTo>
                    <a:pt x="49533" y="34729"/>
                  </a:lnTo>
                  <a:close/>
                  <a:moveTo>
                    <a:pt x="183988" y="58552"/>
                  </a:moveTo>
                  <a:cubicBezTo>
                    <a:pt x="187346" y="58552"/>
                    <a:pt x="190091" y="61297"/>
                    <a:pt x="190091" y="64654"/>
                  </a:cubicBezTo>
                  <a:lnTo>
                    <a:pt x="190091" y="174380"/>
                  </a:lnTo>
                  <a:lnTo>
                    <a:pt x="180140" y="174380"/>
                  </a:lnTo>
                  <a:lnTo>
                    <a:pt x="180140" y="73331"/>
                  </a:lnTo>
                  <a:cubicBezTo>
                    <a:pt x="180140" y="69777"/>
                    <a:pt x="177273" y="66909"/>
                    <a:pt x="173719" y="66909"/>
                  </a:cubicBezTo>
                  <a:lnTo>
                    <a:pt x="164602" y="66909"/>
                  </a:lnTo>
                  <a:lnTo>
                    <a:pt x="164602" y="58552"/>
                  </a:lnTo>
                  <a:close/>
                  <a:moveTo>
                    <a:pt x="133279" y="180483"/>
                  </a:moveTo>
                  <a:lnTo>
                    <a:pt x="130632" y="186537"/>
                  </a:lnTo>
                  <a:lnTo>
                    <a:pt x="77399" y="186537"/>
                  </a:lnTo>
                  <a:lnTo>
                    <a:pt x="74752" y="180483"/>
                  </a:lnTo>
                  <a:close/>
                  <a:moveTo>
                    <a:pt x="56984" y="0"/>
                  </a:moveTo>
                  <a:cubicBezTo>
                    <a:pt x="49508" y="0"/>
                    <a:pt x="43430" y="6079"/>
                    <a:pt x="43430" y="13554"/>
                  </a:cubicBezTo>
                  <a:lnTo>
                    <a:pt x="43430" y="52449"/>
                  </a:lnTo>
                  <a:lnTo>
                    <a:pt x="24044" y="52449"/>
                  </a:lnTo>
                  <a:cubicBezTo>
                    <a:pt x="17304" y="52449"/>
                    <a:pt x="11838" y="57939"/>
                    <a:pt x="11838" y="64654"/>
                  </a:cubicBezTo>
                  <a:lnTo>
                    <a:pt x="11838" y="174380"/>
                  </a:lnTo>
                  <a:lnTo>
                    <a:pt x="3040" y="174380"/>
                  </a:lnTo>
                  <a:cubicBezTo>
                    <a:pt x="1349" y="174380"/>
                    <a:pt x="1" y="175753"/>
                    <a:pt x="1" y="177419"/>
                  </a:cubicBezTo>
                  <a:lnTo>
                    <a:pt x="1" y="195727"/>
                  </a:lnTo>
                  <a:cubicBezTo>
                    <a:pt x="1" y="202908"/>
                    <a:pt x="5834" y="208742"/>
                    <a:pt x="13015" y="208742"/>
                  </a:cubicBezTo>
                  <a:lnTo>
                    <a:pt x="37426" y="208742"/>
                  </a:lnTo>
                  <a:cubicBezTo>
                    <a:pt x="39117" y="208742"/>
                    <a:pt x="40489" y="207369"/>
                    <a:pt x="40489" y="205702"/>
                  </a:cubicBezTo>
                  <a:cubicBezTo>
                    <a:pt x="40489" y="204011"/>
                    <a:pt x="39117" y="202639"/>
                    <a:pt x="37426" y="202639"/>
                  </a:cubicBezTo>
                  <a:lnTo>
                    <a:pt x="13015" y="202639"/>
                  </a:lnTo>
                  <a:cubicBezTo>
                    <a:pt x="9191" y="202639"/>
                    <a:pt x="6079" y="199526"/>
                    <a:pt x="6079" y="195727"/>
                  </a:cubicBezTo>
                  <a:lnTo>
                    <a:pt x="6079" y="180483"/>
                  </a:lnTo>
                  <a:lnTo>
                    <a:pt x="68086" y="180483"/>
                  </a:lnTo>
                  <a:lnTo>
                    <a:pt x="72081" y="189576"/>
                  </a:lnTo>
                  <a:cubicBezTo>
                    <a:pt x="72890" y="191438"/>
                    <a:pt x="74703" y="192639"/>
                    <a:pt x="76738" y="192639"/>
                  </a:cubicBezTo>
                  <a:lnTo>
                    <a:pt x="131294" y="192639"/>
                  </a:lnTo>
                  <a:cubicBezTo>
                    <a:pt x="133328" y="192639"/>
                    <a:pt x="135142" y="191438"/>
                    <a:pt x="135951" y="189576"/>
                  </a:cubicBezTo>
                  <a:lnTo>
                    <a:pt x="139946" y="180483"/>
                  </a:lnTo>
                  <a:lnTo>
                    <a:pt x="201928" y="180483"/>
                  </a:lnTo>
                  <a:lnTo>
                    <a:pt x="201928" y="195727"/>
                  </a:lnTo>
                  <a:cubicBezTo>
                    <a:pt x="201928" y="199526"/>
                    <a:pt x="198840" y="202639"/>
                    <a:pt x="195017" y="202639"/>
                  </a:cubicBezTo>
                  <a:lnTo>
                    <a:pt x="56224" y="202639"/>
                  </a:lnTo>
                  <a:cubicBezTo>
                    <a:pt x="54557" y="202639"/>
                    <a:pt x="53185" y="204011"/>
                    <a:pt x="53185" y="205702"/>
                  </a:cubicBezTo>
                  <a:cubicBezTo>
                    <a:pt x="53185" y="207369"/>
                    <a:pt x="54557" y="208742"/>
                    <a:pt x="56224" y="208742"/>
                  </a:cubicBezTo>
                  <a:lnTo>
                    <a:pt x="195017" y="208742"/>
                  </a:lnTo>
                  <a:cubicBezTo>
                    <a:pt x="202198" y="208742"/>
                    <a:pt x="208031" y="202908"/>
                    <a:pt x="208031" y="195727"/>
                  </a:cubicBezTo>
                  <a:lnTo>
                    <a:pt x="208031" y="177419"/>
                  </a:lnTo>
                  <a:cubicBezTo>
                    <a:pt x="208031" y="175753"/>
                    <a:pt x="206683" y="174380"/>
                    <a:pt x="204992" y="174380"/>
                  </a:cubicBezTo>
                  <a:lnTo>
                    <a:pt x="196193" y="174380"/>
                  </a:lnTo>
                  <a:lnTo>
                    <a:pt x="196193" y="64654"/>
                  </a:lnTo>
                  <a:cubicBezTo>
                    <a:pt x="196193" y="57939"/>
                    <a:pt x="190728" y="52449"/>
                    <a:pt x="183988" y="52449"/>
                  </a:cubicBezTo>
                  <a:lnTo>
                    <a:pt x="164602" y="52449"/>
                  </a:lnTo>
                  <a:lnTo>
                    <a:pt x="164602" y="13554"/>
                  </a:lnTo>
                  <a:cubicBezTo>
                    <a:pt x="164602" y="6079"/>
                    <a:pt x="158523" y="0"/>
                    <a:pt x="151048"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1"/>
            <p:cNvSpPr/>
            <p:nvPr/>
          </p:nvSpPr>
          <p:spPr>
            <a:xfrm>
              <a:off x="2300850" y="3825575"/>
              <a:ext cx="1192375" cy="152600"/>
            </a:xfrm>
            <a:custGeom>
              <a:avLst/>
              <a:gdLst/>
              <a:ahLst/>
              <a:cxnLst/>
              <a:rect l="l" t="t" r="r" b="b"/>
              <a:pathLst>
                <a:path w="47695" h="6104" extrusionOk="0">
                  <a:moveTo>
                    <a:pt x="3040" y="1"/>
                  </a:moveTo>
                  <a:cubicBezTo>
                    <a:pt x="1373" y="1"/>
                    <a:pt x="1" y="1373"/>
                    <a:pt x="1" y="3064"/>
                  </a:cubicBezTo>
                  <a:cubicBezTo>
                    <a:pt x="1" y="4731"/>
                    <a:pt x="1373" y="6104"/>
                    <a:pt x="3040" y="6104"/>
                  </a:cubicBezTo>
                  <a:lnTo>
                    <a:pt x="44631" y="6104"/>
                  </a:lnTo>
                  <a:cubicBezTo>
                    <a:pt x="46322" y="6104"/>
                    <a:pt x="47695" y="4731"/>
                    <a:pt x="47695" y="3064"/>
                  </a:cubicBezTo>
                  <a:cubicBezTo>
                    <a:pt x="47695" y="1373"/>
                    <a:pt x="46322" y="1"/>
                    <a:pt x="44631"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1"/>
            <p:cNvSpPr/>
            <p:nvPr/>
          </p:nvSpPr>
          <p:spPr>
            <a:xfrm>
              <a:off x="3621875" y="3825575"/>
              <a:ext cx="583950" cy="152600"/>
            </a:xfrm>
            <a:custGeom>
              <a:avLst/>
              <a:gdLst/>
              <a:ahLst/>
              <a:cxnLst/>
              <a:rect l="l" t="t" r="r" b="b"/>
              <a:pathLst>
                <a:path w="23358" h="6104" extrusionOk="0">
                  <a:moveTo>
                    <a:pt x="3040" y="1"/>
                  </a:moveTo>
                  <a:cubicBezTo>
                    <a:pt x="1349" y="1"/>
                    <a:pt x="1" y="1373"/>
                    <a:pt x="1" y="3064"/>
                  </a:cubicBezTo>
                  <a:cubicBezTo>
                    <a:pt x="1" y="4731"/>
                    <a:pt x="1349" y="6104"/>
                    <a:pt x="3040" y="6104"/>
                  </a:cubicBezTo>
                  <a:lnTo>
                    <a:pt x="20294" y="6104"/>
                  </a:lnTo>
                  <a:cubicBezTo>
                    <a:pt x="21985" y="6104"/>
                    <a:pt x="23358" y="4731"/>
                    <a:pt x="23358" y="3064"/>
                  </a:cubicBezTo>
                  <a:cubicBezTo>
                    <a:pt x="23358" y="1373"/>
                    <a:pt x="21985" y="1"/>
                    <a:pt x="20294"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1"/>
            <p:cNvSpPr/>
            <p:nvPr/>
          </p:nvSpPr>
          <p:spPr>
            <a:xfrm>
              <a:off x="4336925" y="3825575"/>
              <a:ext cx="965050" cy="152600"/>
            </a:xfrm>
            <a:custGeom>
              <a:avLst/>
              <a:gdLst/>
              <a:ahLst/>
              <a:cxnLst/>
              <a:rect l="l" t="t" r="r" b="b"/>
              <a:pathLst>
                <a:path w="38602" h="6104" extrusionOk="0">
                  <a:moveTo>
                    <a:pt x="3064" y="1"/>
                  </a:moveTo>
                  <a:cubicBezTo>
                    <a:pt x="1373" y="1"/>
                    <a:pt x="1" y="1373"/>
                    <a:pt x="1" y="3064"/>
                  </a:cubicBezTo>
                  <a:cubicBezTo>
                    <a:pt x="1" y="4731"/>
                    <a:pt x="1373" y="6104"/>
                    <a:pt x="3064" y="6104"/>
                  </a:cubicBezTo>
                  <a:lnTo>
                    <a:pt x="35563" y="6104"/>
                  </a:lnTo>
                  <a:cubicBezTo>
                    <a:pt x="37229" y="6104"/>
                    <a:pt x="38602" y="4731"/>
                    <a:pt x="38602" y="3064"/>
                  </a:cubicBezTo>
                  <a:cubicBezTo>
                    <a:pt x="38602" y="1373"/>
                    <a:pt x="37229" y="1"/>
                    <a:pt x="35563"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1"/>
            <p:cNvSpPr/>
            <p:nvPr/>
          </p:nvSpPr>
          <p:spPr>
            <a:xfrm>
              <a:off x="2300850" y="4139900"/>
              <a:ext cx="674650" cy="152600"/>
            </a:xfrm>
            <a:custGeom>
              <a:avLst/>
              <a:gdLst/>
              <a:ahLst/>
              <a:cxnLst/>
              <a:rect l="l" t="t" r="r" b="b"/>
              <a:pathLst>
                <a:path w="26986" h="6104" extrusionOk="0">
                  <a:moveTo>
                    <a:pt x="3040" y="1"/>
                  </a:moveTo>
                  <a:cubicBezTo>
                    <a:pt x="1373" y="1"/>
                    <a:pt x="1" y="1373"/>
                    <a:pt x="1" y="3040"/>
                  </a:cubicBezTo>
                  <a:cubicBezTo>
                    <a:pt x="1" y="4731"/>
                    <a:pt x="1373" y="6104"/>
                    <a:pt x="3040" y="6104"/>
                  </a:cubicBezTo>
                  <a:lnTo>
                    <a:pt x="23946" y="6104"/>
                  </a:lnTo>
                  <a:cubicBezTo>
                    <a:pt x="25613" y="6104"/>
                    <a:pt x="26985" y="4731"/>
                    <a:pt x="26985" y="3040"/>
                  </a:cubicBezTo>
                  <a:cubicBezTo>
                    <a:pt x="26985" y="1373"/>
                    <a:pt x="25613" y="1"/>
                    <a:pt x="23946"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1"/>
            <p:cNvSpPr/>
            <p:nvPr/>
          </p:nvSpPr>
          <p:spPr>
            <a:xfrm>
              <a:off x="3188075" y="4139900"/>
              <a:ext cx="1301450" cy="152600"/>
            </a:xfrm>
            <a:custGeom>
              <a:avLst/>
              <a:gdLst/>
              <a:ahLst/>
              <a:cxnLst/>
              <a:rect l="l" t="t" r="r" b="b"/>
              <a:pathLst>
                <a:path w="52058" h="6104" extrusionOk="0">
                  <a:moveTo>
                    <a:pt x="3040" y="1"/>
                  </a:moveTo>
                  <a:cubicBezTo>
                    <a:pt x="1373" y="1"/>
                    <a:pt x="1" y="1373"/>
                    <a:pt x="1" y="3040"/>
                  </a:cubicBezTo>
                  <a:cubicBezTo>
                    <a:pt x="1" y="4731"/>
                    <a:pt x="1373" y="6104"/>
                    <a:pt x="3040" y="6104"/>
                  </a:cubicBezTo>
                  <a:lnTo>
                    <a:pt x="49018" y="6104"/>
                  </a:lnTo>
                  <a:cubicBezTo>
                    <a:pt x="50685" y="6104"/>
                    <a:pt x="52057" y="4731"/>
                    <a:pt x="52057" y="3040"/>
                  </a:cubicBezTo>
                  <a:cubicBezTo>
                    <a:pt x="52057" y="1373"/>
                    <a:pt x="50685" y="1"/>
                    <a:pt x="49018"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1"/>
            <p:cNvSpPr/>
            <p:nvPr/>
          </p:nvSpPr>
          <p:spPr>
            <a:xfrm>
              <a:off x="4573425" y="4139900"/>
              <a:ext cx="728550" cy="152600"/>
            </a:xfrm>
            <a:custGeom>
              <a:avLst/>
              <a:gdLst/>
              <a:ahLst/>
              <a:cxnLst/>
              <a:rect l="l" t="t" r="r" b="b"/>
              <a:pathLst>
                <a:path w="29142" h="6104" extrusionOk="0">
                  <a:moveTo>
                    <a:pt x="3040" y="1"/>
                  </a:moveTo>
                  <a:cubicBezTo>
                    <a:pt x="1373" y="1"/>
                    <a:pt x="1" y="1373"/>
                    <a:pt x="1" y="3040"/>
                  </a:cubicBezTo>
                  <a:cubicBezTo>
                    <a:pt x="1" y="4731"/>
                    <a:pt x="1373" y="6104"/>
                    <a:pt x="3040" y="6104"/>
                  </a:cubicBezTo>
                  <a:lnTo>
                    <a:pt x="26103" y="6104"/>
                  </a:lnTo>
                  <a:cubicBezTo>
                    <a:pt x="27769" y="6104"/>
                    <a:pt x="29142" y="4731"/>
                    <a:pt x="29142" y="3040"/>
                  </a:cubicBezTo>
                  <a:cubicBezTo>
                    <a:pt x="29142" y="1373"/>
                    <a:pt x="27769" y="1"/>
                    <a:pt x="26103"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1"/>
            <p:cNvSpPr/>
            <p:nvPr/>
          </p:nvSpPr>
          <p:spPr>
            <a:xfrm>
              <a:off x="3036125" y="1293225"/>
              <a:ext cx="433825" cy="916025"/>
            </a:xfrm>
            <a:custGeom>
              <a:avLst/>
              <a:gdLst/>
              <a:ahLst/>
              <a:cxnLst/>
              <a:rect l="l" t="t" r="r" b="b"/>
              <a:pathLst>
                <a:path w="17353" h="36641" extrusionOk="0">
                  <a:moveTo>
                    <a:pt x="14166" y="0"/>
                  </a:moveTo>
                  <a:cubicBezTo>
                    <a:pt x="10490" y="123"/>
                    <a:pt x="5049" y="2941"/>
                    <a:pt x="5049" y="10196"/>
                  </a:cubicBezTo>
                  <a:lnTo>
                    <a:pt x="5049" y="12867"/>
                  </a:lnTo>
                  <a:lnTo>
                    <a:pt x="2133" y="14828"/>
                  </a:lnTo>
                  <a:cubicBezTo>
                    <a:pt x="711" y="15784"/>
                    <a:pt x="0" y="17524"/>
                    <a:pt x="393" y="19264"/>
                  </a:cubicBezTo>
                  <a:cubicBezTo>
                    <a:pt x="613" y="20342"/>
                    <a:pt x="1299" y="21249"/>
                    <a:pt x="2206" y="21862"/>
                  </a:cubicBezTo>
                  <a:lnTo>
                    <a:pt x="5049" y="23749"/>
                  </a:lnTo>
                  <a:lnTo>
                    <a:pt x="5049" y="26445"/>
                  </a:lnTo>
                  <a:cubicBezTo>
                    <a:pt x="5049" y="33700"/>
                    <a:pt x="10490" y="36518"/>
                    <a:pt x="14166" y="36616"/>
                  </a:cubicBezTo>
                  <a:cubicBezTo>
                    <a:pt x="14191" y="36641"/>
                    <a:pt x="14216" y="36641"/>
                    <a:pt x="14265" y="36641"/>
                  </a:cubicBezTo>
                  <a:cubicBezTo>
                    <a:pt x="15907" y="36641"/>
                    <a:pt x="17255" y="35317"/>
                    <a:pt x="17304" y="33675"/>
                  </a:cubicBezTo>
                  <a:cubicBezTo>
                    <a:pt x="17353" y="31984"/>
                    <a:pt x="16029" y="30587"/>
                    <a:pt x="14363" y="30538"/>
                  </a:cubicBezTo>
                  <a:cubicBezTo>
                    <a:pt x="14338" y="30538"/>
                    <a:pt x="13505" y="30465"/>
                    <a:pt x="12745" y="29999"/>
                  </a:cubicBezTo>
                  <a:cubicBezTo>
                    <a:pt x="12059" y="29582"/>
                    <a:pt x="11152" y="28773"/>
                    <a:pt x="11152" y="26445"/>
                  </a:cubicBezTo>
                  <a:lnTo>
                    <a:pt x="11152" y="22132"/>
                  </a:lnTo>
                  <a:cubicBezTo>
                    <a:pt x="11152" y="21127"/>
                    <a:pt x="10637" y="20171"/>
                    <a:pt x="9804" y="19607"/>
                  </a:cubicBezTo>
                  <a:lnTo>
                    <a:pt x="7892" y="18308"/>
                  </a:lnTo>
                  <a:lnTo>
                    <a:pt x="9804" y="17034"/>
                  </a:lnTo>
                  <a:cubicBezTo>
                    <a:pt x="10637" y="16470"/>
                    <a:pt x="11152" y="15514"/>
                    <a:pt x="11152" y="14509"/>
                  </a:cubicBezTo>
                  <a:lnTo>
                    <a:pt x="11152" y="10196"/>
                  </a:lnTo>
                  <a:cubicBezTo>
                    <a:pt x="11152" y="8725"/>
                    <a:pt x="11691" y="7304"/>
                    <a:pt x="12990" y="6568"/>
                  </a:cubicBezTo>
                  <a:cubicBezTo>
                    <a:pt x="13505" y="6274"/>
                    <a:pt x="14019" y="6152"/>
                    <a:pt x="14559" y="6103"/>
                  </a:cubicBezTo>
                  <a:cubicBezTo>
                    <a:pt x="16103" y="5956"/>
                    <a:pt x="17304" y="4681"/>
                    <a:pt x="17304" y="3137"/>
                  </a:cubicBezTo>
                  <a:lnTo>
                    <a:pt x="17304" y="2990"/>
                  </a:lnTo>
                  <a:cubicBezTo>
                    <a:pt x="17304" y="1348"/>
                    <a:pt x="15980" y="0"/>
                    <a:pt x="14338"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1"/>
            <p:cNvSpPr/>
            <p:nvPr/>
          </p:nvSpPr>
          <p:spPr>
            <a:xfrm>
              <a:off x="4132900" y="1293225"/>
              <a:ext cx="433825" cy="916025"/>
            </a:xfrm>
            <a:custGeom>
              <a:avLst/>
              <a:gdLst/>
              <a:ahLst/>
              <a:cxnLst/>
              <a:rect l="l" t="t" r="r" b="b"/>
              <a:pathLst>
                <a:path w="17353" h="36641" extrusionOk="0">
                  <a:moveTo>
                    <a:pt x="3015" y="0"/>
                  </a:moveTo>
                  <a:cubicBezTo>
                    <a:pt x="1373" y="0"/>
                    <a:pt x="49" y="1348"/>
                    <a:pt x="49" y="2990"/>
                  </a:cubicBezTo>
                  <a:lnTo>
                    <a:pt x="49" y="3137"/>
                  </a:lnTo>
                  <a:cubicBezTo>
                    <a:pt x="49" y="4681"/>
                    <a:pt x="1250" y="5956"/>
                    <a:pt x="2794" y="6103"/>
                  </a:cubicBezTo>
                  <a:cubicBezTo>
                    <a:pt x="3333" y="6152"/>
                    <a:pt x="3848" y="6274"/>
                    <a:pt x="4338" y="6568"/>
                  </a:cubicBezTo>
                  <a:cubicBezTo>
                    <a:pt x="5662" y="7304"/>
                    <a:pt x="6201" y="8725"/>
                    <a:pt x="6201" y="10196"/>
                  </a:cubicBezTo>
                  <a:lnTo>
                    <a:pt x="6201" y="14509"/>
                  </a:lnTo>
                  <a:cubicBezTo>
                    <a:pt x="6201" y="15514"/>
                    <a:pt x="6716" y="16470"/>
                    <a:pt x="7549" y="17034"/>
                  </a:cubicBezTo>
                  <a:lnTo>
                    <a:pt x="9461" y="18308"/>
                  </a:lnTo>
                  <a:lnTo>
                    <a:pt x="7549" y="19607"/>
                  </a:lnTo>
                  <a:cubicBezTo>
                    <a:pt x="6716" y="20171"/>
                    <a:pt x="6201" y="21127"/>
                    <a:pt x="6201" y="22132"/>
                  </a:cubicBezTo>
                  <a:lnTo>
                    <a:pt x="6201" y="26445"/>
                  </a:lnTo>
                  <a:cubicBezTo>
                    <a:pt x="6201" y="28773"/>
                    <a:pt x="5294" y="29582"/>
                    <a:pt x="4608" y="29999"/>
                  </a:cubicBezTo>
                  <a:cubicBezTo>
                    <a:pt x="3848" y="30465"/>
                    <a:pt x="2990" y="30538"/>
                    <a:pt x="2990" y="30538"/>
                  </a:cubicBezTo>
                  <a:cubicBezTo>
                    <a:pt x="1299" y="30587"/>
                    <a:pt x="0" y="31984"/>
                    <a:pt x="49" y="33675"/>
                  </a:cubicBezTo>
                  <a:cubicBezTo>
                    <a:pt x="98" y="35317"/>
                    <a:pt x="1446" y="36641"/>
                    <a:pt x="3088" y="36641"/>
                  </a:cubicBezTo>
                  <a:cubicBezTo>
                    <a:pt x="3113" y="36641"/>
                    <a:pt x="3162" y="36641"/>
                    <a:pt x="3186" y="36616"/>
                  </a:cubicBezTo>
                  <a:cubicBezTo>
                    <a:pt x="6863" y="36518"/>
                    <a:pt x="12304" y="33700"/>
                    <a:pt x="12304" y="26445"/>
                  </a:cubicBezTo>
                  <a:lnTo>
                    <a:pt x="12304" y="23749"/>
                  </a:lnTo>
                  <a:lnTo>
                    <a:pt x="15122" y="21862"/>
                  </a:lnTo>
                  <a:cubicBezTo>
                    <a:pt x="16053" y="21249"/>
                    <a:pt x="16740" y="20342"/>
                    <a:pt x="16960" y="19264"/>
                  </a:cubicBezTo>
                  <a:cubicBezTo>
                    <a:pt x="17352" y="17524"/>
                    <a:pt x="16642" y="15784"/>
                    <a:pt x="15220" y="14828"/>
                  </a:cubicBezTo>
                  <a:lnTo>
                    <a:pt x="12304" y="12867"/>
                  </a:lnTo>
                  <a:lnTo>
                    <a:pt x="12304" y="10196"/>
                  </a:lnTo>
                  <a:cubicBezTo>
                    <a:pt x="12304" y="2941"/>
                    <a:pt x="6863" y="123"/>
                    <a:pt x="3186"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1"/>
            <p:cNvSpPr/>
            <p:nvPr/>
          </p:nvSpPr>
          <p:spPr>
            <a:xfrm>
              <a:off x="2617625" y="2348325"/>
              <a:ext cx="366450" cy="152575"/>
            </a:xfrm>
            <a:custGeom>
              <a:avLst/>
              <a:gdLst/>
              <a:ahLst/>
              <a:cxnLst/>
              <a:rect l="l" t="t" r="r" b="b"/>
              <a:pathLst>
                <a:path w="14658" h="6103" extrusionOk="0">
                  <a:moveTo>
                    <a:pt x="3065" y="0"/>
                  </a:moveTo>
                  <a:cubicBezTo>
                    <a:pt x="1373" y="0"/>
                    <a:pt x="1" y="1373"/>
                    <a:pt x="1" y="3064"/>
                  </a:cubicBezTo>
                  <a:cubicBezTo>
                    <a:pt x="1" y="4730"/>
                    <a:pt x="1373" y="6103"/>
                    <a:pt x="3065" y="6103"/>
                  </a:cubicBezTo>
                  <a:lnTo>
                    <a:pt x="11618" y="6103"/>
                  </a:lnTo>
                  <a:cubicBezTo>
                    <a:pt x="13309" y="6103"/>
                    <a:pt x="14657" y="4730"/>
                    <a:pt x="14657" y="3064"/>
                  </a:cubicBezTo>
                  <a:cubicBezTo>
                    <a:pt x="14657" y="1373"/>
                    <a:pt x="13309" y="0"/>
                    <a:pt x="11618"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1"/>
            <p:cNvSpPr/>
            <p:nvPr/>
          </p:nvSpPr>
          <p:spPr>
            <a:xfrm>
              <a:off x="3154375" y="2348325"/>
              <a:ext cx="1830825" cy="152575"/>
            </a:xfrm>
            <a:custGeom>
              <a:avLst/>
              <a:gdLst/>
              <a:ahLst/>
              <a:cxnLst/>
              <a:rect l="l" t="t" r="r" b="b"/>
              <a:pathLst>
                <a:path w="73233" h="6103" extrusionOk="0">
                  <a:moveTo>
                    <a:pt x="3040" y="0"/>
                  </a:moveTo>
                  <a:cubicBezTo>
                    <a:pt x="1349" y="0"/>
                    <a:pt x="1" y="1373"/>
                    <a:pt x="1" y="3064"/>
                  </a:cubicBezTo>
                  <a:cubicBezTo>
                    <a:pt x="1" y="4730"/>
                    <a:pt x="1349" y="6103"/>
                    <a:pt x="3040" y="6103"/>
                  </a:cubicBezTo>
                  <a:lnTo>
                    <a:pt x="70169" y="6103"/>
                  </a:lnTo>
                  <a:cubicBezTo>
                    <a:pt x="71860" y="6103"/>
                    <a:pt x="73233" y="4730"/>
                    <a:pt x="73233" y="3064"/>
                  </a:cubicBezTo>
                  <a:cubicBezTo>
                    <a:pt x="73233" y="1373"/>
                    <a:pt x="71860" y="0"/>
                    <a:pt x="70169"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1"/>
            <p:cNvSpPr/>
            <p:nvPr/>
          </p:nvSpPr>
          <p:spPr>
            <a:xfrm>
              <a:off x="2617625" y="2697575"/>
              <a:ext cx="366450" cy="152575"/>
            </a:xfrm>
            <a:custGeom>
              <a:avLst/>
              <a:gdLst/>
              <a:ahLst/>
              <a:cxnLst/>
              <a:rect l="l" t="t" r="r" b="b"/>
              <a:pathLst>
                <a:path w="14658" h="6103" extrusionOk="0">
                  <a:moveTo>
                    <a:pt x="3065" y="0"/>
                  </a:moveTo>
                  <a:cubicBezTo>
                    <a:pt x="1373" y="0"/>
                    <a:pt x="1" y="1373"/>
                    <a:pt x="1" y="3064"/>
                  </a:cubicBezTo>
                  <a:cubicBezTo>
                    <a:pt x="1" y="4730"/>
                    <a:pt x="1373" y="6103"/>
                    <a:pt x="3065" y="6103"/>
                  </a:cubicBezTo>
                  <a:lnTo>
                    <a:pt x="11618" y="6103"/>
                  </a:lnTo>
                  <a:cubicBezTo>
                    <a:pt x="13309" y="6103"/>
                    <a:pt x="14657" y="4730"/>
                    <a:pt x="14657" y="3064"/>
                  </a:cubicBezTo>
                  <a:cubicBezTo>
                    <a:pt x="14657" y="1373"/>
                    <a:pt x="13309" y="0"/>
                    <a:pt x="11618"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1"/>
            <p:cNvSpPr/>
            <p:nvPr/>
          </p:nvSpPr>
          <p:spPr>
            <a:xfrm>
              <a:off x="3154375" y="2697575"/>
              <a:ext cx="1830825" cy="152575"/>
            </a:xfrm>
            <a:custGeom>
              <a:avLst/>
              <a:gdLst/>
              <a:ahLst/>
              <a:cxnLst/>
              <a:rect l="l" t="t" r="r" b="b"/>
              <a:pathLst>
                <a:path w="73233" h="6103" extrusionOk="0">
                  <a:moveTo>
                    <a:pt x="3040" y="0"/>
                  </a:moveTo>
                  <a:cubicBezTo>
                    <a:pt x="1349" y="0"/>
                    <a:pt x="1" y="1373"/>
                    <a:pt x="1" y="3064"/>
                  </a:cubicBezTo>
                  <a:cubicBezTo>
                    <a:pt x="1" y="4730"/>
                    <a:pt x="1349" y="6103"/>
                    <a:pt x="3040" y="6103"/>
                  </a:cubicBezTo>
                  <a:lnTo>
                    <a:pt x="70169" y="6103"/>
                  </a:lnTo>
                  <a:cubicBezTo>
                    <a:pt x="71860" y="6103"/>
                    <a:pt x="73233" y="4730"/>
                    <a:pt x="73233" y="3064"/>
                  </a:cubicBezTo>
                  <a:cubicBezTo>
                    <a:pt x="73233" y="1373"/>
                    <a:pt x="71860" y="0"/>
                    <a:pt x="70169"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1"/>
            <p:cNvSpPr/>
            <p:nvPr/>
          </p:nvSpPr>
          <p:spPr>
            <a:xfrm>
              <a:off x="2617625" y="3046825"/>
              <a:ext cx="366450" cy="152575"/>
            </a:xfrm>
            <a:custGeom>
              <a:avLst/>
              <a:gdLst/>
              <a:ahLst/>
              <a:cxnLst/>
              <a:rect l="l" t="t" r="r" b="b"/>
              <a:pathLst>
                <a:path w="14658" h="6103" extrusionOk="0">
                  <a:moveTo>
                    <a:pt x="3065" y="0"/>
                  </a:moveTo>
                  <a:cubicBezTo>
                    <a:pt x="1373" y="0"/>
                    <a:pt x="1" y="1373"/>
                    <a:pt x="1" y="3064"/>
                  </a:cubicBezTo>
                  <a:cubicBezTo>
                    <a:pt x="1" y="4730"/>
                    <a:pt x="1373" y="6103"/>
                    <a:pt x="3065" y="6103"/>
                  </a:cubicBezTo>
                  <a:lnTo>
                    <a:pt x="11618" y="6103"/>
                  </a:lnTo>
                  <a:cubicBezTo>
                    <a:pt x="13309" y="6103"/>
                    <a:pt x="14657" y="4730"/>
                    <a:pt x="14657" y="3064"/>
                  </a:cubicBezTo>
                  <a:cubicBezTo>
                    <a:pt x="14657" y="1373"/>
                    <a:pt x="13309" y="0"/>
                    <a:pt x="11618"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1"/>
            <p:cNvSpPr/>
            <p:nvPr/>
          </p:nvSpPr>
          <p:spPr>
            <a:xfrm>
              <a:off x="3154375" y="3046825"/>
              <a:ext cx="1830825" cy="152575"/>
            </a:xfrm>
            <a:custGeom>
              <a:avLst/>
              <a:gdLst/>
              <a:ahLst/>
              <a:cxnLst/>
              <a:rect l="l" t="t" r="r" b="b"/>
              <a:pathLst>
                <a:path w="73233" h="6103" extrusionOk="0">
                  <a:moveTo>
                    <a:pt x="3040" y="0"/>
                  </a:moveTo>
                  <a:cubicBezTo>
                    <a:pt x="1349" y="0"/>
                    <a:pt x="1" y="1373"/>
                    <a:pt x="1" y="3064"/>
                  </a:cubicBezTo>
                  <a:cubicBezTo>
                    <a:pt x="1" y="4730"/>
                    <a:pt x="1349" y="6103"/>
                    <a:pt x="3040" y="6103"/>
                  </a:cubicBezTo>
                  <a:lnTo>
                    <a:pt x="70169" y="6103"/>
                  </a:lnTo>
                  <a:cubicBezTo>
                    <a:pt x="71860" y="6103"/>
                    <a:pt x="73233" y="4730"/>
                    <a:pt x="73233" y="3064"/>
                  </a:cubicBezTo>
                  <a:cubicBezTo>
                    <a:pt x="73233" y="1373"/>
                    <a:pt x="71860" y="0"/>
                    <a:pt x="70169"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1"/>
            <p:cNvSpPr/>
            <p:nvPr/>
          </p:nvSpPr>
          <p:spPr>
            <a:xfrm>
              <a:off x="3460125" y="1833675"/>
              <a:ext cx="155650" cy="151950"/>
            </a:xfrm>
            <a:custGeom>
              <a:avLst/>
              <a:gdLst/>
              <a:ahLst/>
              <a:cxnLst/>
              <a:rect l="l" t="t" r="r" b="b"/>
              <a:pathLst>
                <a:path w="6226" h="6078" extrusionOk="0">
                  <a:moveTo>
                    <a:pt x="3003" y="0"/>
                  </a:moveTo>
                  <a:cubicBezTo>
                    <a:pt x="2819" y="0"/>
                    <a:pt x="2634" y="16"/>
                    <a:pt x="2451" y="48"/>
                  </a:cubicBezTo>
                  <a:cubicBezTo>
                    <a:pt x="2255" y="97"/>
                    <a:pt x="2059" y="146"/>
                    <a:pt x="1863" y="219"/>
                  </a:cubicBezTo>
                  <a:cubicBezTo>
                    <a:pt x="1496" y="366"/>
                    <a:pt x="1177" y="587"/>
                    <a:pt x="883" y="881"/>
                  </a:cubicBezTo>
                  <a:cubicBezTo>
                    <a:pt x="319" y="1445"/>
                    <a:pt x="0" y="2229"/>
                    <a:pt x="0" y="3038"/>
                  </a:cubicBezTo>
                  <a:cubicBezTo>
                    <a:pt x="0" y="3430"/>
                    <a:pt x="74" y="3847"/>
                    <a:pt x="221" y="4214"/>
                  </a:cubicBezTo>
                  <a:cubicBezTo>
                    <a:pt x="466" y="4778"/>
                    <a:pt x="834" y="5244"/>
                    <a:pt x="1348" y="5587"/>
                  </a:cubicBezTo>
                  <a:cubicBezTo>
                    <a:pt x="1643" y="5783"/>
                    <a:pt x="2084" y="5954"/>
                    <a:pt x="2451" y="6028"/>
                  </a:cubicBezTo>
                  <a:cubicBezTo>
                    <a:pt x="2647" y="6077"/>
                    <a:pt x="2844" y="6077"/>
                    <a:pt x="3040" y="6077"/>
                  </a:cubicBezTo>
                  <a:cubicBezTo>
                    <a:pt x="3456" y="6077"/>
                    <a:pt x="3824" y="6028"/>
                    <a:pt x="4216" y="5856"/>
                  </a:cubicBezTo>
                  <a:cubicBezTo>
                    <a:pt x="4559" y="5709"/>
                    <a:pt x="4927" y="5464"/>
                    <a:pt x="5196" y="5195"/>
                  </a:cubicBezTo>
                  <a:cubicBezTo>
                    <a:pt x="5613" y="4778"/>
                    <a:pt x="5907" y="4214"/>
                    <a:pt x="6030" y="3626"/>
                  </a:cubicBezTo>
                  <a:cubicBezTo>
                    <a:pt x="6226" y="2621"/>
                    <a:pt x="5932" y="1616"/>
                    <a:pt x="5196" y="881"/>
                  </a:cubicBezTo>
                  <a:cubicBezTo>
                    <a:pt x="4618" y="303"/>
                    <a:pt x="3812" y="0"/>
                    <a:pt x="3003" y="0"/>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1"/>
            <p:cNvSpPr/>
            <p:nvPr/>
          </p:nvSpPr>
          <p:spPr>
            <a:xfrm>
              <a:off x="3725425" y="1833625"/>
              <a:ext cx="151975" cy="151975"/>
            </a:xfrm>
            <a:custGeom>
              <a:avLst/>
              <a:gdLst/>
              <a:ahLst/>
              <a:cxnLst/>
              <a:rect l="l" t="t" r="r" b="b"/>
              <a:pathLst>
                <a:path w="6079" h="6079" extrusionOk="0">
                  <a:moveTo>
                    <a:pt x="3040" y="1"/>
                  </a:moveTo>
                  <a:cubicBezTo>
                    <a:pt x="2231" y="1"/>
                    <a:pt x="1447" y="319"/>
                    <a:pt x="883" y="883"/>
                  </a:cubicBezTo>
                  <a:cubicBezTo>
                    <a:pt x="319" y="1447"/>
                    <a:pt x="1" y="2231"/>
                    <a:pt x="1" y="3040"/>
                  </a:cubicBezTo>
                  <a:cubicBezTo>
                    <a:pt x="1" y="3236"/>
                    <a:pt x="1" y="3432"/>
                    <a:pt x="50" y="3628"/>
                  </a:cubicBezTo>
                  <a:cubicBezTo>
                    <a:pt x="172" y="4216"/>
                    <a:pt x="466" y="4780"/>
                    <a:pt x="883" y="5197"/>
                  </a:cubicBezTo>
                  <a:cubicBezTo>
                    <a:pt x="1153" y="5466"/>
                    <a:pt x="1520" y="5711"/>
                    <a:pt x="1863" y="5858"/>
                  </a:cubicBezTo>
                  <a:cubicBezTo>
                    <a:pt x="2060" y="5932"/>
                    <a:pt x="2256" y="5981"/>
                    <a:pt x="2452" y="6030"/>
                  </a:cubicBezTo>
                  <a:cubicBezTo>
                    <a:pt x="2635" y="6062"/>
                    <a:pt x="2825" y="6078"/>
                    <a:pt x="3019" y="6078"/>
                  </a:cubicBezTo>
                  <a:cubicBezTo>
                    <a:pt x="3421" y="6078"/>
                    <a:pt x="3836" y="6007"/>
                    <a:pt x="4216" y="5858"/>
                  </a:cubicBezTo>
                  <a:cubicBezTo>
                    <a:pt x="4584" y="5711"/>
                    <a:pt x="4903" y="5466"/>
                    <a:pt x="5197" y="5197"/>
                  </a:cubicBezTo>
                  <a:cubicBezTo>
                    <a:pt x="5491" y="4927"/>
                    <a:pt x="5711" y="4584"/>
                    <a:pt x="5858" y="4216"/>
                  </a:cubicBezTo>
                  <a:cubicBezTo>
                    <a:pt x="6005" y="3824"/>
                    <a:pt x="6079" y="3432"/>
                    <a:pt x="6079" y="3040"/>
                  </a:cubicBezTo>
                  <a:cubicBezTo>
                    <a:pt x="6079" y="2231"/>
                    <a:pt x="5760" y="1447"/>
                    <a:pt x="5197" y="883"/>
                  </a:cubicBezTo>
                  <a:cubicBezTo>
                    <a:pt x="4633" y="319"/>
                    <a:pt x="3849" y="1"/>
                    <a:pt x="3040"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1"/>
            <p:cNvSpPr/>
            <p:nvPr/>
          </p:nvSpPr>
          <p:spPr>
            <a:xfrm>
              <a:off x="3990125" y="1833625"/>
              <a:ext cx="152600" cy="152000"/>
            </a:xfrm>
            <a:custGeom>
              <a:avLst/>
              <a:gdLst/>
              <a:ahLst/>
              <a:cxnLst/>
              <a:rect l="l" t="t" r="r" b="b"/>
              <a:pathLst>
                <a:path w="6104" h="6080" extrusionOk="0">
                  <a:moveTo>
                    <a:pt x="3064" y="1"/>
                  </a:moveTo>
                  <a:cubicBezTo>
                    <a:pt x="2255" y="1"/>
                    <a:pt x="1471" y="319"/>
                    <a:pt x="907" y="883"/>
                  </a:cubicBezTo>
                  <a:cubicBezTo>
                    <a:pt x="344" y="1447"/>
                    <a:pt x="1" y="2231"/>
                    <a:pt x="1" y="3040"/>
                  </a:cubicBezTo>
                  <a:cubicBezTo>
                    <a:pt x="1" y="4069"/>
                    <a:pt x="515" y="5025"/>
                    <a:pt x="1373" y="5589"/>
                  </a:cubicBezTo>
                  <a:cubicBezTo>
                    <a:pt x="1520" y="5687"/>
                    <a:pt x="1716" y="5785"/>
                    <a:pt x="1888" y="5858"/>
                  </a:cubicBezTo>
                  <a:cubicBezTo>
                    <a:pt x="2084" y="5932"/>
                    <a:pt x="2255" y="5981"/>
                    <a:pt x="2451" y="6030"/>
                  </a:cubicBezTo>
                  <a:cubicBezTo>
                    <a:pt x="2672" y="6079"/>
                    <a:pt x="2844" y="6079"/>
                    <a:pt x="3064" y="6079"/>
                  </a:cubicBezTo>
                  <a:cubicBezTo>
                    <a:pt x="3481" y="6079"/>
                    <a:pt x="3824" y="6030"/>
                    <a:pt x="4216" y="5858"/>
                  </a:cubicBezTo>
                  <a:cubicBezTo>
                    <a:pt x="4608" y="5687"/>
                    <a:pt x="4902" y="5491"/>
                    <a:pt x="5221" y="5197"/>
                  </a:cubicBezTo>
                  <a:cubicBezTo>
                    <a:pt x="5785" y="4633"/>
                    <a:pt x="6103" y="3824"/>
                    <a:pt x="6103" y="3040"/>
                  </a:cubicBezTo>
                  <a:cubicBezTo>
                    <a:pt x="6103" y="2231"/>
                    <a:pt x="5785" y="1447"/>
                    <a:pt x="5221" y="883"/>
                  </a:cubicBezTo>
                  <a:cubicBezTo>
                    <a:pt x="4657" y="319"/>
                    <a:pt x="3848" y="1"/>
                    <a:pt x="3064" y="1"/>
                  </a:cubicBez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5DDDA">
            <a:alpha val="71900"/>
          </a:srgbClr>
        </a:solidFill>
        <a:effectLst/>
      </p:bgPr>
    </p:bg>
    <p:spTree>
      <p:nvGrpSpPr>
        <p:cNvPr id="1" name="Shape 1130"/>
        <p:cNvGrpSpPr/>
        <p:nvPr/>
      </p:nvGrpSpPr>
      <p:grpSpPr>
        <a:xfrm>
          <a:off x="0" y="0"/>
          <a:ext cx="0" cy="0"/>
          <a:chOff x="0" y="0"/>
          <a:chExt cx="0" cy="0"/>
        </a:xfrm>
      </p:grpSpPr>
      <p:sp>
        <p:nvSpPr>
          <p:cNvPr id="1131" name="Google Shape;1131;p33"/>
          <p:cNvSpPr txBox="1">
            <a:spLocks noGrp="1"/>
          </p:cNvSpPr>
          <p:nvPr>
            <p:ph type="ctrTitle"/>
          </p:nvPr>
        </p:nvSpPr>
        <p:spPr>
          <a:xfrm>
            <a:off x="380022" y="901481"/>
            <a:ext cx="5558441" cy="4054983"/>
          </a:xfrm>
          <a:prstGeom prst="rect">
            <a:avLst/>
          </a:prstGeom>
        </p:spPr>
        <p:style>
          <a:lnRef idx="2">
            <a:schemeClr val="accent5"/>
          </a:lnRef>
          <a:fillRef idx="1">
            <a:schemeClr val="lt1"/>
          </a:fillRef>
          <a:effectRef idx="0">
            <a:schemeClr val="accent5"/>
          </a:effectRef>
          <a:fontRef idx="minor">
            <a:schemeClr val="dk1"/>
          </a:fontRef>
        </p:style>
        <p:txBody>
          <a:bodyPr spcFirstLastPara="1" wrap="square" lIns="91425" tIns="91425" rIns="91425" bIns="91425" anchor="t" anchorCtr="0">
            <a:noAutofit/>
          </a:bodyPr>
          <a:lstStyle/>
          <a:p>
            <a:pPr lvl="0">
              <a:lnSpc>
                <a:spcPct val="150000"/>
              </a:lnSpc>
            </a:pPr>
            <a:r>
              <a:rPr lang="en-US" sz="1200" dirty="0">
                <a:solidFill>
                  <a:schemeClr val="tx1"/>
                </a:solidFill>
                <a:latin typeface="Barlow Semi Condensed Light"/>
              </a:rPr>
              <a:t>1) </a:t>
            </a:r>
            <a:r>
              <a:rPr lang="en-US" sz="1200" dirty="0" err="1">
                <a:solidFill>
                  <a:schemeClr val="tx1"/>
                </a:solidFill>
                <a:latin typeface="Barlow Semi Condensed Light"/>
              </a:rPr>
              <a:t>Mengakibatkan</a:t>
            </a:r>
            <a:r>
              <a:rPr lang="en-US" sz="1200" dirty="0">
                <a:solidFill>
                  <a:schemeClr val="tx1"/>
                </a:solidFill>
                <a:latin typeface="Barlow Semi Condensed Light"/>
              </a:rPr>
              <a:t> </a:t>
            </a:r>
            <a:r>
              <a:rPr lang="en-US" sz="1200" dirty="0" err="1">
                <a:solidFill>
                  <a:schemeClr val="tx1"/>
                </a:solidFill>
                <a:latin typeface="Barlow Semi Condensed Light"/>
              </a:rPr>
              <a:t>ketidakharmonisan</a:t>
            </a:r>
            <a:r>
              <a:rPr lang="en-US" sz="1200" dirty="0">
                <a:solidFill>
                  <a:schemeClr val="tx1"/>
                </a:solidFill>
                <a:latin typeface="Barlow Semi Condensed Light"/>
              </a:rPr>
              <a:t>, </a:t>
            </a:r>
            <a:r>
              <a:rPr lang="en-US" sz="1200" dirty="0" err="1">
                <a:solidFill>
                  <a:schemeClr val="tx1"/>
                </a:solidFill>
                <a:latin typeface="Barlow Semi Condensed Light"/>
              </a:rPr>
              <a:t>bahkan</a:t>
            </a:r>
            <a:r>
              <a:rPr lang="en-US" sz="1200" dirty="0">
                <a:solidFill>
                  <a:schemeClr val="tx1"/>
                </a:solidFill>
                <a:latin typeface="Barlow Semi Condensed Light"/>
              </a:rPr>
              <a:t> </a:t>
            </a:r>
            <a:r>
              <a:rPr lang="en-US" sz="1200" dirty="0" err="1">
                <a:solidFill>
                  <a:schemeClr val="tx1"/>
                </a:solidFill>
                <a:latin typeface="Barlow Semi Condensed Light"/>
              </a:rPr>
              <a:t>perpecahan</a:t>
            </a:r>
            <a:r>
              <a:rPr lang="en-US" sz="1200" dirty="0">
                <a:solidFill>
                  <a:schemeClr val="tx1"/>
                </a:solidFill>
                <a:latin typeface="Barlow Semi Condensed Light"/>
              </a:rPr>
              <a:t> </a:t>
            </a:r>
            <a:r>
              <a:rPr lang="en-US" sz="1200" dirty="0" err="1">
                <a:solidFill>
                  <a:schemeClr val="tx1"/>
                </a:solidFill>
                <a:latin typeface="Barlow Semi Condensed Light"/>
              </a:rPr>
              <a:t>bangsa</a:t>
            </a:r>
            <a:r>
              <a:rPr lang="en-US" sz="1200" dirty="0">
                <a:solidFill>
                  <a:schemeClr val="tx1"/>
                </a:solidFill>
                <a:latin typeface="Barlow Semi Condensed Light"/>
              </a:rPr>
              <a:t> </a:t>
            </a:r>
            <a:r>
              <a:rPr lang="en-US" sz="1200" dirty="0" err="1">
                <a:solidFill>
                  <a:schemeClr val="tx1"/>
                </a:solidFill>
                <a:latin typeface="Barlow Semi Condensed Light"/>
              </a:rPr>
              <a:t>dan</a:t>
            </a:r>
            <a:r>
              <a:rPr lang="en-US" sz="1200" dirty="0">
                <a:solidFill>
                  <a:schemeClr val="tx1"/>
                </a:solidFill>
                <a:latin typeface="Barlow Semi Condensed Light"/>
              </a:rPr>
              <a:t> </a:t>
            </a:r>
            <a:r>
              <a:rPr lang="en-US" sz="1200" dirty="0" err="1">
                <a:solidFill>
                  <a:schemeClr val="tx1"/>
                </a:solidFill>
                <a:latin typeface="Barlow Semi Condensed Light"/>
              </a:rPr>
              <a:t>negara</a:t>
            </a:r>
            <a:r>
              <a:rPr lang="en-US" sz="1200" dirty="0">
                <a:solidFill>
                  <a:schemeClr val="tx1"/>
                </a:solidFill>
                <a:latin typeface="Barlow Semi Condensed Light"/>
              </a:rPr>
              <a:t>.</a:t>
            </a:r>
            <a:br>
              <a:rPr lang="en-US" sz="1200" dirty="0">
                <a:solidFill>
                  <a:schemeClr val="tx1"/>
                </a:solidFill>
                <a:latin typeface="Barlow Semi Condensed Light"/>
              </a:rPr>
            </a:br>
            <a:r>
              <a:rPr lang="en-US" sz="1200" dirty="0">
                <a:solidFill>
                  <a:schemeClr val="tx1"/>
                </a:solidFill>
                <a:latin typeface="Barlow Semi Condensed Light"/>
              </a:rPr>
              <a:t>2) </a:t>
            </a:r>
            <a:r>
              <a:rPr lang="en-US" sz="1200" dirty="0" err="1">
                <a:solidFill>
                  <a:schemeClr val="tx1"/>
                </a:solidFill>
                <a:latin typeface="Barlow Semi Condensed Light"/>
              </a:rPr>
              <a:t>Munculnya</a:t>
            </a:r>
            <a:r>
              <a:rPr lang="en-US" sz="1200" dirty="0">
                <a:solidFill>
                  <a:schemeClr val="tx1"/>
                </a:solidFill>
                <a:latin typeface="Barlow Semi Condensed Light"/>
              </a:rPr>
              <a:t> </a:t>
            </a:r>
            <a:r>
              <a:rPr lang="en-US" sz="1200" dirty="0" err="1">
                <a:solidFill>
                  <a:schemeClr val="tx1"/>
                </a:solidFill>
                <a:latin typeface="Barlow Semi Condensed Light"/>
              </a:rPr>
              <a:t>persaingan</a:t>
            </a:r>
            <a:br>
              <a:rPr lang="en-US" sz="1200" dirty="0">
                <a:solidFill>
                  <a:schemeClr val="tx1"/>
                </a:solidFill>
                <a:latin typeface="Barlow Semi Condensed Light"/>
              </a:rPr>
            </a:br>
            <a:r>
              <a:rPr lang="en-US" sz="1200" dirty="0">
                <a:solidFill>
                  <a:schemeClr val="tx1"/>
                </a:solidFill>
                <a:latin typeface="Barlow Semi Condensed Light"/>
              </a:rPr>
              <a:t>3) </a:t>
            </a:r>
            <a:r>
              <a:rPr lang="en-US" sz="1200" dirty="0" err="1">
                <a:solidFill>
                  <a:schemeClr val="tx1"/>
                </a:solidFill>
                <a:latin typeface="Barlow Semi Condensed Light"/>
              </a:rPr>
              <a:t>Munculnya</a:t>
            </a:r>
            <a:r>
              <a:rPr lang="en-US" sz="1200" dirty="0">
                <a:solidFill>
                  <a:schemeClr val="tx1"/>
                </a:solidFill>
                <a:latin typeface="Barlow Semi Condensed Light"/>
              </a:rPr>
              <a:t> </a:t>
            </a:r>
            <a:r>
              <a:rPr lang="en-US" sz="1200" dirty="0" err="1">
                <a:solidFill>
                  <a:schemeClr val="tx1"/>
                </a:solidFill>
                <a:latin typeface="Barlow Semi Condensed Light"/>
              </a:rPr>
              <a:t>sikap</a:t>
            </a:r>
            <a:r>
              <a:rPr lang="en-US" sz="1200" dirty="0">
                <a:solidFill>
                  <a:schemeClr val="tx1"/>
                </a:solidFill>
                <a:latin typeface="Barlow Semi Condensed Light"/>
              </a:rPr>
              <a:t> </a:t>
            </a:r>
            <a:r>
              <a:rPr lang="en-US" sz="1200" dirty="0" err="1">
                <a:solidFill>
                  <a:schemeClr val="tx1"/>
                </a:solidFill>
                <a:latin typeface="Barlow Semi Condensed Light"/>
              </a:rPr>
              <a:t>negatif</a:t>
            </a:r>
            <a:r>
              <a:rPr lang="en-US" sz="1200" dirty="0">
                <a:solidFill>
                  <a:schemeClr val="tx1"/>
                </a:solidFill>
                <a:latin typeface="Barlow Semi Condensed Light"/>
              </a:rPr>
              <a:t> </a:t>
            </a:r>
            <a:r>
              <a:rPr lang="en-US" sz="1200" dirty="0" err="1">
                <a:solidFill>
                  <a:schemeClr val="tx1"/>
                </a:solidFill>
                <a:latin typeface="Barlow Semi Condensed Light"/>
              </a:rPr>
              <a:t>seperti</a:t>
            </a:r>
            <a:r>
              <a:rPr lang="en-US" sz="1200" dirty="0">
                <a:solidFill>
                  <a:schemeClr val="tx1"/>
                </a:solidFill>
                <a:latin typeface="Barlow Semi Condensed Light"/>
              </a:rPr>
              <a:t> </a:t>
            </a:r>
            <a:r>
              <a:rPr lang="en-US" sz="1200" dirty="0" err="1">
                <a:solidFill>
                  <a:schemeClr val="tx1"/>
                </a:solidFill>
                <a:latin typeface="Barlow Semi Condensed Light"/>
              </a:rPr>
              <a:t>egoisme</a:t>
            </a:r>
            <a:r>
              <a:rPr lang="en-US" sz="1200" dirty="0">
                <a:solidFill>
                  <a:schemeClr val="tx1"/>
                </a:solidFill>
                <a:latin typeface="Barlow Semi Condensed Light"/>
              </a:rPr>
              <a:t> </a:t>
            </a:r>
            <a:r>
              <a:rPr lang="en-US" sz="1200" dirty="0" err="1">
                <a:solidFill>
                  <a:schemeClr val="tx1"/>
                </a:solidFill>
                <a:latin typeface="Barlow Semi Condensed Light"/>
              </a:rPr>
              <a:t>kelompok</a:t>
            </a:r>
            <a:r>
              <a:rPr lang="en-US" sz="1200" dirty="0">
                <a:solidFill>
                  <a:schemeClr val="tx1"/>
                </a:solidFill>
                <a:latin typeface="Barlow Semi Condensed Light"/>
              </a:rPr>
              <a:t> </a:t>
            </a:r>
            <a:r>
              <a:rPr lang="en-US" sz="1200" dirty="0" err="1">
                <a:solidFill>
                  <a:schemeClr val="tx1"/>
                </a:solidFill>
                <a:latin typeface="Barlow Semi Condensed Light"/>
              </a:rPr>
              <a:t>atau</a:t>
            </a:r>
            <a:r>
              <a:rPr lang="en-US" sz="1200" dirty="0">
                <a:solidFill>
                  <a:schemeClr val="tx1"/>
                </a:solidFill>
                <a:latin typeface="Barlow Semi Condensed Light"/>
              </a:rPr>
              <a:t> </a:t>
            </a:r>
            <a:r>
              <a:rPr lang="en-US" sz="1200" dirty="0" err="1">
                <a:solidFill>
                  <a:schemeClr val="tx1"/>
                </a:solidFill>
                <a:latin typeface="Barlow Semi Condensed Light"/>
              </a:rPr>
              <a:t>golongan</a:t>
            </a:r>
            <a:r>
              <a:rPr lang="en-US" sz="1200" dirty="0">
                <a:solidFill>
                  <a:schemeClr val="tx1"/>
                </a:solidFill>
                <a:latin typeface="Barlow Semi Condensed Light"/>
              </a:rPr>
              <a:t>, </a:t>
            </a:r>
            <a:r>
              <a:rPr lang="en-US" sz="1200" dirty="0" err="1">
                <a:solidFill>
                  <a:schemeClr val="tx1"/>
                </a:solidFill>
                <a:latin typeface="Barlow Semi Condensed Light"/>
              </a:rPr>
              <a:t>fanatisme</a:t>
            </a:r>
            <a:r>
              <a:rPr lang="en-US" sz="1200" dirty="0">
                <a:solidFill>
                  <a:schemeClr val="tx1"/>
                </a:solidFill>
                <a:latin typeface="Barlow Semi Condensed Light"/>
              </a:rPr>
              <a:t> </a:t>
            </a:r>
            <a:r>
              <a:rPr lang="en-US" sz="1200" dirty="0" err="1">
                <a:solidFill>
                  <a:schemeClr val="tx1"/>
                </a:solidFill>
                <a:latin typeface="Barlow Semi Condensed Light"/>
              </a:rPr>
              <a:t>dan</a:t>
            </a:r>
            <a:r>
              <a:rPr lang="en-US" sz="1200" dirty="0">
                <a:solidFill>
                  <a:schemeClr val="tx1"/>
                </a:solidFill>
                <a:latin typeface="Barlow Semi Condensed Light"/>
              </a:rPr>
              <a:t> </a:t>
            </a:r>
            <a:r>
              <a:rPr lang="en-US" sz="1200" dirty="0" err="1">
                <a:solidFill>
                  <a:schemeClr val="tx1"/>
                </a:solidFill>
                <a:latin typeface="Barlow Semi Condensed Light"/>
              </a:rPr>
              <a:t>sebagainya</a:t>
            </a:r>
            <a:br>
              <a:rPr lang="en-US" sz="1200" dirty="0">
                <a:solidFill>
                  <a:schemeClr val="tx1"/>
                </a:solidFill>
                <a:latin typeface="Barlow Semi Condensed Light"/>
              </a:rPr>
            </a:br>
            <a:r>
              <a:rPr lang="en-US" sz="1200" dirty="0">
                <a:solidFill>
                  <a:schemeClr val="tx1"/>
                </a:solidFill>
                <a:latin typeface="Barlow Semi Condensed Light"/>
              </a:rPr>
              <a:t>4) </a:t>
            </a:r>
            <a:r>
              <a:rPr lang="en-US" sz="1200" dirty="0" err="1">
                <a:solidFill>
                  <a:schemeClr val="tx1"/>
                </a:solidFill>
                <a:latin typeface="Barlow Semi Condensed Light"/>
              </a:rPr>
              <a:t>Munculnya</a:t>
            </a:r>
            <a:r>
              <a:rPr lang="en-US" sz="1200" dirty="0">
                <a:solidFill>
                  <a:schemeClr val="tx1"/>
                </a:solidFill>
                <a:latin typeface="Barlow Semi Condensed Light"/>
              </a:rPr>
              <a:t> </a:t>
            </a:r>
            <a:r>
              <a:rPr lang="en-US" sz="1200" dirty="0" err="1">
                <a:solidFill>
                  <a:schemeClr val="tx1"/>
                </a:solidFill>
                <a:latin typeface="Barlow Semi Condensed Light"/>
              </a:rPr>
              <a:t>etnosentrisme</a:t>
            </a:r>
            <a:br>
              <a:rPr lang="en-US" sz="1200" dirty="0">
                <a:solidFill>
                  <a:schemeClr val="tx1"/>
                </a:solidFill>
                <a:latin typeface="Barlow Semi Condensed Light"/>
              </a:rPr>
            </a:br>
            <a:r>
              <a:rPr lang="en-US" sz="1200" dirty="0">
                <a:solidFill>
                  <a:schemeClr val="tx1"/>
                </a:solidFill>
                <a:latin typeface="Barlow Semi Condensed Light"/>
              </a:rPr>
              <a:t>5) </a:t>
            </a:r>
            <a:r>
              <a:rPr lang="en-US" sz="1200" dirty="0" err="1">
                <a:solidFill>
                  <a:schemeClr val="tx1"/>
                </a:solidFill>
                <a:latin typeface="Barlow Semi Condensed Light"/>
              </a:rPr>
              <a:t>Mudah</a:t>
            </a:r>
            <a:r>
              <a:rPr lang="en-US" sz="1200" dirty="0">
                <a:solidFill>
                  <a:schemeClr val="tx1"/>
                </a:solidFill>
                <a:latin typeface="Barlow Semi Condensed Light"/>
              </a:rPr>
              <a:t> </a:t>
            </a:r>
            <a:r>
              <a:rPr lang="en-US" sz="1200" dirty="0" err="1">
                <a:solidFill>
                  <a:schemeClr val="tx1"/>
                </a:solidFill>
                <a:latin typeface="Barlow Semi Condensed Light"/>
              </a:rPr>
              <a:t>terpecah</a:t>
            </a:r>
            <a:r>
              <a:rPr lang="en-US" sz="1200" dirty="0">
                <a:solidFill>
                  <a:schemeClr val="tx1"/>
                </a:solidFill>
                <a:latin typeface="Barlow Semi Condensed Light"/>
              </a:rPr>
              <a:t> </a:t>
            </a:r>
            <a:r>
              <a:rPr lang="en-US" sz="1200" dirty="0" err="1">
                <a:solidFill>
                  <a:schemeClr val="tx1"/>
                </a:solidFill>
                <a:latin typeface="Barlow Semi Condensed Light"/>
              </a:rPr>
              <a:t>belah</a:t>
            </a:r>
            <a:br>
              <a:rPr lang="en-US" sz="1200" dirty="0">
                <a:solidFill>
                  <a:schemeClr val="tx1"/>
                </a:solidFill>
                <a:latin typeface="Barlow Semi Condensed Light"/>
              </a:rPr>
            </a:br>
            <a:r>
              <a:rPr lang="en-US" sz="1200" dirty="0">
                <a:solidFill>
                  <a:schemeClr val="tx1"/>
                </a:solidFill>
                <a:latin typeface="Barlow Semi Condensed Light"/>
              </a:rPr>
              <a:t>6) </a:t>
            </a:r>
            <a:r>
              <a:rPr lang="en-US" sz="1200" dirty="0" err="1">
                <a:solidFill>
                  <a:schemeClr val="tx1"/>
                </a:solidFill>
                <a:latin typeface="Barlow Semi Condensed Light"/>
              </a:rPr>
              <a:t>Sulit</a:t>
            </a:r>
            <a:r>
              <a:rPr lang="en-US" sz="1200" dirty="0">
                <a:solidFill>
                  <a:schemeClr val="tx1"/>
                </a:solidFill>
                <a:latin typeface="Barlow Semi Condensed Light"/>
              </a:rPr>
              <a:t> </a:t>
            </a:r>
            <a:r>
              <a:rPr lang="en-US" sz="1200" dirty="0" err="1">
                <a:solidFill>
                  <a:schemeClr val="tx1"/>
                </a:solidFill>
                <a:latin typeface="Barlow Semi Condensed Light"/>
              </a:rPr>
              <a:t>untuk</a:t>
            </a:r>
            <a:r>
              <a:rPr lang="en-US" sz="1200" dirty="0">
                <a:solidFill>
                  <a:schemeClr val="tx1"/>
                </a:solidFill>
                <a:latin typeface="Barlow Semi Condensed Light"/>
              </a:rPr>
              <a:t> </a:t>
            </a:r>
            <a:r>
              <a:rPr lang="en-US" sz="1200" dirty="0" err="1">
                <a:solidFill>
                  <a:schemeClr val="tx1"/>
                </a:solidFill>
                <a:latin typeface="Barlow Semi Condensed Light"/>
              </a:rPr>
              <a:t>mengupayakan</a:t>
            </a:r>
            <a:r>
              <a:rPr lang="en-US" sz="1200" dirty="0">
                <a:solidFill>
                  <a:schemeClr val="tx1"/>
                </a:solidFill>
                <a:latin typeface="Barlow Semi Condensed Light"/>
              </a:rPr>
              <a:t> </a:t>
            </a:r>
            <a:r>
              <a:rPr lang="en-US" sz="1200" dirty="0" err="1">
                <a:solidFill>
                  <a:schemeClr val="tx1"/>
                </a:solidFill>
                <a:latin typeface="Barlow Semi Condensed Light"/>
              </a:rPr>
              <a:t>persatuan</a:t>
            </a:r>
            <a:r>
              <a:rPr lang="en-US" sz="1200" dirty="0">
                <a:solidFill>
                  <a:schemeClr val="tx1"/>
                </a:solidFill>
                <a:latin typeface="Barlow Semi Condensed Light"/>
              </a:rPr>
              <a:t> </a:t>
            </a:r>
            <a:r>
              <a:rPr lang="en-US" sz="1200" dirty="0" err="1">
                <a:solidFill>
                  <a:schemeClr val="tx1"/>
                </a:solidFill>
                <a:latin typeface="Barlow Semi Condensed Light"/>
              </a:rPr>
              <a:t>dan</a:t>
            </a:r>
            <a:r>
              <a:rPr lang="en-US" sz="1200" dirty="0">
                <a:solidFill>
                  <a:schemeClr val="tx1"/>
                </a:solidFill>
                <a:latin typeface="Barlow Semi Condensed Light"/>
              </a:rPr>
              <a:t> </a:t>
            </a:r>
            <a:r>
              <a:rPr lang="en-US" sz="1200" dirty="0" err="1">
                <a:solidFill>
                  <a:schemeClr val="tx1"/>
                </a:solidFill>
                <a:latin typeface="Barlow Semi Condensed Light"/>
              </a:rPr>
              <a:t>kesatuan</a:t>
            </a:r>
            <a:br>
              <a:rPr lang="en-US" sz="1200" dirty="0">
                <a:solidFill>
                  <a:schemeClr val="tx1"/>
                </a:solidFill>
                <a:latin typeface="Barlow Semi Condensed Light"/>
              </a:rPr>
            </a:br>
            <a:r>
              <a:rPr lang="en-US" sz="1200" dirty="0">
                <a:solidFill>
                  <a:schemeClr val="tx1"/>
                </a:solidFill>
                <a:latin typeface="Barlow Semi Condensed Light"/>
              </a:rPr>
              <a:t>7) </a:t>
            </a:r>
            <a:r>
              <a:rPr lang="en-US" sz="1200" dirty="0" err="1">
                <a:solidFill>
                  <a:schemeClr val="tx1"/>
                </a:solidFill>
                <a:latin typeface="Barlow Semi Condensed Light"/>
              </a:rPr>
              <a:t>Potensi</a:t>
            </a:r>
            <a:r>
              <a:rPr lang="en-US" sz="1200" dirty="0">
                <a:solidFill>
                  <a:schemeClr val="tx1"/>
                </a:solidFill>
                <a:latin typeface="Barlow Semi Condensed Light"/>
              </a:rPr>
              <a:t> </a:t>
            </a:r>
            <a:r>
              <a:rPr lang="en-US" sz="1200" dirty="0" err="1">
                <a:solidFill>
                  <a:schemeClr val="tx1"/>
                </a:solidFill>
                <a:latin typeface="Barlow Semi Condensed Light"/>
              </a:rPr>
              <a:t>munculnya</a:t>
            </a:r>
            <a:r>
              <a:rPr lang="en-US" sz="1200" dirty="0">
                <a:solidFill>
                  <a:schemeClr val="tx1"/>
                </a:solidFill>
                <a:latin typeface="Barlow Semi Condensed Light"/>
              </a:rPr>
              <a:t> </a:t>
            </a:r>
            <a:r>
              <a:rPr lang="en-US" sz="1200" dirty="0" err="1">
                <a:solidFill>
                  <a:schemeClr val="tx1"/>
                </a:solidFill>
                <a:latin typeface="Barlow Semi Condensed Light"/>
              </a:rPr>
              <a:t>perpecahan</a:t>
            </a:r>
            <a:r>
              <a:rPr lang="en-US" sz="1200" dirty="0">
                <a:solidFill>
                  <a:schemeClr val="tx1"/>
                </a:solidFill>
                <a:latin typeface="Barlow Semi Condensed Light"/>
              </a:rPr>
              <a:t> </a:t>
            </a:r>
            <a:r>
              <a:rPr lang="en-US" sz="1200" dirty="0" err="1">
                <a:solidFill>
                  <a:schemeClr val="tx1"/>
                </a:solidFill>
                <a:latin typeface="Barlow Semi Condensed Light"/>
              </a:rPr>
              <a:t>besar</a:t>
            </a:r>
            <a:br>
              <a:rPr lang="en-US" sz="1200" dirty="0">
                <a:solidFill>
                  <a:schemeClr val="tx1"/>
                </a:solidFill>
                <a:latin typeface="Barlow Semi Condensed Light"/>
              </a:rPr>
            </a:br>
            <a:r>
              <a:rPr lang="en-US" sz="1200" dirty="0">
                <a:solidFill>
                  <a:schemeClr val="tx1"/>
                </a:solidFill>
                <a:latin typeface="Barlow Semi Condensed Light"/>
              </a:rPr>
              <a:t>8) </a:t>
            </a:r>
            <a:r>
              <a:rPr lang="en-US" sz="1200" dirty="0" err="1">
                <a:solidFill>
                  <a:schemeClr val="tx1"/>
                </a:solidFill>
                <a:latin typeface="Barlow Semi Condensed Light"/>
              </a:rPr>
              <a:t>Potensi</a:t>
            </a:r>
            <a:r>
              <a:rPr lang="en-US" sz="1200" dirty="0">
                <a:solidFill>
                  <a:schemeClr val="tx1"/>
                </a:solidFill>
                <a:latin typeface="Barlow Semi Condensed Light"/>
              </a:rPr>
              <a:t> </a:t>
            </a:r>
            <a:r>
              <a:rPr lang="en-US" sz="1200" dirty="0" err="1">
                <a:solidFill>
                  <a:schemeClr val="tx1"/>
                </a:solidFill>
                <a:latin typeface="Barlow Semi Condensed Light"/>
              </a:rPr>
              <a:t>perpecahan</a:t>
            </a:r>
            <a:r>
              <a:rPr lang="en-US" sz="1200" dirty="0">
                <a:solidFill>
                  <a:schemeClr val="tx1"/>
                </a:solidFill>
                <a:latin typeface="Barlow Semi Condensed Light"/>
              </a:rPr>
              <a:t> </a:t>
            </a:r>
            <a:r>
              <a:rPr lang="en-US" sz="1200" dirty="0" err="1">
                <a:solidFill>
                  <a:schemeClr val="tx1"/>
                </a:solidFill>
                <a:latin typeface="Barlow Semi Condensed Light"/>
              </a:rPr>
              <a:t>mengarah</a:t>
            </a:r>
            <a:r>
              <a:rPr lang="en-US" sz="1200" dirty="0">
                <a:solidFill>
                  <a:schemeClr val="tx1"/>
                </a:solidFill>
                <a:latin typeface="Barlow Semi Condensed Light"/>
              </a:rPr>
              <a:t> </a:t>
            </a:r>
            <a:r>
              <a:rPr lang="en-US" sz="1200" dirty="0" err="1">
                <a:solidFill>
                  <a:schemeClr val="tx1"/>
                </a:solidFill>
                <a:latin typeface="Barlow Semi Condensed Light"/>
              </a:rPr>
              <a:t>ke</a:t>
            </a:r>
            <a:r>
              <a:rPr lang="en-US" sz="1200" dirty="0">
                <a:solidFill>
                  <a:schemeClr val="tx1"/>
                </a:solidFill>
                <a:latin typeface="Barlow Semi Condensed Light"/>
              </a:rPr>
              <a:t> </a:t>
            </a:r>
            <a:r>
              <a:rPr lang="en-US" sz="1200" dirty="0" err="1">
                <a:solidFill>
                  <a:schemeClr val="tx1"/>
                </a:solidFill>
                <a:latin typeface="Barlow Semi Condensed Light"/>
              </a:rPr>
              <a:t>konflik</a:t>
            </a:r>
            <a:r>
              <a:rPr lang="en-US" sz="1200" dirty="0">
                <a:solidFill>
                  <a:schemeClr val="tx1"/>
                </a:solidFill>
                <a:latin typeface="Barlow Semi Condensed Light"/>
              </a:rPr>
              <a:t> </a:t>
            </a:r>
            <a:r>
              <a:rPr lang="en-US" sz="1200" dirty="0" err="1">
                <a:solidFill>
                  <a:schemeClr val="tx1"/>
                </a:solidFill>
                <a:latin typeface="Barlow Semi Condensed Light"/>
              </a:rPr>
              <a:t>dan</a:t>
            </a:r>
            <a:r>
              <a:rPr lang="en-US" sz="1200" dirty="0">
                <a:solidFill>
                  <a:schemeClr val="tx1"/>
                </a:solidFill>
                <a:latin typeface="Barlow Semi Condensed Light"/>
              </a:rPr>
              <a:t> </a:t>
            </a:r>
            <a:r>
              <a:rPr lang="en-US" sz="1200" dirty="0" err="1">
                <a:solidFill>
                  <a:schemeClr val="tx1"/>
                </a:solidFill>
                <a:latin typeface="Barlow Semi Condensed Light"/>
              </a:rPr>
              <a:t>kekerasan</a:t>
            </a:r>
            <a:r>
              <a:rPr lang="en-US" sz="1200" dirty="0">
                <a:solidFill>
                  <a:schemeClr val="tx1"/>
                </a:solidFill>
                <a:latin typeface="Barlow Semi Condensed Light"/>
              </a:rPr>
              <a:t> </a:t>
            </a:r>
            <a:r>
              <a:rPr lang="en-US" sz="1200" dirty="0" err="1">
                <a:solidFill>
                  <a:schemeClr val="tx1"/>
                </a:solidFill>
                <a:latin typeface="Barlow Semi Condensed Light"/>
              </a:rPr>
              <a:t>besar</a:t>
            </a:r>
            <a:br>
              <a:rPr lang="en-US" sz="1200" dirty="0">
                <a:solidFill>
                  <a:schemeClr val="tx1"/>
                </a:solidFill>
                <a:latin typeface="Barlow Semi Condensed Light"/>
              </a:rPr>
            </a:br>
            <a:r>
              <a:rPr lang="en-US" sz="1200" dirty="0">
                <a:solidFill>
                  <a:schemeClr val="tx1"/>
                </a:solidFill>
                <a:latin typeface="Barlow Semi Condensed Light"/>
              </a:rPr>
              <a:t>9) </a:t>
            </a:r>
            <a:r>
              <a:rPr lang="en-US" sz="1200" dirty="0" err="1">
                <a:solidFill>
                  <a:schemeClr val="tx1"/>
                </a:solidFill>
                <a:latin typeface="Barlow Semi Condensed Light"/>
              </a:rPr>
              <a:t>Potensi</a:t>
            </a:r>
            <a:r>
              <a:rPr lang="en-US" sz="1200" dirty="0">
                <a:solidFill>
                  <a:schemeClr val="tx1"/>
                </a:solidFill>
                <a:latin typeface="Barlow Semi Condensed Light"/>
              </a:rPr>
              <a:t> </a:t>
            </a:r>
            <a:r>
              <a:rPr lang="en-US" sz="1200" dirty="0" err="1">
                <a:solidFill>
                  <a:schemeClr val="tx1"/>
                </a:solidFill>
                <a:latin typeface="Barlow Semi Condensed Light"/>
              </a:rPr>
              <a:t>munculnya</a:t>
            </a:r>
            <a:r>
              <a:rPr lang="en-US" sz="1200" dirty="0">
                <a:solidFill>
                  <a:schemeClr val="tx1"/>
                </a:solidFill>
                <a:latin typeface="Barlow Semi Condensed Light"/>
              </a:rPr>
              <a:t> </a:t>
            </a:r>
            <a:r>
              <a:rPr lang="en-US" sz="1200" dirty="0" err="1">
                <a:solidFill>
                  <a:schemeClr val="tx1"/>
                </a:solidFill>
                <a:latin typeface="Barlow Semi Condensed Light"/>
              </a:rPr>
              <a:t>pelanggaran</a:t>
            </a:r>
            <a:r>
              <a:rPr lang="en-US" sz="1200" dirty="0">
                <a:solidFill>
                  <a:schemeClr val="tx1"/>
                </a:solidFill>
                <a:latin typeface="Barlow Semi Condensed Light"/>
              </a:rPr>
              <a:t> </a:t>
            </a:r>
            <a:r>
              <a:rPr lang="en-US" sz="1200" dirty="0" err="1">
                <a:solidFill>
                  <a:schemeClr val="tx1"/>
                </a:solidFill>
                <a:latin typeface="Barlow Semi Condensed Light"/>
              </a:rPr>
              <a:t>atas</a:t>
            </a:r>
            <a:r>
              <a:rPr lang="en-US" sz="1200" dirty="0">
                <a:solidFill>
                  <a:schemeClr val="tx1"/>
                </a:solidFill>
                <a:latin typeface="Barlow Semi Condensed Light"/>
              </a:rPr>
              <a:t> </a:t>
            </a:r>
            <a:r>
              <a:rPr lang="en-US" sz="1200" dirty="0" err="1">
                <a:solidFill>
                  <a:schemeClr val="tx1"/>
                </a:solidFill>
                <a:latin typeface="Barlow Semi Condensed Light"/>
              </a:rPr>
              <a:t>hak-hak</a:t>
            </a:r>
            <a:r>
              <a:rPr lang="en-US" sz="1200" dirty="0">
                <a:solidFill>
                  <a:schemeClr val="tx1"/>
                </a:solidFill>
                <a:latin typeface="Barlow Semi Condensed Light"/>
              </a:rPr>
              <a:t> </a:t>
            </a:r>
            <a:r>
              <a:rPr lang="en-US" sz="1200" dirty="0" err="1">
                <a:solidFill>
                  <a:schemeClr val="tx1"/>
                </a:solidFill>
                <a:latin typeface="Barlow Semi Condensed Light"/>
              </a:rPr>
              <a:t>kelompok</a:t>
            </a:r>
            <a:r>
              <a:rPr lang="en-US" sz="1200" dirty="0">
                <a:solidFill>
                  <a:schemeClr val="tx1"/>
                </a:solidFill>
                <a:latin typeface="Barlow Semi Condensed Light"/>
              </a:rPr>
              <a:t> lain </a:t>
            </a:r>
            <a:r>
              <a:rPr lang="en-US" sz="1200" dirty="0" err="1">
                <a:solidFill>
                  <a:schemeClr val="tx1"/>
                </a:solidFill>
                <a:latin typeface="Barlow Semi Condensed Light"/>
              </a:rPr>
              <a:t>besar</a:t>
            </a:r>
            <a:br>
              <a:rPr lang="en-US" sz="1200" dirty="0">
                <a:solidFill>
                  <a:schemeClr val="tx1"/>
                </a:solidFill>
                <a:latin typeface="Barlow Semi Condensed Light"/>
              </a:rPr>
            </a:br>
            <a:r>
              <a:rPr lang="en-US" sz="1200" dirty="0">
                <a:solidFill>
                  <a:schemeClr val="tx1"/>
                </a:solidFill>
                <a:latin typeface="Barlow Semi Condensed Light"/>
              </a:rPr>
              <a:t>10) </a:t>
            </a:r>
            <a:r>
              <a:rPr lang="en-US" sz="1200" dirty="0" err="1">
                <a:solidFill>
                  <a:schemeClr val="tx1"/>
                </a:solidFill>
                <a:latin typeface="Barlow Semi Condensed Light"/>
              </a:rPr>
              <a:t>Konflik</a:t>
            </a:r>
            <a:r>
              <a:rPr lang="en-US" sz="1200" dirty="0">
                <a:solidFill>
                  <a:schemeClr val="tx1"/>
                </a:solidFill>
                <a:latin typeface="Barlow Semi Condensed Light"/>
              </a:rPr>
              <a:t> </a:t>
            </a:r>
            <a:r>
              <a:rPr lang="en-US" sz="1200" dirty="0" err="1">
                <a:solidFill>
                  <a:schemeClr val="tx1"/>
                </a:solidFill>
                <a:latin typeface="Barlow Semi Condensed Light"/>
              </a:rPr>
              <a:t>dan</a:t>
            </a:r>
            <a:r>
              <a:rPr lang="en-US" sz="1200" dirty="0">
                <a:solidFill>
                  <a:schemeClr val="tx1"/>
                </a:solidFill>
                <a:latin typeface="Barlow Semi Condensed Light"/>
              </a:rPr>
              <a:t> </a:t>
            </a:r>
            <a:r>
              <a:rPr lang="en-US" sz="1200" dirty="0" err="1">
                <a:solidFill>
                  <a:schemeClr val="tx1"/>
                </a:solidFill>
                <a:latin typeface="Barlow Semi Condensed Light"/>
              </a:rPr>
              <a:t>perpecahan</a:t>
            </a:r>
            <a:r>
              <a:rPr lang="en-US" sz="1200" dirty="0">
                <a:solidFill>
                  <a:schemeClr val="tx1"/>
                </a:solidFill>
                <a:latin typeface="Barlow Semi Condensed Light"/>
              </a:rPr>
              <a:t> </a:t>
            </a:r>
            <a:r>
              <a:rPr lang="en-US" sz="1200" dirty="0" err="1">
                <a:solidFill>
                  <a:schemeClr val="tx1"/>
                </a:solidFill>
                <a:latin typeface="Barlow Semi Condensed Light"/>
              </a:rPr>
              <a:t>karena</a:t>
            </a:r>
            <a:r>
              <a:rPr lang="en-US" sz="1200" dirty="0">
                <a:solidFill>
                  <a:schemeClr val="tx1"/>
                </a:solidFill>
                <a:latin typeface="Barlow Semi Condensed Light"/>
              </a:rPr>
              <a:t> </a:t>
            </a:r>
            <a:r>
              <a:rPr lang="en-US" sz="1200" dirty="0" err="1">
                <a:solidFill>
                  <a:schemeClr val="tx1"/>
                </a:solidFill>
                <a:latin typeface="Barlow Semi Condensed Light"/>
              </a:rPr>
              <a:t>keberagaman</a:t>
            </a:r>
            <a:r>
              <a:rPr lang="en-US" sz="1200" dirty="0">
                <a:solidFill>
                  <a:schemeClr val="tx1"/>
                </a:solidFill>
                <a:latin typeface="Barlow Semi Condensed Light"/>
              </a:rPr>
              <a:t> </a:t>
            </a:r>
            <a:r>
              <a:rPr lang="en-US" sz="1200" dirty="0" err="1">
                <a:solidFill>
                  <a:schemeClr val="tx1"/>
                </a:solidFill>
                <a:latin typeface="Barlow Semi Condensed Light"/>
              </a:rPr>
              <a:t>bisa</a:t>
            </a:r>
            <a:r>
              <a:rPr lang="en-US" sz="1200" dirty="0">
                <a:solidFill>
                  <a:schemeClr val="tx1"/>
                </a:solidFill>
                <a:latin typeface="Barlow Semi Condensed Light"/>
              </a:rPr>
              <a:t> </a:t>
            </a:r>
            <a:r>
              <a:rPr lang="en-US" sz="1200" dirty="0" err="1">
                <a:solidFill>
                  <a:schemeClr val="tx1"/>
                </a:solidFill>
                <a:latin typeface="Barlow Semi Condensed Light"/>
              </a:rPr>
              <a:t>mengganggu</a:t>
            </a:r>
            <a:r>
              <a:rPr lang="en-US" sz="1200" dirty="0">
                <a:solidFill>
                  <a:schemeClr val="tx1"/>
                </a:solidFill>
                <a:latin typeface="Barlow Semi Condensed Light"/>
              </a:rPr>
              <a:t> </a:t>
            </a:r>
            <a:r>
              <a:rPr lang="en-US" sz="1200" dirty="0" err="1">
                <a:solidFill>
                  <a:schemeClr val="tx1"/>
                </a:solidFill>
                <a:latin typeface="Barlow Semi Condensed Light"/>
              </a:rPr>
              <a:t>pembangunan</a:t>
            </a:r>
            <a:r>
              <a:rPr lang="en-US" sz="1200" dirty="0">
                <a:solidFill>
                  <a:schemeClr val="tx1"/>
                </a:solidFill>
                <a:latin typeface="Barlow Semi Condensed Light"/>
              </a:rPr>
              <a:t> </a:t>
            </a:r>
            <a:r>
              <a:rPr lang="en-US" sz="1200" dirty="0" err="1">
                <a:solidFill>
                  <a:schemeClr val="tx1"/>
                </a:solidFill>
                <a:latin typeface="Barlow Semi Condensed Light"/>
              </a:rPr>
              <a:t>nasional</a:t>
            </a:r>
            <a:br>
              <a:rPr lang="en-US" sz="1200" dirty="0">
                <a:solidFill>
                  <a:schemeClr val="tx1"/>
                </a:solidFill>
                <a:latin typeface="Barlow Semi Condensed Light"/>
              </a:rPr>
            </a:br>
            <a:r>
              <a:rPr lang="en-US" sz="1200" dirty="0">
                <a:solidFill>
                  <a:schemeClr val="tx1"/>
                </a:solidFill>
                <a:latin typeface="Barlow Semi Condensed Light"/>
              </a:rPr>
              <a:t>11) </a:t>
            </a:r>
            <a:r>
              <a:rPr lang="en-US" sz="1200" dirty="0" err="1">
                <a:solidFill>
                  <a:schemeClr val="tx1"/>
                </a:solidFill>
                <a:latin typeface="Barlow Semi Condensed Light"/>
              </a:rPr>
              <a:t>Kelompok</a:t>
            </a:r>
            <a:r>
              <a:rPr lang="en-US" sz="1200" dirty="0">
                <a:solidFill>
                  <a:schemeClr val="tx1"/>
                </a:solidFill>
                <a:latin typeface="Barlow Semi Condensed Light"/>
              </a:rPr>
              <a:t> yang </a:t>
            </a:r>
            <a:r>
              <a:rPr lang="en-US" sz="1200" dirty="0" err="1">
                <a:solidFill>
                  <a:schemeClr val="tx1"/>
                </a:solidFill>
                <a:latin typeface="Barlow Semi Condensed Light"/>
              </a:rPr>
              <a:t>rasis</a:t>
            </a:r>
            <a:r>
              <a:rPr lang="en-US" sz="1200" dirty="0">
                <a:solidFill>
                  <a:schemeClr val="tx1"/>
                </a:solidFill>
                <a:latin typeface="Barlow Semi Condensed Light"/>
              </a:rPr>
              <a:t> </a:t>
            </a:r>
            <a:r>
              <a:rPr lang="en-US" sz="1200" dirty="0" err="1">
                <a:solidFill>
                  <a:schemeClr val="tx1"/>
                </a:solidFill>
                <a:latin typeface="Barlow Semi Condensed Light"/>
              </a:rPr>
              <a:t>dan</a:t>
            </a:r>
            <a:r>
              <a:rPr lang="en-US" sz="1200" dirty="0">
                <a:solidFill>
                  <a:schemeClr val="tx1"/>
                </a:solidFill>
                <a:latin typeface="Barlow Semi Condensed Light"/>
              </a:rPr>
              <a:t> </a:t>
            </a:r>
            <a:r>
              <a:rPr lang="en-US" sz="1200" dirty="0" err="1">
                <a:solidFill>
                  <a:schemeClr val="tx1"/>
                </a:solidFill>
                <a:latin typeface="Barlow Semi Condensed Light"/>
              </a:rPr>
              <a:t>radikal</a:t>
            </a:r>
            <a:r>
              <a:rPr lang="en-US" sz="1200" dirty="0">
                <a:solidFill>
                  <a:schemeClr val="tx1"/>
                </a:solidFill>
                <a:latin typeface="Barlow Semi Condensed Light"/>
              </a:rPr>
              <a:t> </a:t>
            </a:r>
            <a:r>
              <a:rPr lang="en-US" sz="1200" dirty="0" err="1">
                <a:solidFill>
                  <a:schemeClr val="tx1"/>
                </a:solidFill>
                <a:latin typeface="Barlow Semi Condensed Light"/>
              </a:rPr>
              <a:t>mudah</a:t>
            </a:r>
            <a:r>
              <a:rPr lang="en-US" sz="1200" dirty="0">
                <a:solidFill>
                  <a:schemeClr val="tx1"/>
                </a:solidFill>
                <a:latin typeface="Barlow Semi Condensed Light"/>
              </a:rPr>
              <a:t> </a:t>
            </a:r>
            <a:r>
              <a:rPr lang="en-US" sz="1200" dirty="0" err="1">
                <a:solidFill>
                  <a:schemeClr val="tx1"/>
                </a:solidFill>
                <a:latin typeface="Barlow Semi Condensed Light"/>
              </a:rPr>
              <a:t>muncul</a:t>
            </a:r>
            <a:br>
              <a:rPr lang="en-US" sz="1200" dirty="0">
                <a:solidFill>
                  <a:schemeClr val="tx1"/>
                </a:solidFill>
                <a:latin typeface="Barlow Semi Condensed Light"/>
              </a:rPr>
            </a:br>
            <a:r>
              <a:rPr lang="en-US" sz="1200" dirty="0">
                <a:solidFill>
                  <a:schemeClr val="tx1"/>
                </a:solidFill>
                <a:latin typeface="Barlow Semi Condensed Light"/>
              </a:rPr>
              <a:t>12) </a:t>
            </a:r>
            <a:r>
              <a:rPr lang="en-US" sz="1200" dirty="0" err="1">
                <a:solidFill>
                  <a:schemeClr val="tx1"/>
                </a:solidFill>
                <a:latin typeface="Barlow Semi Condensed Light"/>
              </a:rPr>
              <a:t>Masyarakat</a:t>
            </a:r>
            <a:r>
              <a:rPr lang="en-US" sz="1200" dirty="0">
                <a:solidFill>
                  <a:schemeClr val="tx1"/>
                </a:solidFill>
                <a:latin typeface="Barlow Semi Condensed Light"/>
              </a:rPr>
              <a:t> yang </a:t>
            </a:r>
            <a:r>
              <a:rPr lang="en-US" sz="1200" dirty="0" err="1">
                <a:solidFill>
                  <a:schemeClr val="tx1"/>
                </a:solidFill>
                <a:latin typeface="Barlow Semi Condensed Light"/>
              </a:rPr>
              <a:t>majemuk</a:t>
            </a:r>
            <a:r>
              <a:rPr lang="en-US" sz="1200" dirty="0">
                <a:solidFill>
                  <a:schemeClr val="tx1"/>
                </a:solidFill>
                <a:latin typeface="Barlow Semi Condensed Light"/>
              </a:rPr>
              <a:t> </a:t>
            </a:r>
            <a:r>
              <a:rPr lang="en-US" sz="1200" dirty="0" err="1">
                <a:solidFill>
                  <a:schemeClr val="tx1"/>
                </a:solidFill>
                <a:latin typeface="Barlow Semi Condensed Light"/>
              </a:rPr>
              <a:t>atau</a:t>
            </a:r>
            <a:r>
              <a:rPr lang="en-US" sz="1200" dirty="0">
                <a:solidFill>
                  <a:schemeClr val="tx1"/>
                </a:solidFill>
                <a:latin typeface="Barlow Semi Condensed Light"/>
              </a:rPr>
              <a:t> </a:t>
            </a:r>
            <a:r>
              <a:rPr lang="en-US" sz="1200" dirty="0" err="1">
                <a:solidFill>
                  <a:schemeClr val="tx1"/>
                </a:solidFill>
                <a:latin typeface="Barlow Semi Condensed Light"/>
              </a:rPr>
              <a:t>beragam</a:t>
            </a:r>
            <a:r>
              <a:rPr lang="en-US" sz="1200" dirty="0">
                <a:solidFill>
                  <a:schemeClr val="tx1"/>
                </a:solidFill>
                <a:latin typeface="Barlow Semi Condensed Light"/>
              </a:rPr>
              <a:t> </a:t>
            </a:r>
            <a:r>
              <a:rPr lang="en-US" sz="1200" dirty="0" err="1">
                <a:solidFill>
                  <a:schemeClr val="tx1"/>
                </a:solidFill>
                <a:latin typeface="Barlow Semi Condensed Light"/>
              </a:rPr>
              <a:t>cenderung</a:t>
            </a:r>
            <a:r>
              <a:rPr lang="en-US" sz="1200" dirty="0">
                <a:solidFill>
                  <a:schemeClr val="tx1"/>
                </a:solidFill>
                <a:latin typeface="Barlow Semi Condensed Light"/>
              </a:rPr>
              <a:t> </a:t>
            </a:r>
            <a:r>
              <a:rPr lang="en-US" sz="1200" dirty="0" err="1">
                <a:solidFill>
                  <a:schemeClr val="tx1"/>
                </a:solidFill>
                <a:latin typeface="Barlow Semi Condensed Light"/>
              </a:rPr>
              <a:t>lebih</a:t>
            </a:r>
            <a:r>
              <a:rPr lang="en-US" sz="1200" dirty="0">
                <a:solidFill>
                  <a:schemeClr val="tx1"/>
                </a:solidFill>
                <a:latin typeface="Barlow Semi Condensed Light"/>
              </a:rPr>
              <a:t> </a:t>
            </a:r>
            <a:r>
              <a:rPr lang="en-US" sz="1200" dirty="0" err="1">
                <a:solidFill>
                  <a:schemeClr val="tx1"/>
                </a:solidFill>
                <a:latin typeface="Barlow Semi Condensed Light"/>
              </a:rPr>
              <a:t>sulit</a:t>
            </a:r>
            <a:r>
              <a:rPr lang="en-US" sz="1200" dirty="0">
                <a:solidFill>
                  <a:schemeClr val="tx1"/>
                </a:solidFill>
                <a:latin typeface="Barlow Semi Condensed Light"/>
              </a:rPr>
              <a:t> </a:t>
            </a:r>
            <a:r>
              <a:rPr lang="en-US" sz="1200" dirty="0" err="1">
                <a:solidFill>
                  <a:schemeClr val="tx1"/>
                </a:solidFill>
                <a:latin typeface="Barlow Semi Condensed Light"/>
              </a:rPr>
              <a:t>diatur</a:t>
            </a:r>
            <a:br>
              <a:rPr lang="en-US" sz="1200" dirty="0">
                <a:solidFill>
                  <a:schemeClr val="tx1"/>
                </a:solidFill>
                <a:latin typeface="Barlow Semi Condensed Light"/>
              </a:rPr>
            </a:br>
            <a:br>
              <a:rPr lang="en-US" sz="1200" dirty="0">
                <a:solidFill>
                  <a:schemeClr val="tx1"/>
                </a:solidFill>
                <a:latin typeface="Barlow Semi Condensed Light"/>
              </a:rPr>
            </a:br>
            <a:endParaRPr sz="1200" dirty="0">
              <a:solidFill>
                <a:schemeClr val="tx1"/>
              </a:solidFill>
              <a:latin typeface="Barlow Semi Condensed Light"/>
            </a:endParaRPr>
          </a:p>
        </p:txBody>
      </p:sp>
      <p:grpSp>
        <p:nvGrpSpPr>
          <p:cNvPr id="1132" name="Google Shape;1132;p33"/>
          <p:cNvGrpSpPr/>
          <p:nvPr/>
        </p:nvGrpSpPr>
        <p:grpSpPr>
          <a:xfrm>
            <a:off x="5938463" y="123289"/>
            <a:ext cx="3391367" cy="3051425"/>
            <a:chOff x="4653941" y="764651"/>
            <a:chExt cx="4131359" cy="4043623"/>
          </a:xfrm>
        </p:grpSpPr>
        <p:sp>
          <p:nvSpPr>
            <p:cNvPr id="1133" name="Google Shape;1133;p33"/>
            <p:cNvSpPr/>
            <p:nvPr/>
          </p:nvSpPr>
          <p:spPr>
            <a:xfrm>
              <a:off x="5860014" y="764651"/>
              <a:ext cx="2694273" cy="3983228"/>
            </a:xfrm>
            <a:custGeom>
              <a:avLst/>
              <a:gdLst/>
              <a:ahLst/>
              <a:cxnLst/>
              <a:rect l="l" t="t" r="r" b="b"/>
              <a:pathLst>
                <a:path w="39964" h="59083" extrusionOk="0">
                  <a:moveTo>
                    <a:pt x="24766" y="0"/>
                  </a:moveTo>
                  <a:cubicBezTo>
                    <a:pt x="24741" y="0"/>
                    <a:pt x="24716" y="0"/>
                    <a:pt x="24691" y="0"/>
                  </a:cubicBezTo>
                  <a:cubicBezTo>
                    <a:pt x="22227" y="17"/>
                    <a:pt x="19851" y="902"/>
                    <a:pt x="17591" y="1885"/>
                  </a:cubicBezTo>
                  <a:cubicBezTo>
                    <a:pt x="15966" y="2591"/>
                    <a:pt x="14365" y="3355"/>
                    <a:pt x="12795" y="4175"/>
                  </a:cubicBezTo>
                  <a:cubicBezTo>
                    <a:pt x="10811" y="5213"/>
                    <a:pt x="8832" y="6370"/>
                    <a:pt x="7367" y="8066"/>
                  </a:cubicBezTo>
                  <a:cubicBezTo>
                    <a:pt x="4397" y="11511"/>
                    <a:pt x="4114" y="16723"/>
                    <a:pt x="5797" y="20949"/>
                  </a:cubicBezTo>
                  <a:cubicBezTo>
                    <a:pt x="6179" y="21908"/>
                    <a:pt x="6664" y="22902"/>
                    <a:pt x="6510" y="23926"/>
                  </a:cubicBezTo>
                  <a:cubicBezTo>
                    <a:pt x="6203" y="26005"/>
                    <a:pt x="3677" y="26790"/>
                    <a:pt x="2155" y="28241"/>
                  </a:cubicBezTo>
                  <a:cubicBezTo>
                    <a:pt x="369" y="29941"/>
                    <a:pt x="0" y="32767"/>
                    <a:pt x="748" y="35119"/>
                  </a:cubicBezTo>
                  <a:cubicBezTo>
                    <a:pt x="1492" y="37471"/>
                    <a:pt x="3179" y="39410"/>
                    <a:pt x="5032" y="41038"/>
                  </a:cubicBezTo>
                  <a:cubicBezTo>
                    <a:pt x="5469" y="41424"/>
                    <a:pt x="5927" y="41807"/>
                    <a:pt x="6231" y="42302"/>
                  </a:cubicBezTo>
                  <a:cubicBezTo>
                    <a:pt x="6862" y="43340"/>
                    <a:pt x="6708" y="44646"/>
                    <a:pt x="6776" y="45859"/>
                  </a:cubicBezTo>
                  <a:cubicBezTo>
                    <a:pt x="6916" y="48327"/>
                    <a:pt x="8067" y="50652"/>
                    <a:pt x="9603" y="52590"/>
                  </a:cubicBezTo>
                  <a:cubicBezTo>
                    <a:pt x="11136" y="54529"/>
                    <a:pt x="13812" y="57496"/>
                    <a:pt x="15706" y="59083"/>
                  </a:cubicBezTo>
                  <a:lnTo>
                    <a:pt x="29965" y="58834"/>
                  </a:lnTo>
                  <a:cubicBezTo>
                    <a:pt x="32194" y="57748"/>
                    <a:pt x="32085" y="54945"/>
                    <a:pt x="33788" y="53140"/>
                  </a:cubicBezTo>
                  <a:cubicBezTo>
                    <a:pt x="35297" y="51536"/>
                    <a:pt x="37527" y="50614"/>
                    <a:pt x="38656" y="48722"/>
                  </a:cubicBezTo>
                  <a:cubicBezTo>
                    <a:pt x="39554" y="47221"/>
                    <a:pt x="39953" y="45204"/>
                    <a:pt x="39957" y="43455"/>
                  </a:cubicBezTo>
                  <a:cubicBezTo>
                    <a:pt x="39964" y="40748"/>
                    <a:pt x="39537" y="38051"/>
                    <a:pt x="38086" y="35761"/>
                  </a:cubicBezTo>
                  <a:cubicBezTo>
                    <a:pt x="37492" y="34826"/>
                    <a:pt x="36676" y="34003"/>
                    <a:pt x="36325" y="32951"/>
                  </a:cubicBezTo>
                  <a:cubicBezTo>
                    <a:pt x="35877" y="31604"/>
                    <a:pt x="36273" y="30139"/>
                    <a:pt x="36629" y="28763"/>
                  </a:cubicBezTo>
                  <a:cubicBezTo>
                    <a:pt x="38022" y="23394"/>
                    <a:pt x="38803" y="17853"/>
                    <a:pt x="38745" y="12306"/>
                  </a:cubicBezTo>
                  <a:cubicBezTo>
                    <a:pt x="38715" y="9548"/>
                    <a:pt x="38400" y="6588"/>
                    <a:pt x="36615" y="4486"/>
                  </a:cubicBezTo>
                  <a:cubicBezTo>
                    <a:pt x="35075" y="2673"/>
                    <a:pt x="32713" y="1816"/>
                    <a:pt x="30443" y="1110"/>
                  </a:cubicBezTo>
                  <a:cubicBezTo>
                    <a:pt x="28596" y="533"/>
                    <a:pt x="26703" y="0"/>
                    <a:pt x="24766" y="0"/>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3"/>
            <p:cNvSpPr/>
            <p:nvPr/>
          </p:nvSpPr>
          <p:spPr>
            <a:xfrm>
              <a:off x="5915971" y="793844"/>
              <a:ext cx="2611417" cy="3898821"/>
            </a:xfrm>
            <a:custGeom>
              <a:avLst/>
              <a:gdLst/>
              <a:ahLst/>
              <a:cxnLst/>
              <a:rect l="l" t="t" r="r" b="b"/>
              <a:pathLst>
                <a:path w="38735" h="57831" extrusionOk="0">
                  <a:moveTo>
                    <a:pt x="24090" y="1"/>
                  </a:moveTo>
                  <a:cubicBezTo>
                    <a:pt x="21731" y="18"/>
                    <a:pt x="19403" y="891"/>
                    <a:pt x="17232" y="1837"/>
                  </a:cubicBezTo>
                  <a:cubicBezTo>
                    <a:pt x="15631" y="2533"/>
                    <a:pt x="14030" y="3298"/>
                    <a:pt x="12480" y="4107"/>
                  </a:cubicBezTo>
                  <a:cubicBezTo>
                    <a:pt x="10279" y="5254"/>
                    <a:pt x="8548" y="6330"/>
                    <a:pt x="7237" y="7852"/>
                  </a:cubicBezTo>
                  <a:cubicBezTo>
                    <a:pt x="5909" y="9388"/>
                    <a:pt x="5086" y="11395"/>
                    <a:pt x="4854" y="13655"/>
                  </a:cubicBezTo>
                  <a:cubicBezTo>
                    <a:pt x="4636" y="15775"/>
                    <a:pt x="4963" y="18062"/>
                    <a:pt x="5773" y="20093"/>
                  </a:cubicBezTo>
                  <a:cubicBezTo>
                    <a:pt x="5817" y="20206"/>
                    <a:pt x="5864" y="20319"/>
                    <a:pt x="5909" y="20434"/>
                  </a:cubicBezTo>
                  <a:cubicBezTo>
                    <a:pt x="6271" y="21319"/>
                    <a:pt x="6680" y="22323"/>
                    <a:pt x="6523" y="23394"/>
                  </a:cubicBezTo>
                  <a:cubicBezTo>
                    <a:pt x="6274" y="25070"/>
                    <a:pt x="4909" y="25981"/>
                    <a:pt x="3588" y="26865"/>
                  </a:cubicBezTo>
                  <a:cubicBezTo>
                    <a:pt x="2997" y="27262"/>
                    <a:pt x="2437" y="27634"/>
                    <a:pt x="1980" y="28067"/>
                  </a:cubicBezTo>
                  <a:cubicBezTo>
                    <a:pt x="502" y="29481"/>
                    <a:pt x="0" y="31986"/>
                    <a:pt x="737" y="34308"/>
                  </a:cubicBezTo>
                  <a:cubicBezTo>
                    <a:pt x="1338" y="36205"/>
                    <a:pt x="2680" y="38048"/>
                    <a:pt x="4837" y="39947"/>
                  </a:cubicBezTo>
                  <a:lnTo>
                    <a:pt x="4939" y="40035"/>
                  </a:lnTo>
                  <a:cubicBezTo>
                    <a:pt x="5376" y="40418"/>
                    <a:pt x="5827" y="40813"/>
                    <a:pt x="6159" y="41357"/>
                  </a:cubicBezTo>
                  <a:cubicBezTo>
                    <a:pt x="6739" y="42309"/>
                    <a:pt x="6756" y="43378"/>
                    <a:pt x="6773" y="44412"/>
                  </a:cubicBezTo>
                  <a:cubicBezTo>
                    <a:pt x="6776" y="44685"/>
                    <a:pt x="6783" y="44944"/>
                    <a:pt x="6797" y="45201"/>
                  </a:cubicBezTo>
                  <a:cubicBezTo>
                    <a:pt x="6947" y="47853"/>
                    <a:pt x="8343" y="50133"/>
                    <a:pt x="9486" y="51580"/>
                  </a:cubicBezTo>
                  <a:cubicBezTo>
                    <a:pt x="10985" y="53475"/>
                    <a:pt x="13501" y="56261"/>
                    <a:pt x="15327" y="57831"/>
                  </a:cubicBezTo>
                  <a:lnTo>
                    <a:pt x="29204" y="57588"/>
                  </a:lnTo>
                  <a:cubicBezTo>
                    <a:pt x="30197" y="57046"/>
                    <a:pt x="30620" y="56042"/>
                    <a:pt x="31108" y="54884"/>
                  </a:cubicBezTo>
                  <a:cubicBezTo>
                    <a:pt x="31515" y="53922"/>
                    <a:pt x="31934" y="52932"/>
                    <a:pt x="32727" y="52089"/>
                  </a:cubicBezTo>
                  <a:cubicBezTo>
                    <a:pt x="33379" y="51396"/>
                    <a:pt x="34140" y="50833"/>
                    <a:pt x="34880" y="50290"/>
                  </a:cubicBezTo>
                  <a:cubicBezTo>
                    <a:pt x="35922" y="49522"/>
                    <a:pt x="36905" y="48795"/>
                    <a:pt x="37516" y="47777"/>
                  </a:cubicBezTo>
                  <a:cubicBezTo>
                    <a:pt x="38270" y="46515"/>
                    <a:pt x="38724" y="44668"/>
                    <a:pt x="38728" y="42831"/>
                  </a:cubicBezTo>
                  <a:cubicBezTo>
                    <a:pt x="38734" y="39776"/>
                    <a:pt x="38154" y="37369"/>
                    <a:pt x="36952" y="35475"/>
                  </a:cubicBezTo>
                  <a:cubicBezTo>
                    <a:pt x="36771" y="35188"/>
                    <a:pt x="36566" y="34911"/>
                    <a:pt x="36352" y="34618"/>
                  </a:cubicBezTo>
                  <a:cubicBezTo>
                    <a:pt x="35881" y="33987"/>
                    <a:pt x="35396" y="33328"/>
                    <a:pt x="35126" y="32526"/>
                  </a:cubicBezTo>
                  <a:cubicBezTo>
                    <a:pt x="34631" y="31027"/>
                    <a:pt x="35038" y="29454"/>
                    <a:pt x="35399" y="28064"/>
                  </a:cubicBezTo>
                  <a:lnTo>
                    <a:pt x="35419" y="27985"/>
                  </a:lnTo>
                  <a:cubicBezTo>
                    <a:pt x="36864" y="22411"/>
                    <a:pt x="37570" y="16929"/>
                    <a:pt x="37512" y="11688"/>
                  </a:cubicBezTo>
                  <a:cubicBezTo>
                    <a:pt x="37485" y="9142"/>
                    <a:pt x="37229" y="6268"/>
                    <a:pt x="35533" y="4268"/>
                  </a:cubicBezTo>
                  <a:cubicBezTo>
                    <a:pt x="34091" y="2571"/>
                    <a:pt x="31838" y="1762"/>
                    <a:pt x="29651" y="1083"/>
                  </a:cubicBezTo>
                  <a:cubicBezTo>
                    <a:pt x="27896" y="537"/>
                    <a:pt x="26029" y="1"/>
                    <a:pt x="24155" y="1"/>
                  </a:cubicBezTo>
                  <a:close/>
                </a:path>
              </a:pathLst>
            </a:custGeom>
            <a:solidFill>
              <a:srgbClr val="F4E9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5" name="Google Shape;1135;p33"/>
            <p:cNvGrpSpPr/>
            <p:nvPr/>
          </p:nvGrpSpPr>
          <p:grpSpPr>
            <a:xfrm>
              <a:off x="4653941" y="1279888"/>
              <a:ext cx="4131359" cy="3528387"/>
              <a:chOff x="4653941" y="1279888"/>
              <a:chExt cx="4131359" cy="3528387"/>
            </a:xfrm>
          </p:grpSpPr>
          <p:grpSp>
            <p:nvGrpSpPr>
              <p:cNvPr id="1136" name="Google Shape;1136;p33"/>
              <p:cNvGrpSpPr/>
              <p:nvPr/>
            </p:nvGrpSpPr>
            <p:grpSpPr>
              <a:xfrm>
                <a:off x="4653941" y="1279888"/>
                <a:ext cx="4131359" cy="3506312"/>
                <a:chOff x="4653941" y="1279888"/>
                <a:chExt cx="4131359" cy="3506312"/>
              </a:xfrm>
            </p:grpSpPr>
            <p:sp>
              <p:nvSpPr>
                <p:cNvPr id="1137" name="Google Shape;1137;p33"/>
                <p:cNvSpPr/>
                <p:nvPr/>
              </p:nvSpPr>
              <p:spPr>
                <a:xfrm flipH="1">
                  <a:off x="4653941" y="4610662"/>
                  <a:ext cx="4131359" cy="175538"/>
                </a:xfrm>
                <a:custGeom>
                  <a:avLst/>
                  <a:gdLst/>
                  <a:ahLst/>
                  <a:cxnLst/>
                  <a:rect l="l" t="t" r="r" b="b"/>
                  <a:pathLst>
                    <a:path w="70321" h="2988" extrusionOk="0">
                      <a:moveTo>
                        <a:pt x="32372" y="1"/>
                      </a:moveTo>
                      <a:cubicBezTo>
                        <a:pt x="14259" y="62"/>
                        <a:pt x="1" y="704"/>
                        <a:pt x="1" y="1493"/>
                      </a:cubicBezTo>
                      <a:cubicBezTo>
                        <a:pt x="1" y="2318"/>
                        <a:pt x="15745" y="2988"/>
                        <a:pt x="35161" y="2988"/>
                      </a:cubicBezTo>
                      <a:cubicBezTo>
                        <a:pt x="54581" y="2988"/>
                        <a:pt x="70321" y="2318"/>
                        <a:pt x="70321" y="1493"/>
                      </a:cubicBezTo>
                      <a:cubicBezTo>
                        <a:pt x="70321" y="1189"/>
                        <a:pt x="68184" y="905"/>
                        <a:pt x="64511" y="667"/>
                      </a:cubicBezTo>
                      <a:cubicBezTo>
                        <a:pt x="63702" y="1271"/>
                        <a:pt x="62706" y="1625"/>
                        <a:pt x="61627" y="1625"/>
                      </a:cubicBezTo>
                      <a:lnTo>
                        <a:pt x="35980" y="1625"/>
                      </a:lnTo>
                      <a:cubicBezTo>
                        <a:pt x="34550" y="1625"/>
                        <a:pt x="33260" y="998"/>
                        <a:pt x="32372" y="1"/>
                      </a:cubicBezTo>
                      <a:close/>
                    </a:path>
                  </a:pathLst>
                </a:custGeom>
                <a:solidFill>
                  <a:srgbClr val="A2D5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8" name="Google Shape;1138;p33"/>
                <p:cNvGrpSpPr/>
                <p:nvPr/>
              </p:nvGrpSpPr>
              <p:grpSpPr>
                <a:xfrm>
                  <a:off x="4929774" y="1279888"/>
                  <a:ext cx="2130085" cy="3433068"/>
                  <a:chOff x="4633351" y="1345102"/>
                  <a:chExt cx="2130085" cy="3433068"/>
                </a:xfrm>
              </p:grpSpPr>
              <p:sp>
                <p:nvSpPr>
                  <p:cNvPr id="1139" name="Google Shape;1139;p33"/>
                  <p:cNvSpPr/>
                  <p:nvPr/>
                </p:nvSpPr>
                <p:spPr>
                  <a:xfrm>
                    <a:off x="4633351" y="1608896"/>
                    <a:ext cx="2130085" cy="3169274"/>
                  </a:xfrm>
                  <a:custGeom>
                    <a:avLst/>
                    <a:gdLst/>
                    <a:ahLst/>
                    <a:cxnLst/>
                    <a:rect l="l" t="t" r="r" b="b"/>
                    <a:pathLst>
                      <a:path w="53513" h="79620" extrusionOk="0">
                        <a:moveTo>
                          <a:pt x="2909" y="0"/>
                        </a:moveTo>
                        <a:cubicBezTo>
                          <a:pt x="1308" y="0"/>
                          <a:pt x="1" y="1308"/>
                          <a:pt x="1" y="2905"/>
                        </a:cubicBezTo>
                        <a:lnTo>
                          <a:pt x="1" y="76714"/>
                        </a:lnTo>
                        <a:cubicBezTo>
                          <a:pt x="1" y="78312"/>
                          <a:pt x="1308" y="79619"/>
                          <a:pt x="2909" y="79619"/>
                        </a:cubicBezTo>
                        <a:lnTo>
                          <a:pt x="50604" y="79619"/>
                        </a:lnTo>
                        <a:cubicBezTo>
                          <a:pt x="52202" y="79619"/>
                          <a:pt x="53513" y="78312"/>
                          <a:pt x="53513" y="76714"/>
                        </a:cubicBezTo>
                        <a:lnTo>
                          <a:pt x="53513" y="2905"/>
                        </a:lnTo>
                        <a:cubicBezTo>
                          <a:pt x="53513" y="1308"/>
                          <a:pt x="52202" y="0"/>
                          <a:pt x="50604" y="0"/>
                        </a:cubicBezTo>
                        <a:close/>
                      </a:path>
                    </a:pathLst>
                  </a:custGeom>
                  <a:solidFill>
                    <a:srgbClr val="4D37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3"/>
                  <p:cNvSpPr/>
                  <p:nvPr/>
                </p:nvSpPr>
                <p:spPr>
                  <a:xfrm>
                    <a:off x="4740707" y="1768557"/>
                    <a:ext cx="1915257" cy="2900113"/>
                  </a:xfrm>
                  <a:custGeom>
                    <a:avLst/>
                    <a:gdLst/>
                    <a:ahLst/>
                    <a:cxnLst/>
                    <a:rect l="l" t="t" r="r" b="b"/>
                    <a:pathLst>
                      <a:path w="48116" h="72858" extrusionOk="0">
                        <a:moveTo>
                          <a:pt x="2708" y="0"/>
                        </a:moveTo>
                        <a:cubicBezTo>
                          <a:pt x="1219" y="0"/>
                          <a:pt x="1" y="1219"/>
                          <a:pt x="1" y="2707"/>
                        </a:cubicBezTo>
                        <a:lnTo>
                          <a:pt x="1" y="70153"/>
                        </a:lnTo>
                        <a:cubicBezTo>
                          <a:pt x="1" y="71641"/>
                          <a:pt x="1219" y="72857"/>
                          <a:pt x="2708" y="72857"/>
                        </a:cubicBezTo>
                        <a:lnTo>
                          <a:pt x="45412" y="72857"/>
                        </a:lnTo>
                        <a:cubicBezTo>
                          <a:pt x="46900" y="72857"/>
                          <a:pt x="48115" y="71641"/>
                          <a:pt x="48115" y="70153"/>
                        </a:cubicBezTo>
                        <a:lnTo>
                          <a:pt x="48115" y="2707"/>
                        </a:lnTo>
                        <a:cubicBezTo>
                          <a:pt x="48115" y="1219"/>
                          <a:pt x="46900" y="0"/>
                          <a:pt x="45412" y="0"/>
                        </a:cubicBezTo>
                        <a:close/>
                      </a:path>
                    </a:pathLst>
                  </a:custGeom>
                  <a:solidFill>
                    <a:srgbClr val="9393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3"/>
                  <p:cNvSpPr/>
                  <p:nvPr/>
                </p:nvSpPr>
                <p:spPr>
                  <a:xfrm>
                    <a:off x="4799421" y="1783484"/>
                    <a:ext cx="1797833" cy="2820065"/>
                  </a:xfrm>
                  <a:custGeom>
                    <a:avLst/>
                    <a:gdLst/>
                    <a:ahLst/>
                    <a:cxnLst/>
                    <a:rect l="l" t="t" r="r" b="b"/>
                    <a:pathLst>
                      <a:path w="45166" h="70847" extrusionOk="0">
                        <a:moveTo>
                          <a:pt x="2970" y="1"/>
                        </a:moveTo>
                        <a:cubicBezTo>
                          <a:pt x="1338" y="1"/>
                          <a:pt x="0" y="1335"/>
                          <a:pt x="0" y="2967"/>
                        </a:cubicBezTo>
                        <a:lnTo>
                          <a:pt x="0" y="67880"/>
                        </a:lnTo>
                        <a:cubicBezTo>
                          <a:pt x="0" y="69512"/>
                          <a:pt x="1338" y="70847"/>
                          <a:pt x="2970" y="70847"/>
                        </a:cubicBezTo>
                        <a:lnTo>
                          <a:pt x="42199" y="70847"/>
                        </a:lnTo>
                        <a:cubicBezTo>
                          <a:pt x="43831" y="70847"/>
                          <a:pt x="45166" y="69512"/>
                          <a:pt x="45166" y="67880"/>
                        </a:cubicBezTo>
                        <a:lnTo>
                          <a:pt x="45166" y="2967"/>
                        </a:lnTo>
                        <a:cubicBezTo>
                          <a:pt x="45166" y="1335"/>
                          <a:pt x="43831" y="1"/>
                          <a:pt x="42199"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33"/>
                  <p:cNvSpPr/>
                  <p:nvPr/>
                </p:nvSpPr>
                <p:spPr>
                  <a:xfrm>
                    <a:off x="5025120" y="2109575"/>
                    <a:ext cx="958783" cy="17833"/>
                  </a:xfrm>
                  <a:custGeom>
                    <a:avLst/>
                    <a:gdLst/>
                    <a:ahLst/>
                    <a:cxnLst/>
                    <a:rect l="l" t="t" r="r" b="b"/>
                    <a:pathLst>
                      <a:path w="24087" h="448" extrusionOk="0">
                        <a:moveTo>
                          <a:pt x="229" y="0"/>
                        </a:moveTo>
                        <a:cubicBezTo>
                          <a:pt x="103" y="0"/>
                          <a:pt x="1" y="99"/>
                          <a:pt x="1" y="222"/>
                        </a:cubicBezTo>
                        <a:cubicBezTo>
                          <a:pt x="1" y="345"/>
                          <a:pt x="103" y="447"/>
                          <a:pt x="229" y="447"/>
                        </a:cubicBezTo>
                        <a:lnTo>
                          <a:pt x="23858" y="447"/>
                        </a:lnTo>
                        <a:cubicBezTo>
                          <a:pt x="23985" y="447"/>
                          <a:pt x="24087" y="345"/>
                          <a:pt x="24087" y="222"/>
                        </a:cubicBezTo>
                        <a:cubicBezTo>
                          <a:pt x="24087" y="99"/>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33"/>
                  <p:cNvSpPr/>
                  <p:nvPr/>
                </p:nvSpPr>
                <p:spPr>
                  <a:xfrm>
                    <a:off x="6087975" y="2036173"/>
                    <a:ext cx="303314" cy="296109"/>
                  </a:xfrm>
                  <a:custGeom>
                    <a:avLst/>
                    <a:gdLst/>
                    <a:ahLst/>
                    <a:cxnLst/>
                    <a:rect l="l" t="t" r="r" b="b"/>
                    <a:pathLst>
                      <a:path w="7620" h="7439" extrusionOk="0">
                        <a:moveTo>
                          <a:pt x="4646" y="448"/>
                        </a:moveTo>
                        <a:cubicBezTo>
                          <a:pt x="6032" y="448"/>
                          <a:pt x="7162" y="1551"/>
                          <a:pt x="7162" y="2903"/>
                        </a:cubicBezTo>
                        <a:lnTo>
                          <a:pt x="7162" y="4537"/>
                        </a:lnTo>
                        <a:cubicBezTo>
                          <a:pt x="7162" y="5893"/>
                          <a:pt x="6032" y="6992"/>
                          <a:pt x="4646" y="6992"/>
                        </a:cubicBezTo>
                        <a:lnTo>
                          <a:pt x="2973" y="6992"/>
                        </a:lnTo>
                        <a:cubicBezTo>
                          <a:pt x="1585" y="6992"/>
                          <a:pt x="458" y="5893"/>
                          <a:pt x="458" y="4537"/>
                        </a:cubicBezTo>
                        <a:lnTo>
                          <a:pt x="458" y="2903"/>
                        </a:lnTo>
                        <a:cubicBezTo>
                          <a:pt x="458" y="1551"/>
                          <a:pt x="1585" y="448"/>
                          <a:pt x="2973" y="448"/>
                        </a:cubicBezTo>
                        <a:close/>
                        <a:moveTo>
                          <a:pt x="2973" y="1"/>
                        </a:moveTo>
                        <a:cubicBezTo>
                          <a:pt x="1335" y="1"/>
                          <a:pt x="0" y="1301"/>
                          <a:pt x="0" y="2903"/>
                        </a:cubicBezTo>
                        <a:lnTo>
                          <a:pt x="0" y="4537"/>
                        </a:lnTo>
                        <a:cubicBezTo>
                          <a:pt x="0" y="6139"/>
                          <a:pt x="1335" y="7439"/>
                          <a:pt x="2973" y="7439"/>
                        </a:cubicBezTo>
                        <a:lnTo>
                          <a:pt x="4646" y="7439"/>
                        </a:lnTo>
                        <a:cubicBezTo>
                          <a:pt x="6285" y="7439"/>
                          <a:pt x="7619" y="6139"/>
                          <a:pt x="7619" y="4537"/>
                        </a:cubicBezTo>
                        <a:lnTo>
                          <a:pt x="7619" y="2903"/>
                        </a:lnTo>
                        <a:cubicBezTo>
                          <a:pt x="7619" y="1301"/>
                          <a:pt x="6285" y="1"/>
                          <a:pt x="4646"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3"/>
                  <p:cNvSpPr/>
                  <p:nvPr/>
                </p:nvSpPr>
                <p:spPr>
                  <a:xfrm>
                    <a:off x="5025120" y="2591906"/>
                    <a:ext cx="958783" cy="17872"/>
                  </a:xfrm>
                  <a:custGeom>
                    <a:avLst/>
                    <a:gdLst/>
                    <a:ahLst/>
                    <a:cxnLst/>
                    <a:rect l="l" t="t" r="r" b="b"/>
                    <a:pathLst>
                      <a:path w="24087" h="449" extrusionOk="0">
                        <a:moveTo>
                          <a:pt x="229" y="1"/>
                        </a:moveTo>
                        <a:cubicBezTo>
                          <a:pt x="103" y="1"/>
                          <a:pt x="1" y="103"/>
                          <a:pt x="1" y="226"/>
                        </a:cubicBezTo>
                        <a:cubicBezTo>
                          <a:pt x="1" y="349"/>
                          <a:pt x="103" y="448"/>
                          <a:pt x="229" y="448"/>
                        </a:cubicBezTo>
                        <a:lnTo>
                          <a:pt x="23858" y="448"/>
                        </a:lnTo>
                        <a:cubicBezTo>
                          <a:pt x="23985" y="448"/>
                          <a:pt x="24087" y="349"/>
                          <a:pt x="24087" y="226"/>
                        </a:cubicBezTo>
                        <a:cubicBezTo>
                          <a:pt x="24087" y="103"/>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3"/>
                  <p:cNvSpPr/>
                  <p:nvPr/>
                </p:nvSpPr>
                <p:spPr>
                  <a:xfrm>
                    <a:off x="6087975" y="2518703"/>
                    <a:ext cx="303314" cy="296109"/>
                  </a:xfrm>
                  <a:custGeom>
                    <a:avLst/>
                    <a:gdLst/>
                    <a:ahLst/>
                    <a:cxnLst/>
                    <a:rect l="l" t="t" r="r" b="b"/>
                    <a:pathLst>
                      <a:path w="7620" h="7439" extrusionOk="0">
                        <a:moveTo>
                          <a:pt x="4646" y="444"/>
                        </a:moveTo>
                        <a:cubicBezTo>
                          <a:pt x="6032" y="444"/>
                          <a:pt x="7162" y="1546"/>
                          <a:pt x="7162" y="2902"/>
                        </a:cubicBezTo>
                        <a:lnTo>
                          <a:pt x="7162" y="4537"/>
                        </a:lnTo>
                        <a:cubicBezTo>
                          <a:pt x="7162" y="5889"/>
                          <a:pt x="6032" y="6991"/>
                          <a:pt x="4646" y="6991"/>
                        </a:cubicBezTo>
                        <a:lnTo>
                          <a:pt x="2973" y="6991"/>
                        </a:lnTo>
                        <a:cubicBezTo>
                          <a:pt x="1585" y="6991"/>
                          <a:pt x="458" y="5889"/>
                          <a:pt x="458" y="4537"/>
                        </a:cubicBezTo>
                        <a:lnTo>
                          <a:pt x="458" y="2902"/>
                        </a:lnTo>
                        <a:cubicBezTo>
                          <a:pt x="458" y="1546"/>
                          <a:pt x="1585" y="444"/>
                          <a:pt x="2973" y="444"/>
                        </a:cubicBezTo>
                        <a:close/>
                        <a:moveTo>
                          <a:pt x="2973" y="1"/>
                        </a:moveTo>
                        <a:cubicBezTo>
                          <a:pt x="1335" y="1"/>
                          <a:pt x="0" y="1301"/>
                          <a:pt x="0" y="2902"/>
                        </a:cubicBezTo>
                        <a:lnTo>
                          <a:pt x="0" y="4537"/>
                        </a:lnTo>
                        <a:cubicBezTo>
                          <a:pt x="0" y="6134"/>
                          <a:pt x="1335" y="7439"/>
                          <a:pt x="2973" y="7439"/>
                        </a:cubicBezTo>
                        <a:lnTo>
                          <a:pt x="4646" y="7439"/>
                        </a:lnTo>
                        <a:cubicBezTo>
                          <a:pt x="6285" y="7439"/>
                          <a:pt x="7619" y="6134"/>
                          <a:pt x="7619" y="4537"/>
                        </a:cubicBezTo>
                        <a:lnTo>
                          <a:pt x="7619" y="2902"/>
                        </a:lnTo>
                        <a:cubicBezTo>
                          <a:pt x="7619" y="1301"/>
                          <a:pt x="6285" y="1"/>
                          <a:pt x="4646"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33"/>
                  <p:cNvSpPr/>
                  <p:nvPr/>
                </p:nvSpPr>
                <p:spPr>
                  <a:xfrm>
                    <a:off x="5025120" y="3079437"/>
                    <a:ext cx="958783" cy="17833"/>
                  </a:xfrm>
                  <a:custGeom>
                    <a:avLst/>
                    <a:gdLst/>
                    <a:ahLst/>
                    <a:cxnLst/>
                    <a:rect l="l" t="t" r="r" b="b"/>
                    <a:pathLst>
                      <a:path w="24087" h="448" extrusionOk="0">
                        <a:moveTo>
                          <a:pt x="229" y="1"/>
                        </a:moveTo>
                        <a:cubicBezTo>
                          <a:pt x="103" y="1"/>
                          <a:pt x="1" y="100"/>
                          <a:pt x="1" y="223"/>
                        </a:cubicBezTo>
                        <a:cubicBezTo>
                          <a:pt x="1" y="346"/>
                          <a:pt x="103" y="448"/>
                          <a:pt x="229" y="448"/>
                        </a:cubicBezTo>
                        <a:lnTo>
                          <a:pt x="23858" y="448"/>
                        </a:lnTo>
                        <a:cubicBezTo>
                          <a:pt x="23985" y="448"/>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33"/>
                  <p:cNvSpPr/>
                  <p:nvPr/>
                </p:nvSpPr>
                <p:spPr>
                  <a:xfrm>
                    <a:off x="6087975" y="3006074"/>
                    <a:ext cx="303314" cy="296109"/>
                  </a:xfrm>
                  <a:custGeom>
                    <a:avLst/>
                    <a:gdLst/>
                    <a:ahLst/>
                    <a:cxnLst/>
                    <a:rect l="l" t="t" r="r" b="b"/>
                    <a:pathLst>
                      <a:path w="7620" h="7439" extrusionOk="0">
                        <a:moveTo>
                          <a:pt x="4646" y="448"/>
                        </a:moveTo>
                        <a:cubicBezTo>
                          <a:pt x="6032" y="448"/>
                          <a:pt x="7162" y="1550"/>
                          <a:pt x="7162" y="2902"/>
                        </a:cubicBezTo>
                        <a:lnTo>
                          <a:pt x="7162" y="4537"/>
                        </a:lnTo>
                        <a:cubicBezTo>
                          <a:pt x="7162" y="5892"/>
                          <a:pt x="6032" y="6991"/>
                          <a:pt x="4646" y="6991"/>
                        </a:cubicBezTo>
                        <a:lnTo>
                          <a:pt x="2973" y="6991"/>
                        </a:lnTo>
                        <a:cubicBezTo>
                          <a:pt x="1585" y="6991"/>
                          <a:pt x="458" y="5892"/>
                          <a:pt x="458" y="4537"/>
                        </a:cubicBezTo>
                        <a:lnTo>
                          <a:pt x="458" y="2902"/>
                        </a:lnTo>
                        <a:cubicBezTo>
                          <a:pt x="458" y="1550"/>
                          <a:pt x="1585" y="448"/>
                          <a:pt x="2973" y="448"/>
                        </a:cubicBezTo>
                        <a:close/>
                        <a:moveTo>
                          <a:pt x="2973" y="0"/>
                        </a:moveTo>
                        <a:cubicBezTo>
                          <a:pt x="1335" y="0"/>
                          <a:pt x="0" y="1301"/>
                          <a:pt x="0" y="2902"/>
                        </a:cubicBezTo>
                        <a:lnTo>
                          <a:pt x="0" y="4537"/>
                        </a:lnTo>
                        <a:cubicBezTo>
                          <a:pt x="0" y="6138"/>
                          <a:pt x="1335" y="7438"/>
                          <a:pt x="2973" y="7438"/>
                        </a:cubicBezTo>
                        <a:lnTo>
                          <a:pt x="4646" y="7438"/>
                        </a:lnTo>
                        <a:cubicBezTo>
                          <a:pt x="6285" y="7438"/>
                          <a:pt x="7619" y="6138"/>
                          <a:pt x="7619" y="4537"/>
                        </a:cubicBezTo>
                        <a:lnTo>
                          <a:pt x="7619" y="2902"/>
                        </a:lnTo>
                        <a:cubicBezTo>
                          <a:pt x="7619" y="1301"/>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33"/>
                  <p:cNvSpPr/>
                  <p:nvPr/>
                </p:nvSpPr>
                <p:spPr>
                  <a:xfrm>
                    <a:off x="5021420" y="4094835"/>
                    <a:ext cx="958783" cy="17793"/>
                  </a:xfrm>
                  <a:custGeom>
                    <a:avLst/>
                    <a:gdLst/>
                    <a:ahLst/>
                    <a:cxnLst/>
                    <a:rect l="l" t="t" r="r" b="b"/>
                    <a:pathLst>
                      <a:path w="24087" h="447" extrusionOk="0">
                        <a:moveTo>
                          <a:pt x="229" y="0"/>
                        </a:moveTo>
                        <a:cubicBezTo>
                          <a:pt x="103" y="0"/>
                          <a:pt x="1" y="103"/>
                          <a:pt x="1" y="225"/>
                        </a:cubicBezTo>
                        <a:cubicBezTo>
                          <a:pt x="1" y="348"/>
                          <a:pt x="103" y="447"/>
                          <a:pt x="229" y="447"/>
                        </a:cubicBezTo>
                        <a:lnTo>
                          <a:pt x="23858" y="447"/>
                        </a:lnTo>
                        <a:cubicBezTo>
                          <a:pt x="23985" y="447"/>
                          <a:pt x="24087" y="348"/>
                          <a:pt x="24087" y="225"/>
                        </a:cubicBezTo>
                        <a:cubicBezTo>
                          <a:pt x="24087" y="103"/>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33"/>
                  <p:cNvSpPr/>
                  <p:nvPr/>
                </p:nvSpPr>
                <p:spPr>
                  <a:xfrm>
                    <a:off x="5025120" y="2218125"/>
                    <a:ext cx="958783" cy="17833"/>
                  </a:xfrm>
                  <a:custGeom>
                    <a:avLst/>
                    <a:gdLst/>
                    <a:ahLst/>
                    <a:cxnLst/>
                    <a:rect l="l" t="t" r="r" b="b"/>
                    <a:pathLst>
                      <a:path w="24087" h="448" extrusionOk="0">
                        <a:moveTo>
                          <a:pt x="229" y="0"/>
                        </a:moveTo>
                        <a:cubicBezTo>
                          <a:pt x="103" y="0"/>
                          <a:pt x="1" y="100"/>
                          <a:pt x="1" y="222"/>
                        </a:cubicBezTo>
                        <a:cubicBezTo>
                          <a:pt x="1" y="349"/>
                          <a:pt x="103" y="448"/>
                          <a:pt x="229" y="448"/>
                        </a:cubicBezTo>
                        <a:lnTo>
                          <a:pt x="23858" y="448"/>
                        </a:lnTo>
                        <a:cubicBezTo>
                          <a:pt x="23985" y="448"/>
                          <a:pt x="24087" y="349"/>
                          <a:pt x="24087" y="222"/>
                        </a:cubicBezTo>
                        <a:cubicBezTo>
                          <a:pt x="24087" y="100"/>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33"/>
                  <p:cNvSpPr/>
                  <p:nvPr/>
                </p:nvSpPr>
                <p:spPr>
                  <a:xfrm>
                    <a:off x="5025120" y="2700656"/>
                    <a:ext cx="958783" cy="17673"/>
                  </a:xfrm>
                  <a:custGeom>
                    <a:avLst/>
                    <a:gdLst/>
                    <a:ahLst/>
                    <a:cxnLst/>
                    <a:rect l="l" t="t" r="r" b="b"/>
                    <a:pathLst>
                      <a:path w="24087" h="444" extrusionOk="0">
                        <a:moveTo>
                          <a:pt x="229" y="0"/>
                        </a:moveTo>
                        <a:cubicBezTo>
                          <a:pt x="103" y="0"/>
                          <a:pt x="1" y="99"/>
                          <a:pt x="1" y="222"/>
                        </a:cubicBezTo>
                        <a:cubicBezTo>
                          <a:pt x="1" y="345"/>
                          <a:pt x="103" y="443"/>
                          <a:pt x="229" y="443"/>
                        </a:cubicBezTo>
                        <a:lnTo>
                          <a:pt x="23858" y="443"/>
                        </a:lnTo>
                        <a:cubicBezTo>
                          <a:pt x="23985" y="443"/>
                          <a:pt x="24087" y="345"/>
                          <a:pt x="24087" y="222"/>
                        </a:cubicBezTo>
                        <a:cubicBezTo>
                          <a:pt x="24087" y="99"/>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33"/>
                  <p:cNvSpPr/>
                  <p:nvPr/>
                </p:nvSpPr>
                <p:spPr>
                  <a:xfrm>
                    <a:off x="5025120" y="3187987"/>
                    <a:ext cx="958783" cy="17872"/>
                  </a:xfrm>
                  <a:custGeom>
                    <a:avLst/>
                    <a:gdLst/>
                    <a:ahLst/>
                    <a:cxnLst/>
                    <a:rect l="l" t="t" r="r" b="b"/>
                    <a:pathLst>
                      <a:path w="24087" h="449" extrusionOk="0">
                        <a:moveTo>
                          <a:pt x="229" y="1"/>
                        </a:moveTo>
                        <a:cubicBezTo>
                          <a:pt x="103" y="1"/>
                          <a:pt x="1" y="100"/>
                          <a:pt x="1" y="226"/>
                        </a:cubicBezTo>
                        <a:cubicBezTo>
                          <a:pt x="1" y="349"/>
                          <a:pt x="103" y="448"/>
                          <a:pt x="229" y="448"/>
                        </a:cubicBezTo>
                        <a:lnTo>
                          <a:pt x="23858" y="448"/>
                        </a:lnTo>
                        <a:cubicBezTo>
                          <a:pt x="23985" y="448"/>
                          <a:pt x="24087" y="349"/>
                          <a:pt x="24087" y="226"/>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33"/>
                  <p:cNvSpPr/>
                  <p:nvPr/>
                </p:nvSpPr>
                <p:spPr>
                  <a:xfrm>
                    <a:off x="5021420" y="4203505"/>
                    <a:ext cx="958783" cy="17713"/>
                  </a:xfrm>
                  <a:custGeom>
                    <a:avLst/>
                    <a:gdLst/>
                    <a:ahLst/>
                    <a:cxnLst/>
                    <a:rect l="l" t="t" r="r" b="b"/>
                    <a:pathLst>
                      <a:path w="24087" h="445" extrusionOk="0">
                        <a:moveTo>
                          <a:pt x="229" y="1"/>
                        </a:moveTo>
                        <a:cubicBezTo>
                          <a:pt x="103" y="1"/>
                          <a:pt x="1" y="100"/>
                          <a:pt x="1" y="223"/>
                        </a:cubicBezTo>
                        <a:cubicBezTo>
                          <a:pt x="1" y="346"/>
                          <a:pt x="103" y="445"/>
                          <a:pt x="229" y="445"/>
                        </a:cubicBezTo>
                        <a:lnTo>
                          <a:pt x="23858" y="445"/>
                        </a:lnTo>
                        <a:cubicBezTo>
                          <a:pt x="23985" y="445"/>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3"/>
                  <p:cNvSpPr/>
                  <p:nvPr/>
                </p:nvSpPr>
                <p:spPr>
                  <a:xfrm>
                    <a:off x="6084275" y="4021592"/>
                    <a:ext cx="303314" cy="296109"/>
                  </a:xfrm>
                  <a:custGeom>
                    <a:avLst/>
                    <a:gdLst/>
                    <a:ahLst/>
                    <a:cxnLst/>
                    <a:rect l="l" t="t" r="r" b="b"/>
                    <a:pathLst>
                      <a:path w="7620" h="7439" extrusionOk="0">
                        <a:moveTo>
                          <a:pt x="4646" y="443"/>
                        </a:moveTo>
                        <a:cubicBezTo>
                          <a:pt x="6032" y="443"/>
                          <a:pt x="7162" y="1546"/>
                          <a:pt x="7162" y="2901"/>
                        </a:cubicBezTo>
                        <a:lnTo>
                          <a:pt x="7162" y="4536"/>
                        </a:lnTo>
                        <a:cubicBezTo>
                          <a:pt x="7162" y="5888"/>
                          <a:pt x="6032" y="6991"/>
                          <a:pt x="4646" y="6991"/>
                        </a:cubicBezTo>
                        <a:lnTo>
                          <a:pt x="2973" y="6991"/>
                        </a:lnTo>
                        <a:cubicBezTo>
                          <a:pt x="1585" y="6991"/>
                          <a:pt x="458" y="5888"/>
                          <a:pt x="458" y="4536"/>
                        </a:cubicBezTo>
                        <a:lnTo>
                          <a:pt x="458" y="2901"/>
                        </a:lnTo>
                        <a:cubicBezTo>
                          <a:pt x="458" y="1546"/>
                          <a:pt x="1585" y="443"/>
                          <a:pt x="2973" y="443"/>
                        </a:cubicBezTo>
                        <a:close/>
                        <a:moveTo>
                          <a:pt x="2973" y="0"/>
                        </a:moveTo>
                        <a:cubicBezTo>
                          <a:pt x="1335" y="0"/>
                          <a:pt x="0" y="1300"/>
                          <a:pt x="0" y="2901"/>
                        </a:cubicBezTo>
                        <a:lnTo>
                          <a:pt x="0" y="4536"/>
                        </a:lnTo>
                        <a:cubicBezTo>
                          <a:pt x="0" y="6134"/>
                          <a:pt x="1335" y="7438"/>
                          <a:pt x="2973" y="7438"/>
                        </a:cubicBezTo>
                        <a:lnTo>
                          <a:pt x="4646" y="7438"/>
                        </a:lnTo>
                        <a:cubicBezTo>
                          <a:pt x="6285" y="7438"/>
                          <a:pt x="7619" y="6134"/>
                          <a:pt x="7619" y="4536"/>
                        </a:cubicBezTo>
                        <a:lnTo>
                          <a:pt x="7619" y="2901"/>
                        </a:lnTo>
                        <a:cubicBezTo>
                          <a:pt x="7619" y="1300"/>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3"/>
                  <p:cNvSpPr/>
                  <p:nvPr/>
                </p:nvSpPr>
                <p:spPr>
                  <a:xfrm>
                    <a:off x="6103659" y="2002457"/>
                    <a:ext cx="304747" cy="273182"/>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3"/>
                  <p:cNvSpPr/>
                  <p:nvPr/>
                </p:nvSpPr>
                <p:spPr>
                  <a:xfrm>
                    <a:off x="5282465" y="1608896"/>
                    <a:ext cx="831885" cy="159698"/>
                  </a:xfrm>
                  <a:custGeom>
                    <a:avLst/>
                    <a:gdLst/>
                    <a:ahLst/>
                    <a:cxnLst/>
                    <a:rect l="l" t="t" r="r" b="b"/>
                    <a:pathLst>
                      <a:path w="20899" h="4012" extrusionOk="0">
                        <a:moveTo>
                          <a:pt x="18" y="0"/>
                        </a:moveTo>
                        <a:cubicBezTo>
                          <a:pt x="8" y="103"/>
                          <a:pt x="0" y="208"/>
                          <a:pt x="0" y="314"/>
                        </a:cubicBezTo>
                        <a:lnTo>
                          <a:pt x="0" y="4011"/>
                        </a:lnTo>
                        <a:lnTo>
                          <a:pt x="20899" y="4011"/>
                        </a:lnTo>
                        <a:lnTo>
                          <a:pt x="20899" y="314"/>
                        </a:lnTo>
                        <a:cubicBezTo>
                          <a:pt x="20899" y="208"/>
                          <a:pt x="20892" y="103"/>
                          <a:pt x="20879" y="0"/>
                        </a:cubicBezTo>
                        <a:close/>
                      </a:path>
                    </a:pathLst>
                  </a:custGeom>
                  <a:solidFill>
                    <a:srgbClr val="291E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3"/>
                  <p:cNvSpPr/>
                  <p:nvPr/>
                </p:nvSpPr>
                <p:spPr>
                  <a:xfrm>
                    <a:off x="5282465" y="1768557"/>
                    <a:ext cx="831885" cy="14967"/>
                  </a:xfrm>
                  <a:custGeom>
                    <a:avLst/>
                    <a:gdLst/>
                    <a:ahLst/>
                    <a:cxnLst/>
                    <a:rect l="l" t="t" r="r" b="b"/>
                    <a:pathLst>
                      <a:path w="20899" h="376" extrusionOk="0">
                        <a:moveTo>
                          <a:pt x="0" y="0"/>
                        </a:moveTo>
                        <a:lnTo>
                          <a:pt x="0" y="317"/>
                        </a:lnTo>
                        <a:lnTo>
                          <a:pt x="0" y="376"/>
                        </a:lnTo>
                        <a:lnTo>
                          <a:pt x="20899" y="376"/>
                        </a:lnTo>
                        <a:lnTo>
                          <a:pt x="20899" y="317"/>
                        </a:lnTo>
                        <a:lnTo>
                          <a:pt x="20899" y="0"/>
                        </a:lnTo>
                        <a:close/>
                      </a:path>
                    </a:pathLst>
                  </a:custGeom>
                  <a:solidFill>
                    <a:srgbClr val="4E51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3"/>
                  <p:cNvSpPr/>
                  <p:nvPr/>
                </p:nvSpPr>
                <p:spPr>
                  <a:xfrm>
                    <a:off x="5282465" y="1783484"/>
                    <a:ext cx="831885" cy="104409"/>
                  </a:xfrm>
                  <a:custGeom>
                    <a:avLst/>
                    <a:gdLst/>
                    <a:ahLst/>
                    <a:cxnLst/>
                    <a:rect l="l" t="t" r="r" b="b"/>
                    <a:pathLst>
                      <a:path w="20899" h="2623" extrusionOk="0">
                        <a:moveTo>
                          <a:pt x="0" y="1"/>
                        </a:moveTo>
                        <a:cubicBezTo>
                          <a:pt x="31" y="1448"/>
                          <a:pt x="1253" y="2622"/>
                          <a:pt x="2742" y="2622"/>
                        </a:cubicBezTo>
                        <a:lnTo>
                          <a:pt x="18154" y="2622"/>
                        </a:lnTo>
                        <a:cubicBezTo>
                          <a:pt x="19642" y="2622"/>
                          <a:pt x="20865" y="1448"/>
                          <a:pt x="20899" y="1"/>
                        </a:cubicBezTo>
                        <a:close/>
                      </a:path>
                    </a:pathLst>
                  </a:custGeom>
                  <a:solidFill>
                    <a:srgbClr val="827F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3"/>
                  <p:cNvSpPr/>
                  <p:nvPr/>
                </p:nvSpPr>
                <p:spPr>
                  <a:xfrm>
                    <a:off x="5282465" y="1345102"/>
                    <a:ext cx="831885" cy="515992"/>
                  </a:xfrm>
                  <a:custGeom>
                    <a:avLst/>
                    <a:gdLst/>
                    <a:ahLst/>
                    <a:cxnLst/>
                    <a:rect l="l" t="t" r="r" b="b"/>
                    <a:pathLst>
                      <a:path w="20899" h="12963" extrusionOk="0">
                        <a:moveTo>
                          <a:pt x="12098" y="1599"/>
                        </a:moveTo>
                        <a:cubicBezTo>
                          <a:pt x="12505" y="1599"/>
                          <a:pt x="12836" y="1923"/>
                          <a:pt x="12836" y="2319"/>
                        </a:cubicBezTo>
                        <a:cubicBezTo>
                          <a:pt x="12836" y="2715"/>
                          <a:pt x="12505" y="3036"/>
                          <a:pt x="12098" y="3036"/>
                        </a:cubicBezTo>
                        <a:lnTo>
                          <a:pt x="8798" y="3036"/>
                        </a:lnTo>
                        <a:cubicBezTo>
                          <a:pt x="8391" y="3036"/>
                          <a:pt x="8060" y="2715"/>
                          <a:pt x="8060" y="2319"/>
                        </a:cubicBezTo>
                        <a:cubicBezTo>
                          <a:pt x="8060" y="1923"/>
                          <a:pt x="8391" y="1599"/>
                          <a:pt x="8798" y="1599"/>
                        </a:cubicBezTo>
                        <a:close/>
                        <a:moveTo>
                          <a:pt x="7930" y="1"/>
                        </a:moveTo>
                        <a:cubicBezTo>
                          <a:pt x="6422" y="1"/>
                          <a:pt x="5185" y="1206"/>
                          <a:pt x="5185" y="2681"/>
                        </a:cubicBezTo>
                        <a:lnTo>
                          <a:pt x="5185" y="3593"/>
                        </a:lnTo>
                        <a:lnTo>
                          <a:pt x="2742" y="3593"/>
                        </a:lnTo>
                        <a:cubicBezTo>
                          <a:pt x="1233" y="3593"/>
                          <a:pt x="0" y="4797"/>
                          <a:pt x="0" y="6272"/>
                        </a:cubicBezTo>
                        <a:lnTo>
                          <a:pt x="0" y="10286"/>
                        </a:lnTo>
                        <a:cubicBezTo>
                          <a:pt x="0" y="11757"/>
                          <a:pt x="1233" y="12963"/>
                          <a:pt x="2742" y="12963"/>
                        </a:cubicBezTo>
                        <a:lnTo>
                          <a:pt x="18154" y="12963"/>
                        </a:lnTo>
                        <a:cubicBezTo>
                          <a:pt x="19663" y="12963"/>
                          <a:pt x="20899" y="11757"/>
                          <a:pt x="20899" y="10286"/>
                        </a:cubicBezTo>
                        <a:lnTo>
                          <a:pt x="20899" y="6272"/>
                        </a:lnTo>
                        <a:cubicBezTo>
                          <a:pt x="20899" y="4797"/>
                          <a:pt x="19663" y="3593"/>
                          <a:pt x="18154" y="3593"/>
                        </a:cubicBezTo>
                        <a:lnTo>
                          <a:pt x="15710" y="3593"/>
                        </a:lnTo>
                        <a:lnTo>
                          <a:pt x="15710" y="2681"/>
                        </a:lnTo>
                        <a:cubicBezTo>
                          <a:pt x="15710" y="1206"/>
                          <a:pt x="14478" y="1"/>
                          <a:pt x="12968"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3"/>
                  <p:cNvSpPr/>
                  <p:nvPr/>
                </p:nvSpPr>
                <p:spPr>
                  <a:xfrm>
                    <a:off x="5336282" y="1680745"/>
                    <a:ext cx="35227" cy="26709"/>
                  </a:xfrm>
                  <a:custGeom>
                    <a:avLst/>
                    <a:gdLst/>
                    <a:ahLst/>
                    <a:cxnLst/>
                    <a:rect l="l" t="t" r="r" b="b"/>
                    <a:pathLst>
                      <a:path w="885" h="671" extrusionOk="0">
                        <a:moveTo>
                          <a:pt x="444" y="1"/>
                        </a:moveTo>
                        <a:cubicBezTo>
                          <a:pt x="3" y="1"/>
                          <a:pt x="0" y="670"/>
                          <a:pt x="444" y="670"/>
                        </a:cubicBezTo>
                        <a:cubicBezTo>
                          <a:pt x="884" y="670"/>
                          <a:pt x="884" y="1"/>
                          <a:pt x="4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3"/>
                  <p:cNvSpPr/>
                  <p:nvPr/>
                </p:nvSpPr>
                <p:spPr>
                  <a:xfrm>
                    <a:off x="5338471" y="1726363"/>
                    <a:ext cx="126381" cy="98876"/>
                  </a:xfrm>
                  <a:custGeom>
                    <a:avLst/>
                    <a:gdLst/>
                    <a:ahLst/>
                    <a:cxnLst/>
                    <a:rect l="l" t="t" r="r" b="b"/>
                    <a:pathLst>
                      <a:path w="3175" h="2484" extrusionOk="0">
                        <a:moveTo>
                          <a:pt x="457" y="1"/>
                        </a:moveTo>
                        <a:cubicBezTo>
                          <a:pt x="286" y="1"/>
                          <a:pt x="101" y="107"/>
                          <a:pt x="75" y="319"/>
                        </a:cubicBezTo>
                        <a:cubicBezTo>
                          <a:pt x="0" y="927"/>
                          <a:pt x="102" y="1538"/>
                          <a:pt x="608" y="1944"/>
                        </a:cubicBezTo>
                        <a:cubicBezTo>
                          <a:pt x="1195" y="2419"/>
                          <a:pt x="2004" y="2460"/>
                          <a:pt x="2731" y="2483"/>
                        </a:cubicBezTo>
                        <a:cubicBezTo>
                          <a:pt x="2735" y="2484"/>
                          <a:pt x="2740" y="2484"/>
                          <a:pt x="2744" y="2484"/>
                        </a:cubicBezTo>
                        <a:cubicBezTo>
                          <a:pt x="3175" y="2484"/>
                          <a:pt x="3167" y="1828"/>
                          <a:pt x="2731" y="1814"/>
                        </a:cubicBezTo>
                        <a:cubicBezTo>
                          <a:pt x="2195" y="1798"/>
                          <a:pt x="1563" y="1798"/>
                          <a:pt x="1106" y="1477"/>
                        </a:cubicBezTo>
                        <a:cubicBezTo>
                          <a:pt x="710" y="1200"/>
                          <a:pt x="706" y="756"/>
                          <a:pt x="758" y="319"/>
                        </a:cubicBezTo>
                        <a:cubicBezTo>
                          <a:pt x="785" y="106"/>
                          <a:pt x="628" y="1"/>
                          <a:pt x="4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3"/>
                  <p:cNvSpPr/>
                  <p:nvPr/>
                </p:nvSpPr>
                <p:spPr>
                  <a:xfrm>
                    <a:off x="5021420" y="3604223"/>
                    <a:ext cx="958783" cy="17793"/>
                  </a:xfrm>
                  <a:custGeom>
                    <a:avLst/>
                    <a:gdLst/>
                    <a:ahLst/>
                    <a:cxnLst/>
                    <a:rect l="l" t="t" r="r" b="b"/>
                    <a:pathLst>
                      <a:path w="24087" h="447" extrusionOk="0">
                        <a:moveTo>
                          <a:pt x="229" y="0"/>
                        </a:moveTo>
                        <a:cubicBezTo>
                          <a:pt x="103" y="0"/>
                          <a:pt x="1" y="103"/>
                          <a:pt x="1" y="225"/>
                        </a:cubicBezTo>
                        <a:cubicBezTo>
                          <a:pt x="1" y="348"/>
                          <a:pt x="103" y="447"/>
                          <a:pt x="229" y="447"/>
                        </a:cubicBezTo>
                        <a:lnTo>
                          <a:pt x="23858" y="447"/>
                        </a:lnTo>
                        <a:cubicBezTo>
                          <a:pt x="23985" y="447"/>
                          <a:pt x="24087" y="348"/>
                          <a:pt x="24087" y="225"/>
                        </a:cubicBezTo>
                        <a:cubicBezTo>
                          <a:pt x="24087" y="103"/>
                          <a:pt x="23985" y="0"/>
                          <a:pt x="23858"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3"/>
                  <p:cNvSpPr/>
                  <p:nvPr/>
                </p:nvSpPr>
                <p:spPr>
                  <a:xfrm>
                    <a:off x="5021420" y="3712893"/>
                    <a:ext cx="958783" cy="17713"/>
                  </a:xfrm>
                  <a:custGeom>
                    <a:avLst/>
                    <a:gdLst/>
                    <a:ahLst/>
                    <a:cxnLst/>
                    <a:rect l="l" t="t" r="r" b="b"/>
                    <a:pathLst>
                      <a:path w="24087" h="445" extrusionOk="0">
                        <a:moveTo>
                          <a:pt x="229" y="1"/>
                        </a:moveTo>
                        <a:cubicBezTo>
                          <a:pt x="103" y="1"/>
                          <a:pt x="1" y="100"/>
                          <a:pt x="1" y="223"/>
                        </a:cubicBezTo>
                        <a:cubicBezTo>
                          <a:pt x="1" y="346"/>
                          <a:pt x="103" y="445"/>
                          <a:pt x="229" y="445"/>
                        </a:cubicBezTo>
                        <a:lnTo>
                          <a:pt x="23858" y="445"/>
                        </a:lnTo>
                        <a:cubicBezTo>
                          <a:pt x="23985" y="445"/>
                          <a:pt x="24087" y="346"/>
                          <a:pt x="24087" y="223"/>
                        </a:cubicBezTo>
                        <a:cubicBezTo>
                          <a:pt x="24087" y="100"/>
                          <a:pt x="23985" y="1"/>
                          <a:pt x="23858" y="1"/>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3"/>
                  <p:cNvSpPr/>
                  <p:nvPr/>
                </p:nvSpPr>
                <p:spPr>
                  <a:xfrm>
                    <a:off x="6084275" y="3530980"/>
                    <a:ext cx="303314" cy="296109"/>
                  </a:xfrm>
                  <a:custGeom>
                    <a:avLst/>
                    <a:gdLst/>
                    <a:ahLst/>
                    <a:cxnLst/>
                    <a:rect l="l" t="t" r="r" b="b"/>
                    <a:pathLst>
                      <a:path w="7620" h="7439" extrusionOk="0">
                        <a:moveTo>
                          <a:pt x="4646" y="443"/>
                        </a:moveTo>
                        <a:cubicBezTo>
                          <a:pt x="6032" y="443"/>
                          <a:pt x="7162" y="1546"/>
                          <a:pt x="7162" y="2901"/>
                        </a:cubicBezTo>
                        <a:lnTo>
                          <a:pt x="7162" y="4536"/>
                        </a:lnTo>
                        <a:cubicBezTo>
                          <a:pt x="7162" y="5888"/>
                          <a:pt x="6032" y="6991"/>
                          <a:pt x="4646" y="6991"/>
                        </a:cubicBezTo>
                        <a:lnTo>
                          <a:pt x="2973" y="6991"/>
                        </a:lnTo>
                        <a:cubicBezTo>
                          <a:pt x="1585" y="6991"/>
                          <a:pt x="458" y="5888"/>
                          <a:pt x="458" y="4536"/>
                        </a:cubicBezTo>
                        <a:lnTo>
                          <a:pt x="458" y="2901"/>
                        </a:lnTo>
                        <a:cubicBezTo>
                          <a:pt x="458" y="1546"/>
                          <a:pt x="1585" y="443"/>
                          <a:pt x="2973" y="443"/>
                        </a:cubicBezTo>
                        <a:close/>
                        <a:moveTo>
                          <a:pt x="2973" y="0"/>
                        </a:moveTo>
                        <a:cubicBezTo>
                          <a:pt x="1335" y="0"/>
                          <a:pt x="0" y="1300"/>
                          <a:pt x="0" y="2901"/>
                        </a:cubicBezTo>
                        <a:lnTo>
                          <a:pt x="0" y="4536"/>
                        </a:lnTo>
                        <a:cubicBezTo>
                          <a:pt x="0" y="6134"/>
                          <a:pt x="1335" y="7438"/>
                          <a:pt x="2973" y="7438"/>
                        </a:cubicBezTo>
                        <a:lnTo>
                          <a:pt x="4646" y="7438"/>
                        </a:lnTo>
                        <a:cubicBezTo>
                          <a:pt x="6285" y="7438"/>
                          <a:pt x="7619" y="6134"/>
                          <a:pt x="7619" y="4536"/>
                        </a:cubicBezTo>
                        <a:lnTo>
                          <a:pt x="7619" y="2901"/>
                        </a:lnTo>
                        <a:cubicBezTo>
                          <a:pt x="7619" y="1300"/>
                          <a:pt x="6285" y="0"/>
                          <a:pt x="4646" y="0"/>
                        </a:cubicBez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4" name="Google Shape;1164;p33"/>
                <p:cNvSpPr/>
                <p:nvPr/>
              </p:nvSpPr>
              <p:spPr>
                <a:xfrm>
                  <a:off x="6416571" y="2365421"/>
                  <a:ext cx="347755" cy="311735"/>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3"/>
                <p:cNvSpPr/>
                <p:nvPr/>
              </p:nvSpPr>
              <p:spPr>
                <a:xfrm>
                  <a:off x="6416571" y="2861797"/>
                  <a:ext cx="347755" cy="311735"/>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6" name="Google Shape;1166;p33"/>
              <p:cNvGrpSpPr/>
              <p:nvPr/>
            </p:nvGrpSpPr>
            <p:grpSpPr>
              <a:xfrm>
                <a:off x="6283252" y="1528289"/>
                <a:ext cx="2463563" cy="3279985"/>
                <a:chOff x="6283252" y="1528289"/>
                <a:chExt cx="2463563" cy="3279985"/>
              </a:xfrm>
            </p:grpSpPr>
            <p:grpSp>
              <p:nvGrpSpPr>
                <p:cNvPr id="1167" name="Google Shape;1167;p33"/>
                <p:cNvGrpSpPr/>
                <p:nvPr/>
              </p:nvGrpSpPr>
              <p:grpSpPr>
                <a:xfrm>
                  <a:off x="7072113" y="1852269"/>
                  <a:ext cx="714639" cy="993568"/>
                  <a:chOff x="6974678" y="2217868"/>
                  <a:chExt cx="626272" cy="870711"/>
                </a:xfrm>
              </p:grpSpPr>
              <p:sp>
                <p:nvSpPr>
                  <p:cNvPr id="1168" name="Google Shape;1168;p33"/>
                  <p:cNvSpPr/>
                  <p:nvPr/>
                </p:nvSpPr>
                <p:spPr>
                  <a:xfrm>
                    <a:off x="7058550" y="2442300"/>
                    <a:ext cx="542400" cy="561900"/>
                  </a:xfrm>
                  <a:prstGeom prst="rect">
                    <a:avLst/>
                  </a:pr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3"/>
                  <p:cNvSpPr/>
                  <p:nvPr/>
                </p:nvSpPr>
                <p:spPr>
                  <a:xfrm flipH="1">
                    <a:off x="6974678" y="2217868"/>
                    <a:ext cx="148279" cy="870711"/>
                  </a:xfrm>
                  <a:custGeom>
                    <a:avLst/>
                    <a:gdLst/>
                    <a:ahLst/>
                    <a:cxnLst/>
                    <a:rect l="l" t="t" r="r" b="b"/>
                    <a:pathLst>
                      <a:path w="2643" h="15520" extrusionOk="0">
                        <a:moveTo>
                          <a:pt x="2192" y="1"/>
                        </a:moveTo>
                        <a:lnTo>
                          <a:pt x="783" y="1445"/>
                        </a:lnTo>
                        <a:cubicBezTo>
                          <a:pt x="1" y="4349"/>
                          <a:pt x="315" y="15382"/>
                          <a:pt x="328" y="15519"/>
                        </a:cubicBezTo>
                        <a:lnTo>
                          <a:pt x="2319" y="15516"/>
                        </a:lnTo>
                        <a:cubicBezTo>
                          <a:pt x="2319" y="15447"/>
                          <a:pt x="2643" y="13143"/>
                          <a:pt x="2155" y="9805"/>
                        </a:cubicBezTo>
                        <a:cubicBezTo>
                          <a:pt x="1667" y="6459"/>
                          <a:pt x="2176" y="83"/>
                          <a:pt x="2192" y="1"/>
                        </a:cubicBezTo>
                        <a:close/>
                      </a:path>
                    </a:pathLst>
                  </a:custGeom>
                  <a:solidFill>
                    <a:srgbClr val="C67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0" name="Google Shape;1170;p33"/>
                <p:cNvSpPr/>
                <p:nvPr/>
              </p:nvSpPr>
              <p:spPr>
                <a:xfrm>
                  <a:off x="6416571" y="2077651"/>
                  <a:ext cx="347755" cy="311735"/>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3"/>
                <p:cNvSpPr/>
                <p:nvPr/>
              </p:nvSpPr>
              <p:spPr>
                <a:xfrm flipH="1">
                  <a:off x="7062401" y="1626113"/>
                  <a:ext cx="867977" cy="704002"/>
                </a:xfrm>
                <a:custGeom>
                  <a:avLst/>
                  <a:gdLst/>
                  <a:ahLst/>
                  <a:cxnLst/>
                  <a:rect l="l" t="t" r="r" b="b"/>
                  <a:pathLst>
                    <a:path w="13334" h="10815" extrusionOk="0">
                      <a:moveTo>
                        <a:pt x="8359" y="0"/>
                      </a:moveTo>
                      <a:cubicBezTo>
                        <a:pt x="8359" y="0"/>
                        <a:pt x="6373" y="5141"/>
                        <a:pt x="3441" y="7398"/>
                      </a:cubicBezTo>
                      <a:cubicBezTo>
                        <a:pt x="3441" y="7398"/>
                        <a:pt x="2802" y="6968"/>
                        <a:pt x="2083" y="6968"/>
                      </a:cubicBezTo>
                      <a:cubicBezTo>
                        <a:pt x="1694" y="6968"/>
                        <a:pt x="1282" y="7093"/>
                        <a:pt x="935" y="7480"/>
                      </a:cubicBezTo>
                      <a:cubicBezTo>
                        <a:pt x="0" y="8525"/>
                        <a:pt x="764" y="10178"/>
                        <a:pt x="2687" y="10178"/>
                      </a:cubicBezTo>
                      <a:cubicBezTo>
                        <a:pt x="2793" y="10178"/>
                        <a:pt x="2902" y="10173"/>
                        <a:pt x="3014" y="10163"/>
                      </a:cubicBezTo>
                      <a:cubicBezTo>
                        <a:pt x="3391" y="10129"/>
                        <a:pt x="3708" y="10113"/>
                        <a:pt x="3977" y="10113"/>
                      </a:cubicBezTo>
                      <a:cubicBezTo>
                        <a:pt x="5246" y="10113"/>
                        <a:pt x="5420" y="10457"/>
                        <a:pt x="5594" y="10815"/>
                      </a:cubicBezTo>
                      <a:cubicBezTo>
                        <a:pt x="5594" y="10815"/>
                        <a:pt x="6711" y="10630"/>
                        <a:pt x="8169" y="10630"/>
                      </a:cubicBezTo>
                      <a:cubicBezTo>
                        <a:pt x="8169" y="10630"/>
                        <a:pt x="8032" y="9951"/>
                        <a:pt x="8940" y="9778"/>
                      </a:cubicBezTo>
                      <a:cubicBezTo>
                        <a:pt x="9848" y="9603"/>
                        <a:pt x="13313" y="8627"/>
                        <a:pt x="13327" y="6647"/>
                      </a:cubicBezTo>
                      <a:cubicBezTo>
                        <a:pt x="13333" y="5585"/>
                        <a:pt x="12862" y="4657"/>
                        <a:pt x="12927" y="3985"/>
                      </a:cubicBezTo>
                      <a:cubicBezTo>
                        <a:pt x="13043" y="2762"/>
                        <a:pt x="12418" y="254"/>
                        <a:pt x="8359" y="0"/>
                      </a:cubicBezTo>
                      <a:close/>
                    </a:path>
                  </a:pathLst>
                </a:custGeom>
                <a:solidFill>
                  <a:srgbClr val="FFB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3"/>
                <p:cNvSpPr/>
                <p:nvPr/>
              </p:nvSpPr>
              <p:spPr>
                <a:xfrm flipH="1">
                  <a:off x="7568391" y="2429790"/>
                  <a:ext cx="690723" cy="700683"/>
                </a:xfrm>
                <a:custGeom>
                  <a:avLst/>
                  <a:gdLst/>
                  <a:ahLst/>
                  <a:cxnLst/>
                  <a:rect l="l" t="t" r="r" b="b"/>
                  <a:pathLst>
                    <a:path w="10611" h="10764" extrusionOk="0">
                      <a:moveTo>
                        <a:pt x="9692" y="0"/>
                      </a:moveTo>
                      <a:cubicBezTo>
                        <a:pt x="7656" y="0"/>
                        <a:pt x="0" y="3688"/>
                        <a:pt x="1653" y="7106"/>
                      </a:cubicBezTo>
                      <a:cubicBezTo>
                        <a:pt x="3117" y="10123"/>
                        <a:pt x="5374" y="10763"/>
                        <a:pt x="6296" y="10763"/>
                      </a:cubicBezTo>
                      <a:cubicBezTo>
                        <a:pt x="6451" y="10763"/>
                        <a:pt x="6568" y="10745"/>
                        <a:pt x="6637" y="10717"/>
                      </a:cubicBezTo>
                      <a:cubicBezTo>
                        <a:pt x="7112" y="10519"/>
                        <a:pt x="7924" y="9888"/>
                        <a:pt x="7784" y="9365"/>
                      </a:cubicBezTo>
                      <a:cubicBezTo>
                        <a:pt x="7644" y="8840"/>
                        <a:pt x="5937" y="6491"/>
                        <a:pt x="7518" y="4979"/>
                      </a:cubicBezTo>
                      <a:cubicBezTo>
                        <a:pt x="9099" y="3466"/>
                        <a:pt x="10037" y="3384"/>
                        <a:pt x="10324" y="2097"/>
                      </a:cubicBezTo>
                      <a:cubicBezTo>
                        <a:pt x="10611" y="811"/>
                        <a:pt x="10337" y="80"/>
                        <a:pt x="9874" y="12"/>
                      </a:cubicBezTo>
                      <a:cubicBezTo>
                        <a:pt x="9820" y="4"/>
                        <a:pt x="9759" y="0"/>
                        <a:pt x="9692" y="0"/>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3"/>
                <p:cNvSpPr/>
                <p:nvPr/>
              </p:nvSpPr>
              <p:spPr>
                <a:xfrm flipH="1">
                  <a:off x="8037474" y="4042224"/>
                  <a:ext cx="709340" cy="689161"/>
                </a:xfrm>
                <a:custGeom>
                  <a:avLst/>
                  <a:gdLst/>
                  <a:ahLst/>
                  <a:cxnLst/>
                  <a:rect l="l" t="t" r="r" b="b"/>
                  <a:pathLst>
                    <a:path w="10897" h="10587" extrusionOk="0">
                      <a:moveTo>
                        <a:pt x="4120" y="1"/>
                      </a:moveTo>
                      <a:lnTo>
                        <a:pt x="686" y="4538"/>
                      </a:lnTo>
                      <a:cubicBezTo>
                        <a:pt x="273" y="5135"/>
                        <a:pt x="0" y="7866"/>
                        <a:pt x="2239" y="9439"/>
                      </a:cubicBezTo>
                      <a:cubicBezTo>
                        <a:pt x="3470" y="10304"/>
                        <a:pt x="4559" y="10587"/>
                        <a:pt x="5432" y="10587"/>
                      </a:cubicBezTo>
                      <a:cubicBezTo>
                        <a:pt x="6595" y="10587"/>
                        <a:pt x="7375" y="10086"/>
                        <a:pt x="7599" y="9788"/>
                      </a:cubicBezTo>
                      <a:lnTo>
                        <a:pt x="10897" y="5436"/>
                      </a:lnTo>
                      <a:lnTo>
                        <a:pt x="4120" y="1"/>
                      </a:ln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3"/>
                <p:cNvSpPr/>
                <p:nvPr/>
              </p:nvSpPr>
              <p:spPr>
                <a:xfrm flipH="1">
                  <a:off x="6656641" y="2598976"/>
                  <a:ext cx="20310" cy="12043"/>
                </a:xfrm>
                <a:custGeom>
                  <a:avLst/>
                  <a:gdLst/>
                  <a:ahLst/>
                  <a:cxnLst/>
                  <a:rect l="l" t="t" r="r" b="b"/>
                  <a:pathLst>
                    <a:path w="312" h="185" extrusionOk="0">
                      <a:moveTo>
                        <a:pt x="56" y="1"/>
                      </a:moveTo>
                      <a:lnTo>
                        <a:pt x="1" y="72"/>
                      </a:lnTo>
                      <a:lnTo>
                        <a:pt x="284" y="185"/>
                      </a:lnTo>
                      <a:lnTo>
                        <a:pt x="305" y="133"/>
                      </a:lnTo>
                      <a:cubicBezTo>
                        <a:pt x="311" y="117"/>
                        <a:pt x="301" y="100"/>
                        <a:pt x="287" y="92"/>
                      </a:cubicBezTo>
                      <a:lnTo>
                        <a:pt x="56" y="1"/>
                      </a:lnTo>
                      <a:close/>
                    </a:path>
                  </a:pathLst>
                </a:custGeom>
                <a:solidFill>
                  <a:srgbClr val="F4BB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33"/>
                <p:cNvSpPr/>
                <p:nvPr/>
              </p:nvSpPr>
              <p:spPr>
                <a:xfrm flipH="1">
                  <a:off x="6688407" y="2633216"/>
                  <a:ext cx="15428" cy="11392"/>
                </a:xfrm>
                <a:custGeom>
                  <a:avLst/>
                  <a:gdLst/>
                  <a:ahLst/>
                  <a:cxnLst/>
                  <a:rect l="l" t="t" r="r" b="b"/>
                  <a:pathLst>
                    <a:path w="237" h="175" extrusionOk="0">
                      <a:moveTo>
                        <a:pt x="69" y="1"/>
                      </a:moveTo>
                      <a:lnTo>
                        <a:pt x="1" y="92"/>
                      </a:lnTo>
                      <a:lnTo>
                        <a:pt x="199" y="174"/>
                      </a:lnTo>
                      <a:lnTo>
                        <a:pt x="229" y="99"/>
                      </a:lnTo>
                      <a:cubicBezTo>
                        <a:pt x="237" y="82"/>
                        <a:pt x="226" y="62"/>
                        <a:pt x="209" y="55"/>
                      </a:cubicBezTo>
                      <a:lnTo>
                        <a:pt x="69" y="1"/>
                      </a:lnTo>
                      <a:close/>
                    </a:path>
                  </a:pathLst>
                </a:custGeom>
                <a:solidFill>
                  <a:srgbClr val="F4BB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3"/>
                <p:cNvSpPr/>
                <p:nvPr/>
              </p:nvSpPr>
              <p:spPr>
                <a:xfrm flipH="1">
                  <a:off x="6497778" y="1906091"/>
                  <a:ext cx="2039947" cy="2558168"/>
                </a:xfrm>
                <a:custGeom>
                  <a:avLst/>
                  <a:gdLst/>
                  <a:ahLst/>
                  <a:cxnLst/>
                  <a:rect l="l" t="t" r="r" b="b"/>
                  <a:pathLst>
                    <a:path w="31338" h="39299" extrusionOk="0">
                      <a:moveTo>
                        <a:pt x="26787" y="1"/>
                      </a:moveTo>
                      <a:lnTo>
                        <a:pt x="110" y="34444"/>
                      </a:lnTo>
                      <a:cubicBezTo>
                        <a:pt x="1" y="35547"/>
                        <a:pt x="308" y="37291"/>
                        <a:pt x="1926" y="38432"/>
                      </a:cubicBezTo>
                      <a:cubicBezTo>
                        <a:pt x="2509" y="38841"/>
                        <a:pt x="3062" y="39121"/>
                        <a:pt x="3574" y="39298"/>
                      </a:cubicBezTo>
                      <a:lnTo>
                        <a:pt x="31338" y="3455"/>
                      </a:lnTo>
                      <a:lnTo>
                        <a:pt x="26787" y="1"/>
                      </a:lnTo>
                      <a:close/>
                    </a:path>
                  </a:pathLst>
                </a:custGeom>
                <a:solidFill>
                  <a:srgbClr val="FFBD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33"/>
                <p:cNvSpPr/>
                <p:nvPr/>
              </p:nvSpPr>
              <p:spPr>
                <a:xfrm flipH="1">
                  <a:off x="6385836" y="2128955"/>
                  <a:ext cx="1921279" cy="2351296"/>
                </a:xfrm>
                <a:custGeom>
                  <a:avLst/>
                  <a:gdLst/>
                  <a:ahLst/>
                  <a:cxnLst/>
                  <a:rect l="l" t="t" r="r" b="b"/>
                  <a:pathLst>
                    <a:path w="29515" h="36121" extrusionOk="0">
                      <a:moveTo>
                        <a:pt x="27764" y="0"/>
                      </a:moveTo>
                      <a:lnTo>
                        <a:pt x="0" y="35843"/>
                      </a:lnTo>
                      <a:cubicBezTo>
                        <a:pt x="567" y="36042"/>
                        <a:pt x="1085" y="36120"/>
                        <a:pt x="1543" y="36120"/>
                      </a:cubicBezTo>
                      <a:cubicBezTo>
                        <a:pt x="2705" y="36120"/>
                        <a:pt x="3486" y="35621"/>
                        <a:pt x="3711" y="35325"/>
                      </a:cubicBezTo>
                      <a:lnTo>
                        <a:pt x="3714" y="35321"/>
                      </a:lnTo>
                      <a:lnTo>
                        <a:pt x="29514" y="1332"/>
                      </a:lnTo>
                      <a:lnTo>
                        <a:pt x="27764" y="0"/>
                      </a:ln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33"/>
                <p:cNvSpPr/>
                <p:nvPr/>
              </p:nvSpPr>
              <p:spPr>
                <a:xfrm flipH="1">
                  <a:off x="6791982" y="1877930"/>
                  <a:ext cx="1736604" cy="2272401"/>
                </a:xfrm>
                <a:custGeom>
                  <a:avLst/>
                  <a:gdLst/>
                  <a:ahLst/>
                  <a:cxnLst/>
                  <a:rect l="l" t="t" r="r" b="b"/>
                  <a:pathLst>
                    <a:path w="26678" h="34909" extrusionOk="0">
                      <a:moveTo>
                        <a:pt x="26063" y="1"/>
                      </a:moveTo>
                      <a:lnTo>
                        <a:pt x="260" y="33990"/>
                      </a:lnTo>
                      <a:lnTo>
                        <a:pt x="260" y="33993"/>
                      </a:lnTo>
                      <a:cubicBezTo>
                        <a:pt x="147" y="34157"/>
                        <a:pt x="42" y="34485"/>
                        <a:pt x="1" y="34908"/>
                      </a:cubicBezTo>
                      <a:lnTo>
                        <a:pt x="26678" y="465"/>
                      </a:lnTo>
                      <a:lnTo>
                        <a:pt x="26063" y="1"/>
                      </a:ln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33"/>
                <p:cNvSpPr/>
                <p:nvPr/>
              </p:nvSpPr>
              <p:spPr>
                <a:xfrm flipH="1">
                  <a:off x="6627544" y="2542928"/>
                  <a:ext cx="91849" cy="63468"/>
                </a:xfrm>
                <a:custGeom>
                  <a:avLst/>
                  <a:gdLst/>
                  <a:ahLst/>
                  <a:cxnLst/>
                  <a:rect l="l" t="t" r="r" b="b"/>
                  <a:pathLst>
                    <a:path w="1411" h="975" extrusionOk="0">
                      <a:moveTo>
                        <a:pt x="422" y="1"/>
                      </a:moveTo>
                      <a:cubicBezTo>
                        <a:pt x="273" y="1"/>
                        <a:pt x="133" y="91"/>
                        <a:pt x="76" y="236"/>
                      </a:cubicBezTo>
                      <a:cubicBezTo>
                        <a:pt x="1" y="428"/>
                        <a:pt x="93" y="646"/>
                        <a:pt x="284" y="721"/>
                      </a:cubicBezTo>
                      <a:lnTo>
                        <a:pt x="851" y="947"/>
                      </a:lnTo>
                      <a:cubicBezTo>
                        <a:pt x="896" y="965"/>
                        <a:pt x="944" y="974"/>
                        <a:pt x="990" y="974"/>
                      </a:cubicBezTo>
                      <a:cubicBezTo>
                        <a:pt x="1138" y="974"/>
                        <a:pt x="1279" y="884"/>
                        <a:pt x="1336" y="739"/>
                      </a:cubicBezTo>
                      <a:cubicBezTo>
                        <a:pt x="1411" y="548"/>
                        <a:pt x="1319" y="329"/>
                        <a:pt x="1127" y="254"/>
                      </a:cubicBezTo>
                      <a:lnTo>
                        <a:pt x="561" y="28"/>
                      </a:lnTo>
                      <a:cubicBezTo>
                        <a:pt x="515" y="10"/>
                        <a:pt x="468" y="1"/>
                        <a:pt x="422" y="1"/>
                      </a:cubicBezTo>
                      <a:close/>
                    </a:path>
                  </a:pathLst>
                </a:custGeom>
                <a:solidFill>
                  <a:srgbClr val="FFB1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33"/>
                <p:cNvSpPr/>
                <p:nvPr/>
              </p:nvSpPr>
              <p:spPr>
                <a:xfrm flipH="1">
                  <a:off x="6650002" y="2581595"/>
                  <a:ext cx="88659" cy="62231"/>
                </a:xfrm>
                <a:custGeom>
                  <a:avLst/>
                  <a:gdLst/>
                  <a:ahLst/>
                  <a:cxnLst/>
                  <a:rect l="l" t="t" r="r" b="b"/>
                  <a:pathLst>
                    <a:path w="1362" h="956" extrusionOk="0">
                      <a:moveTo>
                        <a:pt x="421" y="1"/>
                      </a:moveTo>
                      <a:cubicBezTo>
                        <a:pt x="273" y="1"/>
                        <a:pt x="132" y="91"/>
                        <a:pt x="75" y="236"/>
                      </a:cubicBezTo>
                      <a:cubicBezTo>
                        <a:pt x="0" y="428"/>
                        <a:pt x="92" y="646"/>
                        <a:pt x="283" y="721"/>
                      </a:cubicBezTo>
                      <a:lnTo>
                        <a:pt x="799" y="930"/>
                      </a:lnTo>
                      <a:cubicBezTo>
                        <a:pt x="843" y="947"/>
                        <a:pt x="889" y="955"/>
                        <a:pt x="934" y="955"/>
                      </a:cubicBezTo>
                      <a:cubicBezTo>
                        <a:pt x="1083" y="955"/>
                        <a:pt x="1226" y="865"/>
                        <a:pt x="1284" y="718"/>
                      </a:cubicBezTo>
                      <a:cubicBezTo>
                        <a:pt x="1362" y="527"/>
                        <a:pt x="1267" y="309"/>
                        <a:pt x="1075" y="233"/>
                      </a:cubicBezTo>
                      <a:lnTo>
                        <a:pt x="560" y="28"/>
                      </a:lnTo>
                      <a:cubicBezTo>
                        <a:pt x="514" y="10"/>
                        <a:pt x="467" y="1"/>
                        <a:pt x="421" y="1"/>
                      </a:cubicBezTo>
                      <a:close/>
                    </a:path>
                  </a:pathLst>
                </a:custGeom>
                <a:solidFill>
                  <a:srgbClr val="FFB1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33"/>
                <p:cNvSpPr/>
                <p:nvPr/>
              </p:nvSpPr>
              <p:spPr>
                <a:xfrm flipH="1">
                  <a:off x="6681964" y="2619546"/>
                  <a:ext cx="73427" cy="56047"/>
                </a:xfrm>
                <a:custGeom>
                  <a:avLst/>
                  <a:gdLst/>
                  <a:ahLst/>
                  <a:cxnLst/>
                  <a:rect l="l" t="t" r="r" b="b"/>
                  <a:pathLst>
                    <a:path w="1128" h="861" extrusionOk="0">
                      <a:moveTo>
                        <a:pt x="429" y="0"/>
                      </a:moveTo>
                      <a:cubicBezTo>
                        <a:pt x="278" y="0"/>
                        <a:pt x="134" y="91"/>
                        <a:pt x="76" y="238"/>
                      </a:cubicBezTo>
                      <a:cubicBezTo>
                        <a:pt x="1" y="428"/>
                        <a:pt x="93" y="647"/>
                        <a:pt x="284" y="723"/>
                      </a:cubicBezTo>
                      <a:lnTo>
                        <a:pt x="564" y="835"/>
                      </a:lnTo>
                      <a:cubicBezTo>
                        <a:pt x="609" y="853"/>
                        <a:pt x="656" y="861"/>
                        <a:pt x="702" y="861"/>
                      </a:cubicBezTo>
                      <a:cubicBezTo>
                        <a:pt x="852" y="861"/>
                        <a:pt x="995" y="773"/>
                        <a:pt x="1053" y="627"/>
                      </a:cubicBezTo>
                      <a:cubicBezTo>
                        <a:pt x="1127" y="436"/>
                        <a:pt x="1035" y="217"/>
                        <a:pt x="844" y="138"/>
                      </a:cubicBezTo>
                      <a:lnTo>
                        <a:pt x="564" y="26"/>
                      </a:lnTo>
                      <a:cubicBezTo>
                        <a:pt x="520" y="9"/>
                        <a:pt x="474" y="0"/>
                        <a:pt x="429" y="0"/>
                      </a:cubicBezTo>
                      <a:close/>
                    </a:path>
                  </a:pathLst>
                </a:custGeom>
                <a:solidFill>
                  <a:srgbClr val="FFB1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33"/>
                <p:cNvSpPr/>
                <p:nvPr/>
              </p:nvSpPr>
              <p:spPr>
                <a:xfrm flipH="1">
                  <a:off x="6308564" y="1690065"/>
                  <a:ext cx="566527" cy="577395"/>
                </a:xfrm>
                <a:custGeom>
                  <a:avLst/>
                  <a:gdLst/>
                  <a:ahLst/>
                  <a:cxnLst/>
                  <a:rect l="l" t="t" r="r" b="b"/>
                  <a:pathLst>
                    <a:path w="8843" h="9013" extrusionOk="0">
                      <a:moveTo>
                        <a:pt x="5718" y="0"/>
                      </a:moveTo>
                      <a:cubicBezTo>
                        <a:pt x="3497" y="1127"/>
                        <a:pt x="926" y="2619"/>
                        <a:pt x="683" y="2967"/>
                      </a:cubicBezTo>
                      <a:cubicBezTo>
                        <a:pt x="274" y="3561"/>
                        <a:pt x="1" y="6295"/>
                        <a:pt x="2240" y="7869"/>
                      </a:cubicBezTo>
                      <a:cubicBezTo>
                        <a:pt x="3468" y="8731"/>
                        <a:pt x="4556" y="9013"/>
                        <a:pt x="5429" y="9013"/>
                      </a:cubicBezTo>
                      <a:cubicBezTo>
                        <a:pt x="6592" y="9013"/>
                        <a:pt x="7373" y="8513"/>
                        <a:pt x="7599" y="8217"/>
                      </a:cubicBezTo>
                      <a:cubicBezTo>
                        <a:pt x="7828" y="7913"/>
                        <a:pt x="8470" y="4909"/>
                        <a:pt x="8842" y="2359"/>
                      </a:cubicBezTo>
                      <a:cubicBezTo>
                        <a:pt x="6326" y="2222"/>
                        <a:pt x="5818" y="720"/>
                        <a:pt x="5718" y="0"/>
                      </a:cubicBezTo>
                      <a:close/>
                    </a:path>
                  </a:pathLst>
                </a:custGeom>
                <a:solidFill>
                  <a:srgbClr val="FDDF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33"/>
                <p:cNvSpPr/>
                <p:nvPr/>
              </p:nvSpPr>
              <p:spPr>
                <a:xfrm flipH="1">
                  <a:off x="6308527" y="1836255"/>
                  <a:ext cx="289638" cy="433447"/>
                </a:xfrm>
                <a:custGeom>
                  <a:avLst/>
                  <a:gdLst/>
                  <a:ahLst/>
                  <a:cxnLst/>
                  <a:rect l="l" t="t" r="r" b="b"/>
                  <a:pathLst>
                    <a:path w="4521" h="6766" extrusionOk="0">
                      <a:moveTo>
                        <a:pt x="3684" y="0"/>
                      </a:moveTo>
                      <a:cubicBezTo>
                        <a:pt x="2868" y="2396"/>
                        <a:pt x="1659" y="5165"/>
                        <a:pt x="0" y="6619"/>
                      </a:cubicBezTo>
                      <a:cubicBezTo>
                        <a:pt x="400" y="6721"/>
                        <a:pt x="772" y="6766"/>
                        <a:pt x="1110" y="6766"/>
                      </a:cubicBezTo>
                      <a:cubicBezTo>
                        <a:pt x="2271" y="6766"/>
                        <a:pt x="3052" y="6263"/>
                        <a:pt x="3277" y="5967"/>
                      </a:cubicBezTo>
                      <a:cubicBezTo>
                        <a:pt x="3506" y="5663"/>
                        <a:pt x="4148" y="2659"/>
                        <a:pt x="4520" y="109"/>
                      </a:cubicBezTo>
                      <a:cubicBezTo>
                        <a:pt x="4213" y="92"/>
                        <a:pt x="3933" y="54"/>
                        <a:pt x="3684" y="0"/>
                      </a:cubicBezTo>
                      <a:close/>
                    </a:path>
                  </a:pathLst>
                </a:custGeom>
                <a:solidFill>
                  <a:srgbClr val="FBC3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33"/>
                <p:cNvSpPr/>
                <p:nvPr/>
              </p:nvSpPr>
              <p:spPr>
                <a:xfrm flipH="1">
                  <a:off x="6283252" y="1606396"/>
                  <a:ext cx="225509" cy="234789"/>
                </a:xfrm>
                <a:custGeom>
                  <a:avLst/>
                  <a:gdLst/>
                  <a:ahLst/>
                  <a:cxnLst/>
                  <a:rect l="l" t="t" r="r" b="b"/>
                  <a:pathLst>
                    <a:path w="3520" h="3665" extrusionOk="0">
                      <a:moveTo>
                        <a:pt x="3144" y="1"/>
                      </a:moveTo>
                      <a:cubicBezTo>
                        <a:pt x="2739" y="1"/>
                        <a:pt x="1444" y="575"/>
                        <a:pt x="0" y="1306"/>
                      </a:cubicBezTo>
                      <a:cubicBezTo>
                        <a:pt x="100" y="2026"/>
                        <a:pt x="608" y="3528"/>
                        <a:pt x="3124" y="3665"/>
                      </a:cubicBezTo>
                      <a:cubicBezTo>
                        <a:pt x="3394" y="1801"/>
                        <a:pt x="3520" y="180"/>
                        <a:pt x="3240" y="19"/>
                      </a:cubicBezTo>
                      <a:cubicBezTo>
                        <a:pt x="3218" y="7"/>
                        <a:pt x="3186" y="1"/>
                        <a:pt x="3144" y="1"/>
                      </a:cubicBezTo>
                      <a:close/>
                    </a:path>
                  </a:pathLst>
                </a:custGeom>
                <a:solidFill>
                  <a:srgbClr val="1528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33"/>
                <p:cNvSpPr/>
                <p:nvPr/>
              </p:nvSpPr>
              <p:spPr>
                <a:xfrm flipH="1">
                  <a:off x="7249739" y="4678669"/>
                  <a:ext cx="379829" cy="83126"/>
                </a:xfrm>
                <a:custGeom>
                  <a:avLst/>
                  <a:gdLst/>
                  <a:ahLst/>
                  <a:cxnLst/>
                  <a:rect l="l" t="t" r="r" b="b"/>
                  <a:pathLst>
                    <a:path w="5835" h="1277" extrusionOk="0">
                      <a:moveTo>
                        <a:pt x="342" y="1"/>
                      </a:moveTo>
                      <a:cubicBezTo>
                        <a:pt x="342" y="1"/>
                        <a:pt x="130" y="96"/>
                        <a:pt x="141" y="280"/>
                      </a:cubicBezTo>
                      <a:cubicBezTo>
                        <a:pt x="151" y="461"/>
                        <a:pt x="1" y="936"/>
                        <a:pt x="677" y="936"/>
                      </a:cubicBezTo>
                      <a:cubicBezTo>
                        <a:pt x="1257" y="936"/>
                        <a:pt x="3726" y="1276"/>
                        <a:pt x="4705" y="1276"/>
                      </a:cubicBezTo>
                      <a:cubicBezTo>
                        <a:pt x="4873" y="1276"/>
                        <a:pt x="4997" y="1266"/>
                        <a:pt x="5060" y="1243"/>
                      </a:cubicBezTo>
                      <a:cubicBezTo>
                        <a:pt x="5262" y="1226"/>
                        <a:pt x="5667" y="1127"/>
                        <a:pt x="5705" y="943"/>
                      </a:cubicBezTo>
                      <a:cubicBezTo>
                        <a:pt x="5835" y="352"/>
                        <a:pt x="5561" y="260"/>
                        <a:pt x="5561" y="260"/>
                      </a:cubicBezTo>
                      <a:lnTo>
                        <a:pt x="342" y="1"/>
                      </a:lnTo>
                      <a:close/>
                    </a:path>
                  </a:pathLst>
                </a:custGeom>
                <a:solidFill>
                  <a:srgbClr val="E1E5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33"/>
                <p:cNvSpPr/>
                <p:nvPr/>
              </p:nvSpPr>
              <p:spPr>
                <a:xfrm flipH="1">
                  <a:off x="7360140" y="4494707"/>
                  <a:ext cx="259664" cy="222234"/>
                </a:xfrm>
                <a:custGeom>
                  <a:avLst/>
                  <a:gdLst/>
                  <a:ahLst/>
                  <a:cxnLst/>
                  <a:rect l="l" t="t" r="r" b="b"/>
                  <a:pathLst>
                    <a:path w="3989" h="3414" extrusionOk="0">
                      <a:moveTo>
                        <a:pt x="2432" y="0"/>
                      </a:moveTo>
                      <a:lnTo>
                        <a:pt x="455" y="136"/>
                      </a:lnTo>
                      <a:cubicBezTo>
                        <a:pt x="455" y="136"/>
                        <a:pt x="520" y="1110"/>
                        <a:pt x="325" y="1812"/>
                      </a:cubicBezTo>
                      <a:cubicBezTo>
                        <a:pt x="134" y="2512"/>
                        <a:pt x="1" y="3233"/>
                        <a:pt x="1045" y="3274"/>
                      </a:cubicBezTo>
                      <a:lnTo>
                        <a:pt x="2859" y="3413"/>
                      </a:lnTo>
                      <a:cubicBezTo>
                        <a:pt x="2859" y="3413"/>
                        <a:pt x="2824" y="1574"/>
                        <a:pt x="3988" y="1468"/>
                      </a:cubicBezTo>
                      <a:cubicBezTo>
                        <a:pt x="3988" y="1468"/>
                        <a:pt x="2506" y="1185"/>
                        <a:pt x="2432" y="0"/>
                      </a:cubicBezTo>
                      <a:close/>
                    </a:path>
                  </a:pathLst>
                </a:custGeom>
                <a:solidFill>
                  <a:srgbClr val="8C52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33"/>
                <p:cNvSpPr/>
                <p:nvPr/>
              </p:nvSpPr>
              <p:spPr>
                <a:xfrm flipH="1">
                  <a:off x="7255334" y="4589813"/>
                  <a:ext cx="189361" cy="141582"/>
                </a:xfrm>
                <a:custGeom>
                  <a:avLst/>
                  <a:gdLst/>
                  <a:ahLst/>
                  <a:cxnLst/>
                  <a:rect l="l" t="t" r="r" b="b"/>
                  <a:pathLst>
                    <a:path w="2909" h="2175" extrusionOk="0">
                      <a:moveTo>
                        <a:pt x="1501" y="1"/>
                      </a:moveTo>
                      <a:cubicBezTo>
                        <a:pt x="1302" y="1"/>
                        <a:pt x="1076" y="59"/>
                        <a:pt x="810" y="178"/>
                      </a:cubicBezTo>
                      <a:cubicBezTo>
                        <a:pt x="1" y="536"/>
                        <a:pt x="100" y="1813"/>
                        <a:pt x="100" y="1813"/>
                      </a:cubicBezTo>
                      <a:cubicBezTo>
                        <a:pt x="116" y="2096"/>
                        <a:pt x="726" y="2175"/>
                        <a:pt x="1317" y="2175"/>
                      </a:cubicBezTo>
                      <a:cubicBezTo>
                        <a:pt x="1759" y="2175"/>
                        <a:pt x="2191" y="2131"/>
                        <a:pt x="2356" y="2096"/>
                      </a:cubicBezTo>
                      <a:cubicBezTo>
                        <a:pt x="2735" y="2014"/>
                        <a:pt x="2909" y="1386"/>
                        <a:pt x="2483" y="703"/>
                      </a:cubicBezTo>
                      <a:cubicBezTo>
                        <a:pt x="2199" y="243"/>
                        <a:pt x="1907" y="1"/>
                        <a:pt x="1501" y="1"/>
                      </a:cubicBezTo>
                      <a:close/>
                    </a:path>
                  </a:pathLst>
                </a:custGeom>
                <a:solidFill>
                  <a:srgbClr val="DC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33"/>
                <p:cNvSpPr/>
                <p:nvPr/>
              </p:nvSpPr>
              <p:spPr>
                <a:xfrm flipH="1">
                  <a:off x="7391970" y="4506685"/>
                  <a:ext cx="139824" cy="96731"/>
                </a:xfrm>
                <a:custGeom>
                  <a:avLst/>
                  <a:gdLst/>
                  <a:ahLst/>
                  <a:cxnLst/>
                  <a:rect l="l" t="t" r="r" b="b"/>
                  <a:pathLst>
                    <a:path w="2148" h="1486" extrusionOk="0">
                      <a:moveTo>
                        <a:pt x="155" y="1"/>
                      </a:moveTo>
                      <a:lnTo>
                        <a:pt x="1" y="28"/>
                      </a:lnTo>
                      <a:cubicBezTo>
                        <a:pt x="7" y="75"/>
                        <a:pt x="209" y="1206"/>
                        <a:pt x="831" y="1403"/>
                      </a:cubicBezTo>
                      <a:cubicBezTo>
                        <a:pt x="1008" y="1458"/>
                        <a:pt x="1179" y="1485"/>
                        <a:pt x="1332" y="1485"/>
                      </a:cubicBezTo>
                      <a:cubicBezTo>
                        <a:pt x="1718" y="1485"/>
                        <a:pt x="2019" y="1335"/>
                        <a:pt x="2148" y="1137"/>
                      </a:cubicBezTo>
                      <a:lnTo>
                        <a:pt x="2014" y="1052"/>
                      </a:lnTo>
                      <a:cubicBezTo>
                        <a:pt x="1924" y="1191"/>
                        <a:pt x="1676" y="1327"/>
                        <a:pt x="1332" y="1327"/>
                      </a:cubicBezTo>
                      <a:cubicBezTo>
                        <a:pt x="1194" y="1327"/>
                        <a:pt x="1042" y="1305"/>
                        <a:pt x="878" y="1253"/>
                      </a:cubicBezTo>
                      <a:cubicBezTo>
                        <a:pt x="346" y="1086"/>
                        <a:pt x="158" y="10"/>
                        <a:pt x="155"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33"/>
                <p:cNvSpPr/>
                <p:nvPr/>
              </p:nvSpPr>
              <p:spPr>
                <a:xfrm flipH="1">
                  <a:off x="7414362" y="4533570"/>
                  <a:ext cx="99856" cy="74534"/>
                </a:xfrm>
                <a:custGeom>
                  <a:avLst/>
                  <a:gdLst/>
                  <a:ahLst/>
                  <a:cxnLst/>
                  <a:rect l="l" t="t" r="r" b="b"/>
                  <a:pathLst>
                    <a:path w="1534" h="1145" extrusionOk="0">
                      <a:moveTo>
                        <a:pt x="1194" y="1"/>
                      </a:moveTo>
                      <a:cubicBezTo>
                        <a:pt x="879" y="1"/>
                        <a:pt x="275" y="115"/>
                        <a:pt x="24" y="939"/>
                      </a:cubicBezTo>
                      <a:cubicBezTo>
                        <a:pt x="0" y="1025"/>
                        <a:pt x="49" y="1113"/>
                        <a:pt x="131" y="1137"/>
                      </a:cubicBezTo>
                      <a:cubicBezTo>
                        <a:pt x="147" y="1144"/>
                        <a:pt x="161" y="1144"/>
                        <a:pt x="178" y="1144"/>
                      </a:cubicBezTo>
                      <a:cubicBezTo>
                        <a:pt x="243" y="1144"/>
                        <a:pt x="307" y="1100"/>
                        <a:pt x="328" y="1031"/>
                      </a:cubicBezTo>
                      <a:cubicBezTo>
                        <a:pt x="518" y="402"/>
                        <a:pt x="944" y="312"/>
                        <a:pt x="1175" y="312"/>
                      </a:cubicBezTo>
                      <a:cubicBezTo>
                        <a:pt x="1251" y="312"/>
                        <a:pt x="1306" y="321"/>
                        <a:pt x="1325" y="325"/>
                      </a:cubicBezTo>
                      <a:cubicBezTo>
                        <a:pt x="1337" y="328"/>
                        <a:pt x="1349" y="329"/>
                        <a:pt x="1361" y="329"/>
                      </a:cubicBezTo>
                      <a:cubicBezTo>
                        <a:pt x="1433" y="329"/>
                        <a:pt x="1498" y="278"/>
                        <a:pt x="1513" y="205"/>
                      </a:cubicBezTo>
                      <a:cubicBezTo>
                        <a:pt x="1533" y="120"/>
                        <a:pt x="1478" y="35"/>
                        <a:pt x="1393" y="18"/>
                      </a:cubicBezTo>
                      <a:cubicBezTo>
                        <a:pt x="1390" y="17"/>
                        <a:pt x="1313" y="1"/>
                        <a:pt x="1194"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33"/>
                <p:cNvSpPr/>
                <p:nvPr/>
              </p:nvSpPr>
              <p:spPr>
                <a:xfrm flipH="1">
                  <a:off x="7387933" y="4556028"/>
                  <a:ext cx="88074" cy="58260"/>
                </a:xfrm>
                <a:custGeom>
                  <a:avLst/>
                  <a:gdLst/>
                  <a:ahLst/>
                  <a:cxnLst/>
                  <a:rect l="l" t="t" r="r" b="b"/>
                  <a:pathLst>
                    <a:path w="1353" h="895" extrusionOk="0">
                      <a:moveTo>
                        <a:pt x="1194" y="0"/>
                      </a:moveTo>
                      <a:cubicBezTo>
                        <a:pt x="1192" y="0"/>
                        <a:pt x="1190" y="0"/>
                        <a:pt x="1189" y="0"/>
                      </a:cubicBezTo>
                      <a:cubicBezTo>
                        <a:pt x="1154" y="4"/>
                        <a:pt x="325" y="27"/>
                        <a:pt x="35" y="673"/>
                      </a:cubicBezTo>
                      <a:cubicBezTo>
                        <a:pt x="1" y="755"/>
                        <a:pt x="38" y="847"/>
                        <a:pt x="117" y="881"/>
                      </a:cubicBezTo>
                      <a:cubicBezTo>
                        <a:pt x="137" y="891"/>
                        <a:pt x="161" y="894"/>
                        <a:pt x="182" y="894"/>
                      </a:cubicBezTo>
                      <a:cubicBezTo>
                        <a:pt x="243" y="894"/>
                        <a:pt x="301" y="861"/>
                        <a:pt x="325" y="802"/>
                      </a:cubicBezTo>
                      <a:cubicBezTo>
                        <a:pt x="530" y="341"/>
                        <a:pt x="1185" y="317"/>
                        <a:pt x="1198" y="317"/>
                      </a:cubicBezTo>
                      <a:cubicBezTo>
                        <a:pt x="1284" y="314"/>
                        <a:pt x="1352" y="243"/>
                        <a:pt x="1352" y="157"/>
                      </a:cubicBezTo>
                      <a:cubicBezTo>
                        <a:pt x="1349" y="70"/>
                        <a:pt x="1277" y="0"/>
                        <a:pt x="1194" y="0"/>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33"/>
                <p:cNvSpPr/>
                <p:nvPr/>
              </p:nvSpPr>
              <p:spPr>
                <a:xfrm flipH="1">
                  <a:off x="7376351" y="4725539"/>
                  <a:ext cx="379634" cy="82736"/>
                </a:xfrm>
                <a:custGeom>
                  <a:avLst/>
                  <a:gdLst/>
                  <a:ahLst/>
                  <a:cxnLst/>
                  <a:rect l="l" t="t" r="r" b="b"/>
                  <a:pathLst>
                    <a:path w="5832" h="1271" extrusionOk="0">
                      <a:moveTo>
                        <a:pt x="342" y="1"/>
                      </a:moveTo>
                      <a:cubicBezTo>
                        <a:pt x="342" y="1"/>
                        <a:pt x="127" y="97"/>
                        <a:pt x="137" y="281"/>
                      </a:cubicBezTo>
                      <a:cubicBezTo>
                        <a:pt x="147" y="461"/>
                        <a:pt x="1" y="888"/>
                        <a:pt x="676" y="936"/>
                      </a:cubicBezTo>
                      <a:cubicBezTo>
                        <a:pt x="1285" y="977"/>
                        <a:pt x="3644" y="1271"/>
                        <a:pt x="4668" y="1271"/>
                      </a:cubicBezTo>
                      <a:cubicBezTo>
                        <a:pt x="4840" y="1271"/>
                        <a:pt x="4974" y="1263"/>
                        <a:pt x="5056" y="1244"/>
                      </a:cubicBezTo>
                      <a:cubicBezTo>
                        <a:pt x="5261" y="1226"/>
                        <a:pt x="5663" y="1127"/>
                        <a:pt x="5704" y="943"/>
                      </a:cubicBezTo>
                      <a:cubicBezTo>
                        <a:pt x="5831" y="352"/>
                        <a:pt x="5558" y="264"/>
                        <a:pt x="5558" y="264"/>
                      </a:cubicBezTo>
                      <a:lnTo>
                        <a:pt x="342" y="1"/>
                      </a:lnTo>
                      <a:close/>
                    </a:path>
                  </a:pathLst>
                </a:custGeom>
                <a:solidFill>
                  <a:srgbClr val="E1E5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33"/>
                <p:cNvSpPr/>
                <p:nvPr/>
              </p:nvSpPr>
              <p:spPr>
                <a:xfrm flipH="1">
                  <a:off x="7486622" y="4541577"/>
                  <a:ext cx="259599" cy="222299"/>
                </a:xfrm>
                <a:custGeom>
                  <a:avLst/>
                  <a:gdLst/>
                  <a:ahLst/>
                  <a:cxnLst/>
                  <a:rect l="l" t="t" r="r" b="b"/>
                  <a:pathLst>
                    <a:path w="3988" h="3415" extrusionOk="0">
                      <a:moveTo>
                        <a:pt x="2431" y="0"/>
                      </a:moveTo>
                      <a:lnTo>
                        <a:pt x="451" y="137"/>
                      </a:lnTo>
                      <a:cubicBezTo>
                        <a:pt x="451" y="137"/>
                        <a:pt x="516" y="1110"/>
                        <a:pt x="325" y="1813"/>
                      </a:cubicBezTo>
                      <a:cubicBezTo>
                        <a:pt x="131" y="2513"/>
                        <a:pt x="0" y="3233"/>
                        <a:pt x="1042" y="3277"/>
                      </a:cubicBezTo>
                      <a:lnTo>
                        <a:pt x="2855" y="3414"/>
                      </a:lnTo>
                      <a:cubicBezTo>
                        <a:pt x="2855" y="3414"/>
                        <a:pt x="2820" y="1577"/>
                        <a:pt x="3988" y="1472"/>
                      </a:cubicBezTo>
                      <a:cubicBezTo>
                        <a:pt x="3988" y="1472"/>
                        <a:pt x="2502" y="1185"/>
                        <a:pt x="2431" y="0"/>
                      </a:cubicBezTo>
                      <a:close/>
                    </a:path>
                  </a:pathLst>
                </a:custGeom>
                <a:solidFill>
                  <a:srgbClr val="BF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33"/>
                <p:cNvSpPr/>
                <p:nvPr/>
              </p:nvSpPr>
              <p:spPr>
                <a:xfrm flipH="1">
                  <a:off x="7672598" y="4660898"/>
                  <a:ext cx="52076" cy="68285"/>
                </a:xfrm>
                <a:custGeom>
                  <a:avLst/>
                  <a:gdLst/>
                  <a:ahLst/>
                  <a:cxnLst/>
                  <a:rect l="l" t="t" r="r" b="b"/>
                  <a:pathLst>
                    <a:path w="800" h="1049" extrusionOk="0">
                      <a:moveTo>
                        <a:pt x="373" y="0"/>
                      </a:moveTo>
                      <a:lnTo>
                        <a:pt x="236" y="311"/>
                      </a:lnTo>
                      <a:lnTo>
                        <a:pt x="0" y="311"/>
                      </a:lnTo>
                      <a:lnTo>
                        <a:pt x="141" y="574"/>
                      </a:lnTo>
                      <a:lnTo>
                        <a:pt x="55" y="942"/>
                      </a:lnTo>
                      <a:lnTo>
                        <a:pt x="349" y="731"/>
                      </a:lnTo>
                      <a:lnTo>
                        <a:pt x="608" y="1049"/>
                      </a:lnTo>
                      <a:lnTo>
                        <a:pt x="544" y="584"/>
                      </a:lnTo>
                      <a:lnTo>
                        <a:pt x="799" y="488"/>
                      </a:lnTo>
                      <a:lnTo>
                        <a:pt x="482" y="397"/>
                      </a:lnTo>
                      <a:lnTo>
                        <a:pt x="373" y="0"/>
                      </a:ln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33"/>
                <p:cNvSpPr/>
                <p:nvPr/>
              </p:nvSpPr>
              <p:spPr>
                <a:xfrm flipH="1">
                  <a:off x="7381946" y="4636682"/>
                  <a:ext cx="189426" cy="141647"/>
                </a:xfrm>
                <a:custGeom>
                  <a:avLst/>
                  <a:gdLst/>
                  <a:ahLst/>
                  <a:cxnLst/>
                  <a:rect l="l" t="t" r="r" b="b"/>
                  <a:pathLst>
                    <a:path w="2910" h="2176" extrusionOk="0">
                      <a:moveTo>
                        <a:pt x="1503" y="1"/>
                      </a:moveTo>
                      <a:cubicBezTo>
                        <a:pt x="1304" y="1"/>
                        <a:pt x="1077" y="59"/>
                        <a:pt x="810" y="178"/>
                      </a:cubicBezTo>
                      <a:cubicBezTo>
                        <a:pt x="1" y="536"/>
                        <a:pt x="100" y="1816"/>
                        <a:pt x="100" y="1816"/>
                      </a:cubicBezTo>
                      <a:cubicBezTo>
                        <a:pt x="116" y="2097"/>
                        <a:pt x="726" y="2176"/>
                        <a:pt x="1318" y="2176"/>
                      </a:cubicBezTo>
                      <a:cubicBezTo>
                        <a:pt x="1762" y="2176"/>
                        <a:pt x="2195" y="2132"/>
                        <a:pt x="2360" y="2097"/>
                      </a:cubicBezTo>
                      <a:cubicBezTo>
                        <a:pt x="2739" y="2015"/>
                        <a:pt x="2909" y="1386"/>
                        <a:pt x="2486" y="704"/>
                      </a:cubicBezTo>
                      <a:cubicBezTo>
                        <a:pt x="2200" y="243"/>
                        <a:pt x="1909" y="1"/>
                        <a:pt x="1503"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33"/>
                <p:cNvSpPr/>
                <p:nvPr/>
              </p:nvSpPr>
              <p:spPr>
                <a:xfrm flipH="1">
                  <a:off x="7518582" y="4553554"/>
                  <a:ext cx="139889" cy="96731"/>
                </a:xfrm>
                <a:custGeom>
                  <a:avLst/>
                  <a:gdLst/>
                  <a:ahLst/>
                  <a:cxnLst/>
                  <a:rect l="l" t="t" r="r" b="b"/>
                  <a:pathLst>
                    <a:path w="2149" h="1486" extrusionOk="0">
                      <a:moveTo>
                        <a:pt x="158" y="1"/>
                      </a:moveTo>
                      <a:lnTo>
                        <a:pt x="1" y="28"/>
                      </a:lnTo>
                      <a:cubicBezTo>
                        <a:pt x="8" y="76"/>
                        <a:pt x="209" y="1206"/>
                        <a:pt x="831" y="1403"/>
                      </a:cubicBezTo>
                      <a:cubicBezTo>
                        <a:pt x="1008" y="1461"/>
                        <a:pt x="1179" y="1485"/>
                        <a:pt x="1332" y="1485"/>
                      </a:cubicBezTo>
                      <a:cubicBezTo>
                        <a:pt x="1718" y="1485"/>
                        <a:pt x="2022" y="1335"/>
                        <a:pt x="2148" y="1141"/>
                      </a:cubicBezTo>
                      <a:lnTo>
                        <a:pt x="2015" y="1052"/>
                      </a:lnTo>
                      <a:cubicBezTo>
                        <a:pt x="1925" y="1191"/>
                        <a:pt x="1678" y="1327"/>
                        <a:pt x="1334" y="1327"/>
                      </a:cubicBezTo>
                      <a:cubicBezTo>
                        <a:pt x="1196" y="1327"/>
                        <a:pt x="1043" y="1305"/>
                        <a:pt x="878" y="1253"/>
                      </a:cubicBezTo>
                      <a:cubicBezTo>
                        <a:pt x="349" y="1086"/>
                        <a:pt x="158" y="11"/>
                        <a:pt x="158"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3"/>
                <p:cNvSpPr/>
                <p:nvPr/>
              </p:nvSpPr>
              <p:spPr>
                <a:xfrm flipH="1">
                  <a:off x="7541039" y="4580439"/>
                  <a:ext cx="99856" cy="74534"/>
                </a:xfrm>
                <a:custGeom>
                  <a:avLst/>
                  <a:gdLst/>
                  <a:ahLst/>
                  <a:cxnLst/>
                  <a:rect l="l" t="t" r="r" b="b"/>
                  <a:pathLst>
                    <a:path w="1534" h="1145" extrusionOk="0">
                      <a:moveTo>
                        <a:pt x="1196" y="1"/>
                      </a:moveTo>
                      <a:cubicBezTo>
                        <a:pt x="882" y="1"/>
                        <a:pt x="279" y="116"/>
                        <a:pt x="28" y="943"/>
                      </a:cubicBezTo>
                      <a:cubicBezTo>
                        <a:pt x="0" y="1025"/>
                        <a:pt x="49" y="1113"/>
                        <a:pt x="131" y="1138"/>
                      </a:cubicBezTo>
                      <a:cubicBezTo>
                        <a:pt x="147" y="1144"/>
                        <a:pt x="161" y="1144"/>
                        <a:pt x="178" y="1144"/>
                      </a:cubicBezTo>
                      <a:cubicBezTo>
                        <a:pt x="246" y="1144"/>
                        <a:pt x="308" y="1103"/>
                        <a:pt x="328" y="1035"/>
                      </a:cubicBezTo>
                      <a:cubicBezTo>
                        <a:pt x="521" y="407"/>
                        <a:pt x="945" y="314"/>
                        <a:pt x="1177" y="314"/>
                      </a:cubicBezTo>
                      <a:cubicBezTo>
                        <a:pt x="1253" y="314"/>
                        <a:pt x="1309" y="324"/>
                        <a:pt x="1329" y="328"/>
                      </a:cubicBezTo>
                      <a:cubicBezTo>
                        <a:pt x="1339" y="330"/>
                        <a:pt x="1350" y="331"/>
                        <a:pt x="1360" y="331"/>
                      </a:cubicBezTo>
                      <a:cubicBezTo>
                        <a:pt x="1433" y="331"/>
                        <a:pt x="1498" y="280"/>
                        <a:pt x="1516" y="205"/>
                      </a:cubicBezTo>
                      <a:cubicBezTo>
                        <a:pt x="1533" y="120"/>
                        <a:pt x="1478" y="35"/>
                        <a:pt x="1393" y="18"/>
                      </a:cubicBezTo>
                      <a:cubicBezTo>
                        <a:pt x="1391" y="17"/>
                        <a:pt x="1314" y="1"/>
                        <a:pt x="1196"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33"/>
                <p:cNvSpPr/>
                <p:nvPr/>
              </p:nvSpPr>
              <p:spPr>
                <a:xfrm flipH="1">
                  <a:off x="7514415" y="4602897"/>
                  <a:ext cx="88269" cy="58520"/>
                </a:xfrm>
                <a:custGeom>
                  <a:avLst/>
                  <a:gdLst/>
                  <a:ahLst/>
                  <a:cxnLst/>
                  <a:rect l="l" t="t" r="r" b="b"/>
                  <a:pathLst>
                    <a:path w="1356" h="899" extrusionOk="0">
                      <a:moveTo>
                        <a:pt x="1192" y="1"/>
                      </a:moveTo>
                      <a:cubicBezTo>
                        <a:pt x="1154" y="4"/>
                        <a:pt x="325" y="28"/>
                        <a:pt x="39" y="673"/>
                      </a:cubicBezTo>
                      <a:cubicBezTo>
                        <a:pt x="1" y="755"/>
                        <a:pt x="39" y="847"/>
                        <a:pt x="117" y="885"/>
                      </a:cubicBezTo>
                      <a:cubicBezTo>
                        <a:pt x="138" y="891"/>
                        <a:pt x="161" y="898"/>
                        <a:pt x="182" y="898"/>
                      </a:cubicBezTo>
                      <a:cubicBezTo>
                        <a:pt x="243" y="898"/>
                        <a:pt x="302" y="861"/>
                        <a:pt x="329" y="803"/>
                      </a:cubicBezTo>
                      <a:cubicBezTo>
                        <a:pt x="533" y="342"/>
                        <a:pt x="1192" y="318"/>
                        <a:pt x="1199" y="318"/>
                      </a:cubicBezTo>
                      <a:cubicBezTo>
                        <a:pt x="1285" y="318"/>
                        <a:pt x="1356" y="243"/>
                        <a:pt x="1353" y="158"/>
                      </a:cubicBezTo>
                      <a:cubicBezTo>
                        <a:pt x="1349" y="69"/>
                        <a:pt x="1277" y="4"/>
                        <a:pt x="1192" y="1"/>
                      </a:cubicBezTo>
                      <a:close/>
                    </a:path>
                  </a:pathLst>
                </a:custGeom>
                <a:solidFill>
                  <a:srgbClr val="E8EE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33"/>
                <p:cNvSpPr/>
                <p:nvPr/>
              </p:nvSpPr>
              <p:spPr>
                <a:xfrm flipH="1">
                  <a:off x="7182630" y="2396722"/>
                  <a:ext cx="686231" cy="603366"/>
                </a:xfrm>
                <a:custGeom>
                  <a:avLst/>
                  <a:gdLst/>
                  <a:ahLst/>
                  <a:cxnLst/>
                  <a:rect l="l" t="t" r="r" b="b"/>
                  <a:pathLst>
                    <a:path w="10542" h="9269" extrusionOk="0">
                      <a:moveTo>
                        <a:pt x="6645" y="1"/>
                      </a:moveTo>
                      <a:cubicBezTo>
                        <a:pt x="5506" y="1"/>
                        <a:pt x="4402" y="359"/>
                        <a:pt x="3879" y="520"/>
                      </a:cubicBezTo>
                      <a:cubicBezTo>
                        <a:pt x="2967" y="800"/>
                        <a:pt x="561" y="2227"/>
                        <a:pt x="280" y="4043"/>
                      </a:cubicBezTo>
                      <a:cubicBezTo>
                        <a:pt x="0" y="5862"/>
                        <a:pt x="2288" y="8873"/>
                        <a:pt x="2346" y="9228"/>
                      </a:cubicBezTo>
                      <a:cubicBezTo>
                        <a:pt x="2350" y="9256"/>
                        <a:pt x="2401" y="9269"/>
                        <a:pt x="2490" y="9269"/>
                      </a:cubicBezTo>
                      <a:cubicBezTo>
                        <a:pt x="3555" y="9269"/>
                        <a:pt x="10121" y="7453"/>
                        <a:pt x="10121" y="7453"/>
                      </a:cubicBezTo>
                      <a:cubicBezTo>
                        <a:pt x="10121" y="7453"/>
                        <a:pt x="10542" y="2227"/>
                        <a:pt x="8992" y="800"/>
                      </a:cubicBezTo>
                      <a:cubicBezTo>
                        <a:pt x="8336" y="194"/>
                        <a:pt x="7481" y="1"/>
                        <a:pt x="6645" y="1"/>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33"/>
                <p:cNvSpPr/>
                <p:nvPr/>
              </p:nvSpPr>
              <p:spPr>
                <a:xfrm flipH="1">
                  <a:off x="7565713" y="2693886"/>
                  <a:ext cx="244692" cy="290259"/>
                </a:xfrm>
                <a:custGeom>
                  <a:avLst/>
                  <a:gdLst/>
                  <a:ahLst/>
                  <a:cxnLst/>
                  <a:rect l="l" t="t" r="r" b="b"/>
                  <a:pathLst>
                    <a:path w="3759" h="4459" extrusionOk="0">
                      <a:moveTo>
                        <a:pt x="1386" y="1"/>
                      </a:moveTo>
                      <a:cubicBezTo>
                        <a:pt x="1302" y="1"/>
                        <a:pt x="1220" y="23"/>
                        <a:pt x="1140" y="72"/>
                      </a:cubicBezTo>
                      <a:cubicBezTo>
                        <a:pt x="93" y="717"/>
                        <a:pt x="0" y="2048"/>
                        <a:pt x="0" y="2048"/>
                      </a:cubicBezTo>
                      <a:lnTo>
                        <a:pt x="1202" y="4458"/>
                      </a:lnTo>
                      <a:lnTo>
                        <a:pt x="3759" y="3400"/>
                      </a:lnTo>
                      <a:cubicBezTo>
                        <a:pt x="3759" y="3400"/>
                        <a:pt x="2416" y="1"/>
                        <a:pt x="1386" y="1"/>
                      </a:cubicBezTo>
                      <a:close/>
                    </a:path>
                  </a:pathLst>
                </a:custGeom>
                <a:solidFill>
                  <a:srgbClr val="FFBD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33"/>
                <p:cNvSpPr/>
                <p:nvPr/>
              </p:nvSpPr>
              <p:spPr>
                <a:xfrm flipH="1">
                  <a:off x="7136414" y="2865740"/>
                  <a:ext cx="788886" cy="1573607"/>
                </a:xfrm>
                <a:custGeom>
                  <a:avLst/>
                  <a:gdLst/>
                  <a:ahLst/>
                  <a:cxnLst/>
                  <a:rect l="l" t="t" r="r" b="b"/>
                  <a:pathLst>
                    <a:path w="12119" h="24174" extrusionOk="0">
                      <a:moveTo>
                        <a:pt x="9345" y="1"/>
                      </a:moveTo>
                      <a:cubicBezTo>
                        <a:pt x="6833" y="1"/>
                        <a:pt x="3500" y="1145"/>
                        <a:pt x="2779" y="1590"/>
                      </a:cubicBezTo>
                      <a:cubicBezTo>
                        <a:pt x="2608" y="1696"/>
                        <a:pt x="3213" y="2921"/>
                        <a:pt x="3213" y="2921"/>
                      </a:cubicBezTo>
                      <a:cubicBezTo>
                        <a:pt x="3213" y="2921"/>
                        <a:pt x="219" y="5798"/>
                        <a:pt x="127" y="10270"/>
                      </a:cubicBezTo>
                      <a:cubicBezTo>
                        <a:pt x="0" y="16230"/>
                        <a:pt x="2595" y="23498"/>
                        <a:pt x="2595" y="23498"/>
                      </a:cubicBezTo>
                      <a:cubicBezTo>
                        <a:pt x="2595" y="23498"/>
                        <a:pt x="2803" y="24174"/>
                        <a:pt x="3943" y="24174"/>
                      </a:cubicBezTo>
                      <a:cubicBezTo>
                        <a:pt x="5086" y="24174"/>
                        <a:pt x="5879" y="23662"/>
                        <a:pt x="5879" y="23662"/>
                      </a:cubicBezTo>
                      <a:cubicBezTo>
                        <a:pt x="5929" y="23664"/>
                        <a:pt x="5978" y="23665"/>
                        <a:pt x="6026" y="23665"/>
                      </a:cubicBezTo>
                      <a:cubicBezTo>
                        <a:pt x="7377" y="23665"/>
                        <a:pt x="7506" y="22754"/>
                        <a:pt x="7506" y="22754"/>
                      </a:cubicBezTo>
                      <a:cubicBezTo>
                        <a:pt x="7763" y="21962"/>
                        <a:pt x="10022" y="16534"/>
                        <a:pt x="11070" y="11574"/>
                      </a:cubicBezTo>
                      <a:cubicBezTo>
                        <a:pt x="12119" y="6614"/>
                        <a:pt x="11654" y="1959"/>
                        <a:pt x="11675" y="1655"/>
                      </a:cubicBezTo>
                      <a:cubicBezTo>
                        <a:pt x="11699" y="1351"/>
                        <a:pt x="11675" y="607"/>
                        <a:pt x="11675" y="607"/>
                      </a:cubicBezTo>
                      <a:cubicBezTo>
                        <a:pt x="11147" y="168"/>
                        <a:pt x="10306" y="1"/>
                        <a:pt x="9345" y="1"/>
                      </a:cubicBezTo>
                      <a:close/>
                    </a:path>
                  </a:pathLst>
                </a:custGeom>
                <a:solidFill>
                  <a:srgbClr val="3749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33"/>
                <p:cNvSpPr/>
                <p:nvPr/>
              </p:nvSpPr>
              <p:spPr>
                <a:xfrm flipH="1">
                  <a:off x="7173050" y="2905839"/>
                  <a:ext cx="105194" cy="252243"/>
                </a:xfrm>
                <a:custGeom>
                  <a:avLst/>
                  <a:gdLst/>
                  <a:ahLst/>
                  <a:cxnLst/>
                  <a:rect l="l" t="t" r="r" b="b"/>
                  <a:pathLst>
                    <a:path w="1616" h="3875" extrusionOk="0">
                      <a:moveTo>
                        <a:pt x="1524" y="1"/>
                      </a:moveTo>
                      <a:cubicBezTo>
                        <a:pt x="1478" y="1"/>
                        <a:pt x="1442" y="35"/>
                        <a:pt x="1445" y="79"/>
                      </a:cubicBezTo>
                      <a:cubicBezTo>
                        <a:pt x="1462" y="1721"/>
                        <a:pt x="1373" y="3486"/>
                        <a:pt x="1196" y="3605"/>
                      </a:cubicBezTo>
                      <a:cubicBezTo>
                        <a:pt x="1043" y="3695"/>
                        <a:pt x="747" y="3719"/>
                        <a:pt x="490" y="3719"/>
                      </a:cubicBezTo>
                      <a:cubicBezTo>
                        <a:pt x="327" y="3719"/>
                        <a:pt x="179" y="3709"/>
                        <a:pt x="93" y="3701"/>
                      </a:cubicBezTo>
                      <a:cubicBezTo>
                        <a:pt x="89" y="3701"/>
                        <a:pt x="84" y="3700"/>
                        <a:pt x="80" y="3700"/>
                      </a:cubicBezTo>
                      <a:cubicBezTo>
                        <a:pt x="42" y="3700"/>
                        <a:pt x="11" y="3729"/>
                        <a:pt x="8" y="3769"/>
                      </a:cubicBezTo>
                      <a:cubicBezTo>
                        <a:pt x="0" y="3813"/>
                        <a:pt x="35" y="3851"/>
                        <a:pt x="76" y="3858"/>
                      </a:cubicBezTo>
                      <a:cubicBezTo>
                        <a:pt x="93" y="3858"/>
                        <a:pt x="274" y="3875"/>
                        <a:pt x="499" y="3875"/>
                      </a:cubicBezTo>
                      <a:cubicBezTo>
                        <a:pt x="766" y="3875"/>
                        <a:pt x="1089" y="3851"/>
                        <a:pt x="1274" y="3742"/>
                      </a:cubicBezTo>
                      <a:cubicBezTo>
                        <a:pt x="1615" y="3547"/>
                        <a:pt x="1612" y="888"/>
                        <a:pt x="1601" y="79"/>
                      </a:cubicBezTo>
                      <a:cubicBezTo>
                        <a:pt x="1601" y="35"/>
                        <a:pt x="1564" y="1"/>
                        <a:pt x="1524"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33"/>
                <p:cNvSpPr/>
                <p:nvPr/>
              </p:nvSpPr>
              <p:spPr>
                <a:xfrm flipH="1">
                  <a:off x="7183334" y="2900306"/>
                  <a:ext cx="26689" cy="56047"/>
                </a:xfrm>
                <a:custGeom>
                  <a:avLst/>
                  <a:gdLst/>
                  <a:ahLst/>
                  <a:cxnLst/>
                  <a:rect l="l" t="t" r="r" b="b"/>
                  <a:pathLst>
                    <a:path w="410" h="861" extrusionOk="0">
                      <a:moveTo>
                        <a:pt x="205" y="0"/>
                      </a:moveTo>
                      <a:cubicBezTo>
                        <a:pt x="93" y="0"/>
                        <a:pt x="0" y="191"/>
                        <a:pt x="0" y="431"/>
                      </a:cubicBezTo>
                      <a:cubicBezTo>
                        <a:pt x="0" y="666"/>
                        <a:pt x="93" y="861"/>
                        <a:pt x="205" y="861"/>
                      </a:cubicBezTo>
                      <a:cubicBezTo>
                        <a:pt x="318" y="861"/>
                        <a:pt x="410" y="666"/>
                        <a:pt x="410" y="431"/>
                      </a:cubicBezTo>
                      <a:cubicBezTo>
                        <a:pt x="410" y="191"/>
                        <a:pt x="318" y="0"/>
                        <a:pt x="205"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3"/>
                <p:cNvSpPr/>
                <p:nvPr/>
              </p:nvSpPr>
              <p:spPr>
                <a:xfrm flipH="1">
                  <a:off x="7222596" y="2963905"/>
                  <a:ext cx="499409" cy="97122"/>
                </a:xfrm>
                <a:custGeom>
                  <a:avLst/>
                  <a:gdLst/>
                  <a:ahLst/>
                  <a:cxnLst/>
                  <a:rect l="l" t="t" r="r" b="b"/>
                  <a:pathLst>
                    <a:path w="7672" h="1492" extrusionOk="0">
                      <a:moveTo>
                        <a:pt x="6523" y="1"/>
                      </a:moveTo>
                      <a:cubicBezTo>
                        <a:pt x="3032" y="1"/>
                        <a:pt x="90" y="1325"/>
                        <a:pt x="59" y="1341"/>
                      </a:cubicBezTo>
                      <a:cubicBezTo>
                        <a:pt x="18" y="1358"/>
                        <a:pt x="0" y="1406"/>
                        <a:pt x="18" y="1444"/>
                      </a:cubicBezTo>
                      <a:cubicBezTo>
                        <a:pt x="32" y="1475"/>
                        <a:pt x="62" y="1491"/>
                        <a:pt x="90" y="1491"/>
                      </a:cubicBezTo>
                      <a:cubicBezTo>
                        <a:pt x="103" y="1491"/>
                        <a:pt x="113" y="1488"/>
                        <a:pt x="123" y="1484"/>
                      </a:cubicBezTo>
                      <a:cubicBezTo>
                        <a:pt x="155" y="1469"/>
                        <a:pt x="3067" y="158"/>
                        <a:pt x="6523" y="158"/>
                      </a:cubicBezTo>
                      <a:cubicBezTo>
                        <a:pt x="6871" y="158"/>
                        <a:pt x="7225" y="171"/>
                        <a:pt x="7583" y="201"/>
                      </a:cubicBezTo>
                      <a:cubicBezTo>
                        <a:pt x="7585" y="201"/>
                        <a:pt x="7588" y="201"/>
                        <a:pt x="7590" y="201"/>
                      </a:cubicBezTo>
                      <a:cubicBezTo>
                        <a:pt x="7631" y="201"/>
                        <a:pt x="7665" y="171"/>
                        <a:pt x="7668" y="129"/>
                      </a:cubicBezTo>
                      <a:cubicBezTo>
                        <a:pt x="7671" y="85"/>
                        <a:pt x="7640" y="47"/>
                        <a:pt x="7596" y="44"/>
                      </a:cubicBezTo>
                      <a:cubicBezTo>
                        <a:pt x="7234" y="14"/>
                        <a:pt x="6876" y="1"/>
                        <a:pt x="6523"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3"/>
                <p:cNvSpPr/>
                <p:nvPr/>
              </p:nvSpPr>
              <p:spPr>
                <a:xfrm flipH="1">
                  <a:off x="7577688" y="2904081"/>
                  <a:ext cx="90742" cy="135398"/>
                </a:xfrm>
                <a:custGeom>
                  <a:avLst/>
                  <a:gdLst/>
                  <a:ahLst/>
                  <a:cxnLst/>
                  <a:rect l="l" t="t" r="r" b="b"/>
                  <a:pathLst>
                    <a:path w="1394" h="2080" extrusionOk="0">
                      <a:moveTo>
                        <a:pt x="1202" y="1"/>
                      </a:moveTo>
                      <a:lnTo>
                        <a:pt x="263" y="223"/>
                      </a:lnTo>
                      <a:cubicBezTo>
                        <a:pt x="1" y="1393"/>
                        <a:pt x="673" y="2079"/>
                        <a:pt x="673" y="2079"/>
                      </a:cubicBezTo>
                      <a:lnTo>
                        <a:pt x="1394" y="1878"/>
                      </a:lnTo>
                      <a:cubicBezTo>
                        <a:pt x="800" y="1226"/>
                        <a:pt x="1202" y="1"/>
                        <a:pt x="1202"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3"/>
                <p:cNvSpPr/>
                <p:nvPr/>
              </p:nvSpPr>
              <p:spPr>
                <a:xfrm flipH="1">
                  <a:off x="7572155" y="2899004"/>
                  <a:ext cx="101613" cy="145552"/>
                </a:xfrm>
                <a:custGeom>
                  <a:avLst/>
                  <a:gdLst/>
                  <a:ahLst/>
                  <a:cxnLst/>
                  <a:rect l="l" t="t" r="r" b="b"/>
                  <a:pathLst>
                    <a:path w="1561" h="2236" extrusionOk="0">
                      <a:moveTo>
                        <a:pt x="1172" y="188"/>
                      </a:moveTo>
                      <a:lnTo>
                        <a:pt x="1172" y="188"/>
                      </a:lnTo>
                      <a:cubicBezTo>
                        <a:pt x="1090" y="512"/>
                        <a:pt x="929" y="1352"/>
                        <a:pt x="1339" y="1911"/>
                      </a:cubicBezTo>
                      <a:lnTo>
                        <a:pt x="779" y="2069"/>
                      </a:lnTo>
                      <a:cubicBezTo>
                        <a:pt x="660" y="1922"/>
                        <a:pt x="219" y="1314"/>
                        <a:pt x="410" y="365"/>
                      </a:cubicBezTo>
                      <a:lnTo>
                        <a:pt x="1172" y="188"/>
                      </a:lnTo>
                      <a:close/>
                      <a:moveTo>
                        <a:pt x="1287" y="1"/>
                      </a:moveTo>
                      <a:cubicBezTo>
                        <a:pt x="1280" y="1"/>
                        <a:pt x="1273" y="2"/>
                        <a:pt x="1267" y="3"/>
                      </a:cubicBezTo>
                      <a:lnTo>
                        <a:pt x="324" y="222"/>
                      </a:lnTo>
                      <a:cubicBezTo>
                        <a:pt x="297" y="228"/>
                        <a:pt x="274" y="252"/>
                        <a:pt x="267" y="283"/>
                      </a:cubicBezTo>
                      <a:cubicBezTo>
                        <a:pt x="1" y="1484"/>
                        <a:pt x="669" y="2181"/>
                        <a:pt x="697" y="2212"/>
                      </a:cubicBezTo>
                      <a:cubicBezTo>
                        <a:pt x="714" y="2226"/>
                        <a:pt x="734" y="2236"/>
                        <a:pt x="755" y="2236"/>
                      </a:cubicBezTo>
                      <a:cubicBezTo>
                        <a:pt x="762" y="2236"/>
                        <a:pt x="768" y="2236"/>
                        <a:pt x="775" y="2232"/>
                      </a:cubicBezTo>
                      <a:lnTo>
                        <a:pt x="1496" y="2031"/>
                      </a:lnTo>
                      <a:cubicBezTo>
                        <a:pt x="1523" y="2024"/>
                        <a:pt x="1544" y="2004"/>
                        <a:pt x="1553" y="1976"/>
                      </a:cubicBezTo>
                      <a:cubicBezTo>
                        <a:pt x="1561" y="1952"/>
                        <a:pt x="1553" y="1922"/>
                        <a:pt x="1533" y="1901"/>
                      </a:cubicBezTo>
                      <a:cubicBezTo>
                        <a:pt x="977" y="1294"/>
                        <a:pt x="1356" y="116"/>
                        <a:pt x="1359" y="102"/>
                      </a:cubicBezTo>
                      <a:cubicBezTo>
                        <a:pt x="1369" y="75"/>
                        <a:pt x="1362" y="47"/>
                        <a:pt x="1345" y="27"/>
                      </a:cubicBezTo>
                      <a:cubicBezTo>
                        <a:pt x="1330" y="9"/>
                        <a:pt x="1308" y="1"/>
                        <a:pt x="1287"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3"/>
                <p:cNvSpPr/>
                <p:nvPr/>
              </p:nvSpPr>
              <p:spPr>
                <a:xfrm flipH="1">
                  <a:off x="7383050" y="2861834"/>
                  <a:ext cx="83387" cy="135658"/>
                </a:xfrm>
                <a:custGeom>
                  <a:avLst/>
                  <a:gdLst/>
                  <a:ahLst/>
                  <a:cxnLst/>
                  <a:rect l="l" t="t" r="r" b="b"/>
                  <a:pathLst>
                    <a:path w="1281" h="2084" extrusionOk="0">
                      <a:moveTo>
                        <a:pt x="1281" y="1"/>
                      </a:moveTo>
                      <a:lnTo>
                        <a:pt x="416" y="127"/>
                      </a:lnTo>
                      <a:cubicBezTo>
                        <a:pt x="416" y="127"/>
                        <a:pt x="0" y="984"/>
                        <a:pt x="403" y="2083"/>
                      </a:cubicBezTo>
                      <a:lnTo>
                        <a:pt x="1141" y="1950"/>
                      </a:lnTo>
                      <a:cubicBezTo>
                        <a:pt x="1141" y="1950"/>
                        <a:pt x="867" y="913"/>
                        <a:pt x="1281"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33"/>
                <p:cNvSpPr/>
                <p:nvPr/>
              </p:nvSpPr>
              <p:spPr>
                <a:xfrm flipH="1">
                  <a:off x="7377713" y="2856691"/>
                  <a:ext cx="94062" cy="146138"/>
                </a:xfrm>
                <a:custGeom>
                  <a:avLst/>
                  <a:gdLst/>
                  <a:ahLst/>
                  <a:cxnLst/>
                  <a:rect l="l" t="t" r="r" b="b"/>
                  <a:pathLst>
                    <a:path w="1445" h="2245" extrusionOk="0">
                      <a:moveTo>
                        <a:pt x="1236" y="179"/>
                      </a:moveTo>
                      <a:lnTo>
                        <a:pt x="1236" y="179"/>
                      </a:lnTo>
                      <a:cubicBezTo>
                        <a:pt x="949" y="926"/>
                        <a:pt x="1072" y="1712"/>
                        <a:pt x="1127" y="1967"/>
                      </a:cubicBezTo>
                      <a:lnTo>
                        <a:pt x="539" y="2073"/>
                      </a:lnTo>
                      <a:cubicBezTo>
                        <a:pt x="232" y="1176"/>
                        <a:pt x="485" y="448"/>
                        <a:pt x="553" y="278"/>
                      </a:cubicBezTo>
                      <a:lnTo>
                        <a:pt x="1236" y="179"/>
                      </a:lnTo>
                      <a:close/>
                      <a:moveTo>
                        <a:pt x="1360" y="0"/>
                      </a:moveTo>
                      <a:cubicBezTo>
                        <a:pt x="1356" y="0"/>
                        <a:pt x="1352" y="1"/>
                        <a:pt x="1349" y="1"/>
                      </a:cubicBezTo>
                      <a:lnTo>
                        <a:pt x="489" y="127"/>
                      </a:lnTo>
                      <a:cubicBezTo>
                        <a:pt x="462" y="131"/>
                        <a:pt x="441" y="148"/>
                        <a:pt x="430" y="172"/>
                      </a:cubicBezTo>
                      <a:cubicBezTo>
                        <a:pt x="410" y="206"/>
                        <a:pt x="0" y="1069"/>
                        <a:pt x="413" y="2189"/>
                      </a:cubicBezTo>
                      <a:cubicBezTo>
                        <a:pt x="424" y="2224"/>
                        <a:pt x="454" y="2244"/>
                        <a:pt x="485" y="2244"/>
                      </a:cubicBezTo>
                      <a:cubicBezTo>
                        <a:pt x="492" y="2244"/>
                        <a:pt x="495" y="2244"/>
                        <a:pt x="503" y="2241"/>
                      </a:cubicBezTo>
                      <a:lnTo>
                        <a:pt x="1236" y="2107"/>
                      </a:lnTo>
                      <a:cubicBezTo>
                        <a:pt x="1256" y="2104"/>
                        <a:pt x="1277" y="2090"/>
                        <a:pt x="1287" y="2073"/>
                      </a:cubicBezTo>
                      <a:cubicBezTo>
                        <a:pt x="1301" y="2053"/>
                        <a:pt x="1305" y="2029"/>
                        <a:pt x="1297" y="2008"/>
                      </a:cubicBezTo>
                      <a:cubicBezTo>
                        <a:pt x="1294" y="1998"/>
                        <a:pt x="1038" y="984"/>
                        <a:pt x="1434" y="111"/>
                      </a:cubicBezTo>
                      <a:cubicBezTo>
                        <a:pt x="1445" y="86"/>
                        <a:pt x="1441" y="56"/>
                        <a:pt x="1424" y="32"/>
                      </a:cubicBezTo>
                      <a:cubicBezTo>
                        <a:pt x="1409" y="11"/>
                        <a:pt x="1386" y="0"/>
                        <a:pt x="136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3"/>
                <p:cNvSpPr/>
                <p:nvPr/>
              </p:nvSpPr>
              <p:spPr>
                <a:xfrm flipH="1">
                  <a:off x="7525940" y="3086676"/>
                  <a:ext cx="249639" cy="249639"/>
                </a:xfrm>
                <a:custGeom>
                  <a:avLst/>
                  <a:gdLst/>
                  <a:ahLst/>
                  <a:cxnLst/>
                  <a:rect l="l" t="t" r="r" b="b"/>
                  <a:pathLst>
                    <a:path w="3835" h="3835" extrusionOk="0">
                      <a:moveTo>
                        <a:pt x="3043" y="1"/>
                      </a:moveTo>
                      <a:cubicBezTo>
                        <a:pt x="3035" y="1"/>
                        <a:pt x="3027" y="2"/>
                        <a:pt x="3019" y="5"/>
                      </a:cubicBezTo>
                      <a:cubicBezTo>
                        <a:pt x="2978" y="15"/>
                        <a:pt x="2950" y="60"/>
                        <a:pt x="2964" y="104"/>
                      </a:cubicBezTo>
                      <a:cubicBezTo>
                        <a:pt x="2994" y="203"/>
                        <a:pt x="3637" y="2595"/>
                        <a:pt x="66" y="3681"/>
                      </a:cubicBezTo>
                      <a:cubicBezTo>
                        <a:pt x="25" y="3695"/>
                        <a:pt x="1" y="3739"/>
                        <a:pt x="15" y="3780"/>
                      </a:cubicBezTo>
                      <a:cubicBezTo>
                        <a:pt x="25" y="3814"/>
                        <a:pt x="56" y="3835"/>
                        <a:pt x="90" y="3835"/>
                      </a:cubicBezTo>
                      <a:cubicBezTo>
                        <a:pt x="97" y="3835"/>
                        <a:pt x="103" y="3835"/>
                        <a:pt x="114" y="3832"/>
                      </a:cubicBezTo>
                      <a:cubicBezTo>
                        <a:pt x="3834" y="2702"/>
                        <a:pt x="3125" y="83"/>
                        <a:pt x="3117" y="60"/>
                      </a:cubicBezTo>
                      <a:cubicBezTo>
                        <a:pt x="3107" y="23"/>
                        <a:pt x="3076" y="1"/>
                        <a:pt x="3043"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33"/>
                <p:cNvSpPr/>
                <p:nvPr/>
              </p:nvSpPr>
              <p:spPr>
                <a:xfrm flipH="1">
                  <a:off x="7661076" y="3039417"/>
                  <a:ext cx="42898" cy="44981"/>
                </a:xfrm>
                <a:custGeom>
                  <a:avLst/>
                  <a:gdLst/>
                  <a:ahLst/>
                  <a:cxnLst/>
                  <a:rect l="l" t="t" r="r" b="b"/>
                  <a:pathLst>
                    <a:path w="659" h="691" extrusionOk="0">
                      <a:moveTo>
                        <a:pt x="123" y="0"/>
                      </a:moveTo>
                      <a:lnTo>
                        <a:pt x="79" y="85"/>
                      </a:lnTo>
                      <a:cubicBezTo>
                        <a:pt x="0" y="233"/>
                        <a:pt x="62" y="564"/>
                        <a:pt x="72" y="628"/>
                      </a:cubicBezTo>
                      <a:cubicBezTo>
                        <a:pt x="79" y="666"/>
                        <a:pt x="113" y="690"/>
                        <a:pt x="150" y="690"/>
                      </a:cubicBezTo>
                      <a:lnTo>
                        <a:pt x="164" y="690"/>
                      </a:lnTo>
                      <a:cubicBezTo>
                        <a:pt x="208" y="683"/>
                        <a:pt x="235" y="638"/>
                        <a:pt x="229" y="597"/>
                      </a:cubicBezTo>
                      <a:cubicBezTo>
                        <a:pt x="208" y="502"/>
                        <a:pt x="194" y="365"/>
                        <a:pt x="199" y="266"/>
                      </a:cubicBezTo>
                      <a:lnTo>
                        <a:pt x="199" y="266"/>
                      </a:lnTo>
                      <a:cubicBezTo>
                        <a:pt x="335" y="386"/>
                        <a:pt x="481" y="543"/>
                        <a:pt x="495" y="625"/>
                      </a:cubicBezTo>
                      <a:cubicBezTo>
                        <a:pt x="501" y="665"/>
                        <a:pt x="535" y="691"/>
                        <a:pt x="574" y="691"/>
                      </a:cubicBezTo>
                      <a:cubicBezTo>
                        <a:pt x="579" y="691"/>
                        <a:pt x="583" y="691"/>
                        <a:pt x="588" y="690"/>
                      </a:cubicBezTo>
                      <a:cubicBezTo>
                        <a:pt x="629" y="683"/>
                        <a:pt x="659" y="642"/>
                        <a:pt x="652" y="597"/>
                      </a:cubicBezTo>
                      <a:cubicBezTo>
                        <a:pt x="618" y="400"/>
                        <a:pt x="270" y="113"/>
                        <a:pt x="199" y="58"/>
                      </a:cubicBezTo>
                      <a:lnTo>
                        <a:pt x="123" y="0"/>
                      </a:ln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33"/>
                <p:cNvSpPr/>
                <p:nvPr/>
              </p:nvSpPr>
              <p:spPr>
                <a:xfrm flipH="1">
                  <a:off x="7339956" y="2965597"/>
                  <a:ext cx="24280" cy="37234"/>
                </a:xfrm>
                <a:custGeom>
                  <a:avLst/>
                  <a:gdLst/>
                  <a:ahLst/>
                  <a:cxnLst/>
                  <a:rect l="l" t="t" r="r" b="b"/>
                  <a:pathLst>
                    <a:path w="373" h="572" extrusionOk="0">
                      <a:moveTo>
                        <a:pt x="282" y="1"/>
                      </a:moveTo>
                      <a:cubicBezTo>
                        <a:pt x="267" y="1"/>
                        <a:pt x="251" y="5"/>
                        <a:pt x="236" y="15"/>
                      </a:cubicBezTo>
                      <a:cubicBezTo>
                        <a:pt x="223" y="25"/>
                        <a:pt x="93" y="121"/>
                        <a:pt x="11" y="472"/>
                      </a:cubicBezTo>
                      <a:cubicBezTo>
                        <a:pt x="1" y="516"/>
                        <a:pt x="28" y="557"/>
                        <a:pt x="69" y="568"/>
                      </a:cubicBezTo>
                      <a:cubicBezTo>
                        <a:pt x="75" y="568"/>
                        <a:pt x="83" y="571"/>
                        <a:pt x="86" y="571"/>
                      </a:cubicBezTo>
                      <a:cubicBezTo>
                        <a:pt x="124" y="571"/>
                        <a:pt x="157" y="543"/>
                        <a:pt x="165" y="510"/>
                      </a:cubicBezTo>
                      <a:cubicBezTo>
                        <a:pt x="233" y="223"/>
                        <a:pt x="329" y="144"/>
                        <a:pt x="325" y="144"/>
                      </a:cubicBezTo>
                      <a:cubicBezTo>
                        <a:pt x="362" y="121"/>
                        <a:pt x="373" y="69"/>
                        <a:pt x="346" y="35"/>
                      </a:cubicBezTo>
                      <a:cubicBezTo>
                        <a:pt x="331" y="12"/>
                        <a:pt x="307" y="1"/>
                        <a:pt x="282"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33"/>
                <p:cNvSpPr/>
                <p:nvPr/>
              </p:nvSpPr>
              <p:spPr>
                <a:xfrm flipH="1">
                  <a:off x="7277728" y="3206323"/>
                  <a:ext cx="270470" cy="1204843"/>
                </a:xfrm>
                <a:custGeom>
                  <a:avLst/>
                  <a:gdLst/>
                  <a:ahLst/>
                  <a:cxnLst/>
                  <a:rect l="l" t="t" r="r" b="b"/>
                  <a:pathLst>
                    <a:path w="4155" h="18509" extrusionOk="0">
                      <a:moveTo>
                        <a:pt x="4068" y="1"/>
                      </a:moveTo>
                      <a:cubicBezTo>
                        <a:pt x="4059" y="1"/>
                        <a:pt x="4048" y="3"/>
                        <a:pt x="4039" y="7"/>
                      </a:cubicBezTo>
                      <a:cubicBezTo>
                        <a:pt x="3489" y="222"/>
                        <a:pt x="3349" y="713"/>
                        <a:pt x="3196" y="1437"/>
                      </a:cubicBezTo>
                      <a:cubicBezTo>
                        <a:pt x="3045" y="2154"/>
                        <a:pt x="273" y="15979"/>
                        <a:pt x="7" y="18420"/>
                      </a:cubicBezTo>
                      <a:cubicBezTo>
                        <a:pt x="0" y="18464"/>
                        <a:pt x="31" y="18505"/>
                        <a:pt x="75" y="18508"/>
                      </a:cubicBezTo>
                      <a:lnTo>
                        <a:pt x="86" y="18508"/>
                      </a:lnTo>
                      <a:cubicBezTo>
                        <a:pt x="123" y="18508"/>
                        <a:pt x="157" y="18478"/>
                        <a:pt x="164" y="18440"/>
                      </a:cubicBezTo>
                      <a:cubicBezTo>
                        <a:pt x="423" y="16057"/>
                        <a:pt x="3205" y="2157"/>
                        <a:pt x="3352" y="1471"/>
                      </a:cubicBezTo>
                      <a:cubicBezTo>
                        <a:pt x="3495" y="775"/>
                        <a:pt x="3618" y="341"/>
                        <a:pt x="4097" y="154"/>
                      </a:cubicBezTo>
                      <a:cubicBezTo>
                        <a:pt x="4138" y="140"/>
                        <a:pt x="4155" y="92"/>
                        <a:pt x="4141" y="51"/>
                      </a:cubicBezTo>
                      <a:cubicBezTo>
                        <a:pt x="4128" y="20"/>
                        <a:pt x="4099" y="1"/>
                        <a:pt x="406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33"/>
                <p:cNvSpPr/>
                <p:nvPr/>
              </p:nvSpPr>
              <p:spPr>
                <a:xfrm flipH="1">
                  <a:off x="7411308" y="4320445"/>
                  <a:ext cx="378723" cy="247036"/>
                </a:xfrm>
                <a:custGeom>
                  <a:avLst/>
                  <a:gdLst/>
                  <a:ahLst/>
                  <a:cxnLst/>
                  <a:rect l="l" t="t" r="r" b="b"/>
                  <a:pathLst>
                    <a:path w="5818" h="3795" extrusionOk="0">
                      <a:moveTo>
                        <a:pt x="5576" y="1"/>
                      </a:moveTo>
                      <a:lnTo>
                        <a:pt x="5463" y="311"/>
                      </a:lnTo>
                      <a:cubicBezTo>
                        <a:pt x="5463" y="311"/>
                        <a:pt x="5149" y="772"/>
                        <a:pt x="4634" y="858"/>
                      </a:cubicBezTo>
                      <a:cubicBezTo>
                        <a:pt x="4566" y="869"/>
                        <a:pt x="4504" y="874"/>
                        <a:pt x="4446" y="874"/>
                      </a:cubicBezTo>
                      <a:cubicBezTo>
                        <a:pt x="4062" y="874"/>
                        <a:pt x="3889" y="659"/>
                        <a:pt x="3889" y="659"/>
                      </a:cubicBezTo>
                      <a:lnTo>
                        <a:pt x="3848" y="933"/>
                      </a:lnTo>
                      <a:cubicBezTo>
                        <a:pt x="3368" y="1402"/>
                        <a:pt x="2627" y="1597"/>
                        <a:pt x="1953" y="1597"/>
                      </a:cubicBezTo>
                      <a:cubicBezTo>
                        <a:pt x="1587" y="1597"/>
                        <a:pt x="1241" y="1540"/>
                        <a:pt x="968" y="1438"/>
                      </a:cubicBezTo>
                      <a:cubicBezTo>
                        <a:pt x="377" y="1216"/>
                        <a:pt x="431" y="913"/>
                        <a:pt x="431" y="913"/>
                      </a:cubicBezTo>
                      <a:cubicBezTo>
                        <a:pt x="431" y="913"/>
                        <a:pt x="429" y="912"/>
                        <a:pt x="425" y="912"/>
                      </a:cubicBezTo>
                      <a:cubicBezTo>
                        <a:pt x="393" y="912"/>
                        <a:pt x="243" y="921"/>
                        <a:pt x="131" y="1072"/>
                      </a:cubicBezTo>
                      <a:cubicBezTo>
                        <a:pt x="1" y="1247"/>
                        <a:pt x="288" y="2807"/>
                        <a:pt x="346" y="3281"/>
                      </a:cubicBezTo>
                      <a:cubicBezTo>
                        <a:pt x="386" y="3627"/>
                        <a:pt x="974" y="3795"/>
                        <a:pt x="1641" y="3795"/>
                      </a:cubicBezTo>
                      <a:cubicBezTo>
                        <a:pt x="1889" y="3795"/>
                        <a:pt x="2148" y="3771"/>
                        <a:pt x="2394" y="3725"/>
                      </a:cubicBezTo>
                      <a:cubicBezTo>
                        <a:pt x="3298" y="3555"/>
                        <a:pt x="3569" y="2752"/>
                        <a:pt x="3569" y="2752"/>
                      </a:cubicBezTo>
                      <a:cubicBezTo>
                        <a:pt x="3684" y="2880"/>
                        <a:pt x="4000" y="2943"/>
                        <a:pt x="4342" y="2943"/>
                      </a:cubicBezTo>
                      <a:cubicBezTo>
                        <a:pt x="4768" y="2943"/>
                        <a:pt x="5234" y="2845"/>
                        <a:pt x="5405" y="2649"/>
                      </a:cubicBezTo>
                      <a:cubicBezTo>
                        <a:pt x="5682" y="2336"/>
                        <a:pt x="5764" y="786"/>
                        <a:pt x="5791" y="445"/>
                      </a:cubicBezTo>
                      <a:cubicBezTo>
                        <a:pt x="5818" y="100"/>
                        <a:pt x="5576" y="1"/>
                        <a:pt x="5576"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33"/>
                <p:cNvSpPr/>
                <p:nvPr/>
              </p:nvSpPr>
              <p:spPr>
                <a:xfrm flipH="1">
                  <a:off x="7529711" y="4347265"/>
                  <a:ext cx="32938" cy="154601"/>
                </a:xfrm>
                <a:custGeom>
                  <a:avLst/>
                  <a:gdLst/>
                  <a:ahLst/>
                  <a:cxnLst/>
                  <a:rect l="l" t="t" r="r" b="b"/>
                  <a:pathLst>
                    <a:path w="506" h="2375" extrusionOk="0">
                      <a:moveTo>
                        <a:pt x="422" y="1"/>
                      </a:moveTo>
                      <a:cubicBezTo>
                        <a:pt x="382" y="1"/>
                        <a:pt x="348" y="29"/>
                        <a:pt x="342" y="70"/>
                      </a:cubicBezTo>
                      <a:lnTo>
                        <a:pt x="7" y="2282"/>
                      </a:lnTo>
                      <a:cubicBezTo>
                        <a:pt x="0" y="2327"/>
                        <a:pt x="27" y="2368"/>
                        <a:pt x="72" y="2374"/>
                      </a:cubicBezTo>
                      <a:lnTo>
                        <a:pt x="82" y="2374"/>
                      </a:lnTo>
                      <a:cubicBezTo>
                        <a:pt x="123" y="2374"/>
                        <a:pt x="158" y="2347"/>
                        <a:pt x="161" y="2306"/>
                      </a:cubicBezTo>
                      <a:lnTo>
                        <a:pt x="498" y="94"/>
                      </a:lnTo>
                      <a:cubicBezTo>
                        <a:pt x="506" y="50"/>
                        <a:pt x="475" y="9"/>
                        <a:pt x="434" y="2"/>
                      </a:cubicBezTo>
                      <a:cubicBezTo>
                        <a:pt x="430" y="1"/>
                        <a:pt x="426" y="1"/>
                        <a:pt x="422"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33"/>
                <p:cNvSpPr/>
                <p:nvPr/>
              </p:nvSpPr>
              <p:spPr>
                <a:xfrm flipH="1">
                  <a:off x="7782285" y="3168632"/>
                  <a:ext cx="73948" cy="59562"/>
                </a:xfrm>
                <a:custGeom>
                  <a:avLst/>
                  <a:gdLst/>
                  <a:ahLst/>
                  <a:cxnLst/>
                  <a:rect l="l" t="t" r="r" b="b"/>
                  <a:pathLst>
                    <a:path w="1136" h="915" extrusionOk="0">
                      <a:moveTo>
                        <a:pt x="403" y="1"/>
                      </a:moveTo>
                      <a:cubicBezTo>
                        <a:pt x="375" y="1"/>
                        <a:pt x="348" y="6"/>
                        <a:pt x="321" y="19"/>
                      </a:cubicBezTo>
                      <a:cubicBezTo>
                        <a:pt x="0" y="173"/>
                        <a:pt x="344" y="914"/>
                        <a:pt x="635" y="914"/>
                      </a:cubicBezTo>
                      <a:cubicBezTo>
                        <a:pt x="646" y="914"/>
                        <a:pt x="658" y="913"/>
                        <a:pt x="670" y="910"/>
                      </a:cubicBezTo>
                      <a:cubicBezTo>
                        <a:pt x="1136" y="809"/>
                        <a:pt x="734" y="1"/>
                        <a:pt x="403" y="1"/>
                      </a:cubicBezTo>
                      <a:close/>
                    </a:path>
                  </a:pathLst>
                </a:custGeom>
                <a:solidFill>
                  <a:srgbClr val="FFA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5" name="Google Shape;1215;p33"/>
                <p:cNvGrpSpPr/>
                <p:nvPr/>
              </p:nvGrpSpPr>
              <p:grpSpPr>
                <a:xfrm>
                  <a:off x="7760204" y="2952127"/>
                  <a:ext cx="460377" cy="782511"/>
                  <a:chOff x="7577684" y="3181726"/>
                  <a:chExt cx="403451" cy="685751"/>
                </a:xfrm>
              </p:grpSpPr>
              <p:sp>
                <p:nvSpPr>
                  <p:cNvPr id="1216" name="Google Shape;1216;p33"/>
                  <p:cNvSpPr/>
                  <p:nvPr/>
                </p:nvSpPr>
                <p:spPr>
                  <a:xfrm rot="4341851">
                    <a:off x="7669568" y="3185405"/>
                    <a:ext cx="219684" cy="381933"/>
                  </a:xfrm>
                  <a:custGeom>
                    <a:avLst/>
                    <a:gdLst/>
                    <a:ahLst/>
                    <a:cxnLst/>
                    <a:rect l="l" t="t" r="r" b="b"/>
                    <a:pathLst>
                      <a:path w="4647" h="9692" extrusionOk="0">
                        <a:moveTo>
                          <a:pt x="4178" y="0"/>
                        </a:moveTo>
                        <a:cubicBezTo>
                          <a:pt x="4016" y="0"/>
                          <a:pt x="3864" y="96"/>
                          <a:pt x="3800" y="254"/>
                        </a:cubicBezTo>
                        <a:lnTo>
                          <a:pt x="89" y="9120"/>
                        </a:lnTo>
                        <a:cubicBezTo>
                          <a:pt x="0" y="9328"/>
                          <a:pt x="99" y="9570"/>
                          <a:pt x="311" y="9660"/>
                        </a:cubicBezTo>
                        <a:cubicBezTo>
                          <a:pt x="362" y="9682"/>
                          <a:pt x="416" y="9692"/>
                          <a:pt x="469" y="9692"/>
                        </a:cubicBezTo>
                        <a:cubicBezTo>
                          <a:pt x="630" y="9692"/>
                          <a:pt x="783" y="9596"/>
                          <a:pt x="850" y="9438"/>
                        </a:cubicBezTo>
                        <a:lnTo>
                          <a:pt x="4558" y="572"/>
                        </a:lnTo>
                        <a:cubicBezTo>
                          <a:pt x="4646" y="364"/>
                          <a:pt x="4547" y="122"/>
                          <a:pt x="4339" y="33"/>
                        </a:cubicBezTo>
                        <a:cubicBezTo>
                          <a:pt x="4286" y="11"/>
                          <a:pt x="4231" y="0"/>
                          <a:pt x="4178" y="0"/>
                        </a:cubicBezTo>
                        <a:close/>
                      </a:path>
                    </a:pathLst>
                  </a:custGeom>
                  <a:solidFill>
                    <a:srgbClr val="936F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7" name="Google Shape;1217;p33"/>
                  <p:cNvGrpSpPr/>
                  <p:nvPr/>
                </p:nvGrpSpPr>
                <p:grpSpPr>
                  <a:xfrm>
                    <a:off x="7681172" y="3379747"/>
                    <a:ext cx="276149" cy="487730"/>
                    <a:chOff x="8301872" y="2653372"/>
                    <a:chExt cx="276149" cy="487730"/>
                  </a:xfrm>
                </p:grpSpPr>
                <p:sp>
                  <p:nvSpPr>
                    <p:cNvPr id="1218" name="Google Shape;1218;p33"/>
                    <p:cNvSpPr/>
                    <p:nvPr/>
                  </p:nvSpPr>
                  <p:spPr>
                    <a:xfrm rot="5400000">
                      <a:off x="8196128" y="2759138"/>
                      <a:ext cx="487660" cy="276128"/>
                    </a:xfrm>
                    <a:custGeom>
                      <a:avLst/>
                      <a:gdLst/>
                      <a:ahLst/>
                      <a:cxnLst/>
                      <a:rect l="l" t="t" r="r" b="b"/>
                      <a:pathLst>
                        <a:path w="29654" h="16791" extrusionOk="0">
                          <a:moveTo>
                            <a:pt x="1" y="1"/>
                          </a:moveTo>
                          <a:lnTo>
                            <a:pt x="1" y="16791"/>
                          </a:lnTo>
                          <a:lnTo>
                            <a:pt x="29654" y="16791"/>
                          </a:lnTo>
                          <a:lnTo>
                            <a:pt x="29654" y="1"/>
                          </a:lnTo>
                          <a:close/>
                        </a:path>
                      </a:pathLst>
                    </a:custGeom>
                    <a:solidFill>
                      <a:srgbClr val="0095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3"/>
                    <p:cNvSpPr/>
                    <p:nvPr/>
                  </p:nvSpPr>
                  <p:spPr>
                    <a:xfrm rot="5400000">
                      <a:off x="8398783" y="2758774"/>
                      <a:ext cx="82330" cy="276148"/>
                    </a:xfrm>
                    <a:custGeom>
                      <a:avLst/>
                      <a:gdLst/>
                      <a:ahLst/>
                      <a:cxnLst/>
                      <a:rect l="l" t="t" r="r" b="b"/>
                      <a:pathLst>
                        <a:path w="2503" h="7503" extrusionOk="0">
                          <a:moveTo>
                            <a:pt x="1" y="1"/>
                          </a:moveTo>
                          <a:lnTo>
                            <a:pt x="1" y="7503"/>
                          </a:lnTo>
                          <a:lnTo>
                            <a:pt x="2502" y="7503"/>
                          </a:lnTo>
                          <a:lnTo>
                            <a:pt x="250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3"/>
                    <p:cNvSpPr/>
                    <p:nvPr/>
                  </p:nvSpPr>
                  <p:spPr>
                    <a:xfrm rot="5400000">
                      <a:off x="8197517" y="2851175"/>
                      <a:ext cx="487730" cy="92123"/>
                    </a:xfrm>
                    <a:custGeom>
                      <a:avLst/>
                      <a:gdLst/>
                      <a:ahLst/>
                      <a:cxnLst/>
                      <a:rect l="l" t="t" r="r" b="b"/>
                      <a:pathLst>
                        <a:path w="14828" h="2503" extrusionOk="0">
                          <a:moveTo>
                            <a:pt x="1" y="1"/>
                          </a:moveTo>
                          <a:lnTo>
                            <a:pt x="1" y="2503"/>
                          </a:lnTo>
                          <a:lnTo>
                            <a:pt x="14827" y="2503"/>
                          </a:lnTo>
                          <a:lnTo>
                            <a:pt x="1482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33"/>
                    <p:cNvSpPr/>
                    <p:nvPr/>
                  </p:nvSpPr>
                  <p:spPr>
                    <a:xfrm rot="5400000">
                      <a:off x="8196083" y="2759163"/>
                      <a:ext cx="487730" cy="276148"/>
                    </a:xfrm>
                    <a:custGeom>
                      <a:avLst/>
                      <a:gdLst/>
                      <a:ahLst/>
                      <a:cxnLst/>
                      <a:rect l="l" t="t" r="r" b="b"/>
                      <a:pathLst>
                        <a:path w="14828" h="7503" extrusionOk="0">
                          <a:moveTo>
                            <a:pt x="12984" y="1"/>
                          </a:moveTo>
                          <a:lnTo>
                            <a:pt x="1" y="6519"/>
                          </a:lnTo>
                          <a:lnTo>
                            <a:pt x="1" y="7503"/>
                          </a:lnTo>
                          <a:lnTo>
                            <a:pt x="1455" y="7503"/>
                          </a:lnTo>
                          <a:lnTo>
                            <a:pt x="14827" y="788"/>
                          </a:lnTo>
                          <a:lnTo>
                            <a:pt x="1482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33"/>
                    <p:cNvSpPr/>
                    <p:nvPr/>
                  </p:nvSpPr>
                  <p:spPr>
                    <a:xfrm rot="5400000">
                      <a:off x="8196083" y="2759163"/>
                      <a:ext cx="487730" cy="276148"/>
                    </a:xfrm>
                    <a:custGeom>
                      <a:avLst/>
                      <a:gdLst/>
                      <a:ahLst/>
                      <a:cxnLst/>
                      <a:rect l="l" t="t" r="r" b="b"/>
                      <a:pathLst>
                        <a:path w="14828" h="7503" extrusionOk="0">
                          <a:moveTo>
                            <a:pt x="1" y="1"/>
                          </a:moveTo>
                          <a:lnTo>
                            <a:pt x="1" y="755"/>
                          </a:lnTo>
                          <a:lnTo>
                            <a:pt x="13444" y="7503"/>
                          </a:lnTo>
                          <a:lnTo>
                            <a:pt x="14827" y="7503"/>
                          </a:lnTo>
                          <a:lnTo>
                            <a:pt x="14827" y="6485"/>
                          </a:lnTo>
                          <a:lnTo>
                            <a:pt x="19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33"/>
                    <p:cNvSpPr/>
                    <p:nvPr/>
                  </p:nvSpPr>
                  <p:spPr>
                    <a:xfrm rot="5400000">
                      <a:off x="8196819" y="2759899"/>
                      <a:ext cx="487730" cy="274676"/>
                    </a:xfrm>
                    <a:custGeom>
                      <a:avLst/>
                      <a:gdLst/>
                      <a:ahLst/>
                      <a:cxnLst/>
                      <a:rect l="l" t="t" r="r" b="b"/>
                      <a:pathLst>
                        <a:path w="14828" h="7463" extrusionOk="0">
                          <a:moveTo>
                            <a:pt x="6672" y="1"/>
                          </a:moveTo>
                          <a:lnTo>
                            <a:pt x="6672" y="2979"/>
                          </a:lnTo>
                          <a:lnTo>
                            <a:pt x="1" y="2979"/>
                          </a:lnTo>
                          <a:lnTo>
                            <a:pt x="1" y="4372"/>
                          </a:lnTo>
                          <a:lnTo>
                            <a:pt x="6672" y="4372"/>
                          </a:lnTo>
                          <a:lnTo>
                            <a:pt x="6672" y="7462"/>
                          </a:lnTo>
                          <a:lnTo>
                            <a:pt x="8136" y="7462"/>
                          </a:lnTo>
                          <a:lnTo>
                            <a:pt x="8136" y="4372"/>
                          </a:lnTo>
                          <a:lnTo>
                            <a:pt x="14827" y="4372"/>
                          </a:lnTo>
                          <a:lnTo>
                            <a:pt x="14827" y="2979"/>
                          </a:lnTo>
                          <a:lnTo>
                            <a:pt x="8136" y="2979"/>
                          </a:lnTo>
                          <a:lnTo>
                            <a:pt x="8136"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33"/>
                    <p:cNvSpPr/>
                    <p:nvPr/>
                  </p:nvSpPr>
                  <p:spPr>
                    <a:xfrm rot="5400000">
                      <a:off x="8448674" y="2692105"/>
                      <a:ext cx="168081" cy="90614"/>
                    </a:xfrm>
                    <a:custGeom>
                      <a:avLst/>
                      <a:gdLst/>
                      <a:ahLst/>
                      <a:cxnLst/>
                      <a:rect l="l" t="t" r="r" b="b"/>
                      <a:pathLst>
                        <a:path w="5110" h="2462" extrusionOk="0">
                          <a:moveTo>
                            <a:pt x="1" y="1"/>
                          </a:moveTo>
                          <a:lnTo>
                            <a:pt x="1" y="575"/>
                          </a:lnTo>
                          <a:lnTo>
                            <a:pt x="3828" y="2462"/>
                          </a:lnTo>
                          <a:lnTo>
                            <a:pt x="5110" y="2462"/>
                          </a:lnTo>
                          <a:lnTo>
                            <a:pt x="116"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33"/>
                    <p:cNvSpPr/>
                    <p:nvPr/>
                  </p:nvSpPr>
                  <p:spPr>
                    <a:xfrm rot="5400000">
                      <a:off x="8432722" y="2995786"/>
                      <a:ext cx="199986" cy="90614"/>
                    </a:xfrm>
                    <a:custGeom>
                      <a:avLst/>
                      <a:gdLst/>
                      <a:ahLst/>
                      <a:cxnLst/>
                      <a:rect l="l" t="t" r="r" b="b"/>
                      <a:pathLst>
                        <a:path w="6080" h="2462" extrusionOk="0">
                          <a:moveTo>
                            <a:pt x="4994" y="1"/>
                          </a:moveTo>
                          <a:lnTo>
                            <a:pt x="0" y="2462"/>
                          </a:lnTo>
                          <a:lnTo>
                            <a:pt x="1282" y="2462"/>
                          </a:lnTo>
                          <a:lnTo>
                            <a:pt x="6079" y="102"/>
                          </a:lnTo>
                          <a:lnTo>
                            <a:pt x="6079"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33"/>
                    <p:cNvSpPr/>
                    <p:nvPr/>
                  </p:nvSpPr>
                  <p:spPr>
                    <a:xfrm rot="5400000">
                      <a:off x="8271154" y="3016513"/>
                      <a:ext cx="160515" cy="88626"/>
                    </a:xfrm>
                    <a:custGeom>
                      <a:avLst/>
                      <a:gdLst/>
                      <a:ahLst/>
                      <a:cxnLst/>
                      <a:rect l="l" t="t" r="r" b="b"/>
                      <a:pathLst>
                        <a:path w="4880" h="2408" extrusionOk="0">
                          <a:moveTo>
                            <a:pt x="1" y="1"/>
                          </a:moveTo>
                          <a:lnTo>
                            <a:pt x="4879" y="2408"/>
                          </a:lnTo>
                          <a:lnTo>
                            <a:pt x="4879" y="1776"/>
                          </a:lnTo>
                          <a:lnTo>
                            <a:pt x="1282"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3"/>
                    <p:cNvSpPr/>
                    <p:nvPr/>
                  </p:nvSpPr>
                  <p:spPr>
                    <a:xfrm rot="5400000">
                      <a:off x="8245023" y="2710221"/>
                      <a:ext cx="207552" cy="93853"/>
                    </a:xfrm>
                    <a:custGeom>
                      <a:avLst/>
                      <a:gdLst/>
                      <a:ahLst/>
                      <a:cxnLst/>
                      <a:rect l="l" t="t" r="r" b="b"/>
                      <a:pathLst>
                        <a:path w="6310" h="2550" extrusionOk="0">
                          <a:moveTo>
                            <a:pt x="5029" y="1"/>
                          </a:moveTo>
                          <a:lnTo>
                            <a:pt x="1" y="2476"/>
                          </a:lnTo>
                          <a:lnTo>
                            <a:pt x="1" y="2550"/>
                          </a:lnTo>
                          <a:lnTo>
                            <a:pt x="1141" y="2550"/>
                          </a:lnTo>
                          <a:lnTo>
                            <a:pt x="6310" y="1"/>
                          </a:lnTo>
                          <a:close/>
                        </a:path>
                      </a:pathLst>
                    </a:custGeom>
                    <a:solidFill>
                      <a:srgbClr val="FF7C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28" name="Google Shape;1228;p33"/>
                <p:cNvSpPr/>
                <p:nvPr/>
              </p:nvSpPr>
              <p:spPr>
                <a:xfrm flipH="1">
                  <a:off x="7760673" y="3147151"/>
                  <a:ext cx="74208" cy="59432"/>
                </a:xfrm>
                <a:custGeom>
                  <a:avLst/>
                  <a:gdLst/>
                  <a:ahLst/>
                  <a:cxnLst/>
                  <a:rect l="l" t="t" r="r" b="b"/>
                  <a:pathLst>
                    <a:path w="1140" h="913" extrusionOk="0">
                      <a:moveTo>
                        <a:pt x="406" y="0"/>
                      </a:moveTo>
                      <a:cubicBezTo>
                        <a:pt x="378" y="0"/>
                        <a:pt x="351" y="6"/>
                        <a:pt x="325" y="18"/>
                      </a:cubicBezTo>
                      <a:cubicBezTo>
                        <a:pt x="0" y="172"/>
                        <a:pt x="343" y="912"/>
                        <a:pt x="638" y="912"/>
                      </a:cubicBezTo>
                      <a:cubicBezTo>
                        <a:pt x="650" y="912"/>
                        <a:pt x="662" y="911"/>
                        <a:pt x="673" y="909"/>
                      </a:cubicBezTo>
                      <a:cubicBezTo>
                        <a:pt x="1139" y="808"/>
                        <a:pt x="736" y="0"/>
                        <a:pt x="406" y="0"/>
                      </a:cubicBezTo>
                      <a:close/>
                    </a:path>
                  </a:pathLst>
                </a:custGeom>
                <a:solidFill>
                  <a:srgbClr val="FFA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33"/>
                <p:cNvSpPr/>
                <p:nvPr/>
              </p:nvSpPr>
              <p:spPr>
                <a:xfrm flipH="1">
                  <a:off x="7674618" y="3062070"/>
                  <a:ext cx="169117" cy="166448"/>
                </a:xfrm>
                <a:custGeom>
                  <a:avLst/>
                  <a:gdLst/>
                  <a:ahLst/>
                  <a:cxnLst/>
                  <a:rect l="l" t="t" r="r" b="b"/>
                  <a:pathLst>
                    <a:path w="2598" h="2557" extrusionOk="0">
                      <a:moveTo>
                        <a:pt x="1372" y="0"/>
                      </a:moveTo>
                      <a:cubicBezTo>
                        <a:pt x="1226" y="372"/>
                        <a:pt x="768" y="741"/>
                        <a:pt x="406" y="929"/>
                      </a:cubicBezTo>
                      <a:cubicBezTo>
                        <a:pt x="605" y="1735"/>
                        <a:pt x="0" y="2297"/>
                        <a:pt x="293" y="2499"/>
                      </a:cubicBezTo>
                      <a:cubicBezTo>
                        <a:pt x="354" y="2541"/>
                        <a:pt x="416" y="2557"/>
                        <a:pt x="476" y="2557"/>
                      </a:cubicBezTo>
                      <a:cubicBezTo>
                        <a:pt x="642" y="2557"/>
                        <a:pt x="785" y="2434"/>
                        <a:pt x="785" y="2434"/>
                      </a:cubicBezTo>
                      <a:cubicBezTo>
                        <a:pt x="785" y="2434"/>
                        <a:pt x="874" y="2542"/>
                        <a:pt x="1090" y="2542"/>
                      </a:cubicBezTo>
                      <a:cubicBezTo>
                        <a:pt x="1105" y="2542"/>
                        <a:pt x="1121" y="2541"/>
                        <a:pt x="1137" y="2540"/>
                      </a:cubicBezTo>
                      <a:cubicBezTo>
                        <a:pt x="1386" y="2523"/>
                        <a:pt x="1533" y="2223"/>
                        <a:pt x="1533" y="2223"/>
                      </a:cubicBezTo>
                      <a:cubicBezTo>
                        <a:pt x="1533" y="2223"/>
                        <a:pt x="1582" y="2238"/>
                        <a:pt x="1661" y="2238"/>
                      </a:cubicBezTo>
                      <a:cubicBezTo>
                        <a:pt x="1739" y="2238"/>
                        <a:pt x="1845" y="2223"/>
                        <a:pt x="1960" y="2161"/>
                      </a:cubicBezTo>
                      <a:cubicBezTo>
                        <a:pt x="2141" y="2066"/>
                        <a:pt x="2215" y="1656"/>
                        <a:pt x="2215" y="1656"/>
                      </a:cubicBezTo>
                      <a:cubicBezTo>
                        <a:pt x="2215" y="1656"/>
                        <a:pt x="2598" y="1448"/>
                        <a:pt x="2437" y="1147"/>
                      </a:cubicBezTo>
                      <a:cubicBezTo>
                        <a:pt x="2301" y="895"/>
                        <a:pt x="1639" y="287"/>
                        <a:pt x="1372" y="0"/>
                      </a:cubicBezTo>
                      <a:close/>
                    </a:path>
                  </a:pathLst>
                </a:custGeom>
                <a:solidFill>
                  <a:srgbClr val="FFB1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3"/>
                <p:cNvSpPr/>
                <p:nvPr/>
              </p:nvSpPr>
              <p:spPr>
                <a:xfrm flipH="1">
                  <a:off x="7331303" y="2311185"/>
                  <a:ext cx="315125" cy="119449"/>
                </a:xfrm>
                <a:custGeom>
                  <a:avLst/>
                  <a:gdLst/>
                  <a:ahLst/>
                  <a:cxnLst/>
                  <a:rect l="l" t="t" r="r" b="b"/>
                  <a:pathLst>
                    <a:path w="4841" h="1835" extrusionOk="0">
                      <a:moveTo>
                        <a:pt x="3269" y="1"/>
                      </a:moveTo>
                      <a:cubicBezTo>
                        <a:pt x="2709" y="1"/>
                        <a:pt x="1908" y="23"/>
                        <a:pt x="1056" y="134"/>
                      </a:cubicBezTo>
                      <a:cubicBezTo>
                        <a:pt x="0" y="274"/>
                        <a:pt x="462" y="1834"/>
                        <a:pt x="462" y="1834"/>
                      </a:cubicBezTo>
                      <a:cubicBezTo>
                        <a:pt x="462" y="1834"/>
                        <a:pt x="4640" y="1776"/>
                        <a:pt x="4742" y="1584"/>
                      </a:cubicBezTo>
                      <a:cubicBezTo>
                        <a:pt x="4841" y="1394"/>
                        <a:pt x="4786" y="765"/>
                        <a:pt x="4615" y="414"/>
                      </a:cubicBezTo>
                      <a:cubicBezTo>
                        <a:pt x="4492" y="158"/>
                        <a:pt x="4295" y="18"/>
                        <a:pt x="3827" y="7"/>
                      </a:cubicBezTo>
                      <a:cubicBezTo>
                        <a:pt x="3691" y="4"/>
                        <a:pt x="3500" y="1"/>
                        <a:pt x="3269" y="1"/>
                      </a:cubicBezTo>
                      <a:close/>
                    </a:path>
                  </a:pathLst>
                </a:custGeom>
                <a:solidFill>
                  <a:srgbClr val="FAE0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33"/>
                <p:cNvSpPr/>
                <p:nvPr/>
              </p:nvSpPr>
              <p:spPr>
                <a:xfrm flipH="1">
                  <a:off x="7086927" y="1845617"/>
                  <a:ext cx="52987" cy="27145"/>
                </a:xfrm>
                <a:custGeom>
                  <a:avLst/>
                  <a:gdLst/>
                  <a:ahLst/>
                  <a:cxnLst/>
                  <a:rect l="l" t="t" r="r" b="b"/>
                  <a:pathLst>
                    <a:path w="814" h="417" extrusionOk="0">
                      <a:moveTo>
                        <a:pt x="211" y="1"/>
                      </a:moveTo>
                      <a:cubicBezTo>
                        <a:pt x="141" y="1"/>
                        <a:pt x="87" y="23"/>
                        <a:pt x="67" y="77"/>
                      </a:cubicBezTo>
                      <a:cubicBezTo>
                        <a:pt x="0" y="257"/>
                        <a:pt x="407" y="416"/>
                        <a:pt x="599" y="416"/>
                      </a:cubicBezTo>
                      <a:cubicBezTo>
                        <a:pt x="643" y="416"/>
                        <a:pt x="675" y="408"/>
                        <a:pt x="689" y="391"/>
                      </a:cubicBezTo>
                      <a:cubicBezTo>
                        <a:pt x="814" y="229"/>
                        <a:pt x="435" y="1"/>
                        <a:pt x="211" y="1"/>
                      </a:cubicBezTo>
                      <a:close/>
                    </a:path>
                  </a:pathLst>
                </a:custGeom>
                <a:solidFill>
                  <a:srgbClr val="493A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33"/>
                <p:cNvSpPr/>
                <p:nvPr/>
              </p:nvSpPr>
              <p:spPr>
                <a:xfrm flipH="1">
                  <a:off x="7219529" y="2020661"/>
                  <a:ext cx="115153" cy="52141"/>
                </a:xfrm>
                <a:custGeom>
                  <a:avLst/>
                  <a:gdLst/>
                  <a:ahLst/>
                  <a:cxnLst/>
                  <a:rect l="l" t="t" r="r" b="b"/>
                  <a:pathLst>
                    <a:path w="1769" h="801" extrusionOk="0">
                      <a:moveTo>
                        <a:pt x="92" y="0"/>
                      </a:moveTo>
                      <a:cubicBezTo>
                        <a:pt x="83" y="0"/>
                        <a:pt x="74" y="2"/>
                        <a:pt x="65" y="5"/>
                      </a:cubicBezTo>
                      <a:cubicBezTo>
                        <a:pt x="24" y="19"/>
                        <a:pt x="1" y="63"/>
                        <a:pt x="18" y="104"/>
                      </a:cubicBezTo>
                      <a:cubicBezTo>
                        <a:pt x="21" y="115"/>
                        <a:pt x="274" y="801"/>
                        <a:pt x="1162" y="801"/>
                      </a:cubicBezTo>
                      <a:cubicBezTo>
                        <a:pt x="1321" y="801"/>
                        <a:pt x="1499" y="777"/>
                        <a:pt x="1701" y="726"/>
                      </a:cubicBezTo>
                      <a:cubicBezTo>
                        <a:pt x="1742" y="716"/>
                        <a:pt x="1769" y="671"/>
                        <a:pt x="1756" y="630"/>
                      </a:cubicBezTo>
                      <a:cubicBezTo>
                        <a:pt x="1747" y="593"/>
                        <a:pt x="1716" y="570"/>
                        <a:pt x="1679" y="570"/>
                      </a:cubicBezTo>
                      <a:cubicBezTo>
                        <a:pt x="1673" y="570"/>
                        <a:pt x="1666" y="571"/>
                        <a:pt x="1660" y="572"/>
                      </a:cubicBezTo>
                      <a:cubicBezTo>
                        <a:pt x="1470" y="621"/>
                        <a:pt x="1302" y="642"/>
                        <a:pt x="1155" y="642"/>
                      </a:cubicBezTo>
                      <a:cubicBezTo>
                        <a:pt x="389" y="642"/>
                        <a:pt x="176" y="82"/>
                        <a:pt x="165" y="54"/>
                      </a:cubicBezTo>
                      <a:cubicBezTo>
                        <a:pt x="154" y="22"/>
                        <a:pt x="124" y="0"/>
                        <a:pt x="92"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3"/>
                <p:cNvSpPr/>
                <p:nvPr/>
              </p:nvSpPr>
              <p:spPr>
                <a:xfrm flipH="1">
                  <a:off x="7109710" y="1911625"/>
                  <a:ext cx="30725" cy="53183"/>
                </a:xfrm>
                <a:custGeom>
                  <a:avLst/>
                  <a:gdLst/>
                  <a:ahLst/>
                  <a:cxnLst/>
                  <a:rect l="l" t="t" r="r" b="b"/>
                  <a:pathLst>
                    <a:path w="472" h="817" extrusionOk="0">
                      <a:moveTo>
                        <a:pt x="236" y="1"/>
                      </a:moveTo>
                      <a:cubicBezTo>
                        <a:pt x="106" y="1"/>
                        <a:pt x="0" y="182"/>
                        <a:pt x="0" y="407"/>
                      </a:cubicBezTo>
                      <a:cubicBezTo>
                        <a:pt x="0" y="636"/>
                        <a:pt x="106" y="817"/>
                        <a:pt x="236" y="817"/>
                      </a:cubicBezTo>
                      <a:cubicBezTo>
                        <a:pt x="365" y="817"/>
                        <a:pt x="472" y="636"/>
                        <a:pt x="472" y="407"/>
                      </a:cubicBezTo>
                      <a:cubicBezTo>
                        <a:pt x="472" y="182"/>
                        <a:pt x="365" y="1"/>
                        <a:pt x="236" y="1"/>
                      </a:cubicBezTo>
                      <a:close/>
                    </a:path>
                  </a:pathLst>
                </a:custGeom>
                <a:solidFill>
                  <a:srgbClr val="3A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33"/>
                <p:cNvSpPr/>
                <p:nvPr/>
              </p:nvSpPr>
              <p:spPr>
                <a:xfrm flipH="1">
                  <a:off x="7113095" y="1920478"/>
                  <a:ext cx="7811" cy="13475"/>
                </a:xfrm>
                <a:custGeom>
                  <a:avLst/>
                  <a:gdLst/>
                  <a:ahLst/>
                  <a:cxnLst/>
                  <a:rect l="l" t="t" r="r" b="b"/>
                  <a:pathLst>
                    <a:path w="120" h="207" extrusionOk="0">
                      <a:moveTo>
                        <a:pt x="51" y="1"/>
                      </a:moveTo>
                      <a:cubicBezTo>
                        <a:pt x="49" y="1"/>
                        <a:pt x="47" y="1"/>
                        <a:pt x="45" y="2"/>
                      </a:cubicBezTo>
                      <a:cubicBezTo>
                        <a:pt x="18" y="5"/>
                        <a:pt x="0" y="53"/>
                        <a:pt x="8" y="107"/>
                      </a:cubicBezTo>
                      <a:cubicBezTo>
                        <a:pt x="14" y="163"/>
                        <a:pt x="39" y="207"/>
                        <a:pt x="69" y="207"/>
                      </a:cubicBezTo>
                      <a:cubicBezTo>
                        <a:pt x="70" y="207"/>
                        <a:pt x="71" y="207"/>
                        <a:pt x="72" y="206"/>
                      </a:cubicBezTo>
                      <a:cubicBezTo>
                        <a:pt x="99" y="203"/>
                        <a:pt x="120" y="152"/>
                        <a:pt x="110" y="97"/>
                      </a:cubicBezTo>
                      <a:cubicBezTo>
                        <a:pt x="103" y="43"/>
                        <a:pt x="79" y="1"/>
                        <a:pt x="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33"/>
                <p:cNvSpPr/>
                <p:nvPr/>
              </p:nvSpPr>
              <p:spPr>
                <a:xfrm flipH="1">
                  <a:off x="7387281" y="1938119"/>
                  <a:ext cx="44916" cy="67373"/>
                </a:xfrm>
                <a:custGeom>
                  <a:avLst/>
                  <a:gdLst/>
                  <a:ahLst/>
                  <a:cxnLst/>
                  <a:rect l="l" t="t" r="r" b="b"/>
                  <a:pathLst>
                    <a:path w="690" h="1035" extrusionOk="0">
                      <a:moveTo>
                        <a:pt x="345" y="0"/>
                      </a:moveTo>
                      <a:cubicBezTo>
                        <a:pt x="153" y="0"/>
                        <a:pt x="0" y="233"/>
                        <a:pt x="0" y="520"/>
                      </a:cubicBezTo>
                      <a:cubicBezTo>
                        <a:pt x="0" y="802"/>
                        <a:pt x="153" y="1035"/>
                        <a:pt x="345" y="1035"/>
                      </a:cubicBezTo>
                      <a:cubicBezTo>
                        <a:pt x="533" y="1035"/>
                        <a:pt x="689" y="802"/>
                        <a:pt x="689" y="520"/>
                      </a:cubicBezTo>
                      <a:cubicBezTo>
                        <a:pt x="689" y="233"/>
                        <a:pt x="533" y="0"/>
                        <a:pt x="345" y="0"/>
                      </a:cubicBezTo>
                      <a:close/>
                    </a:path>
                  </a:pathLst>
                </a:custGeom>
                <a:solidFill>
                  <a:srgbClr val="3A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3"/>
                <p:cNvSpPr/>
                <p:nvPr/>
              </p:nvSpPr>
              <p:spPr>
                <a:xfrm flipH="1">
                  <a:off x="7393725" y="1951398"/>
                  <a:ext cx="8918" cy="15297"/>
                </a:xfrm>
                <a:custGeom>
                  <a:avLst/>
                  <a:gdLst/>
                  <a:ahLst/>
                  <a:cxnLst/>
                  <a:rect l="l" t="t" r="r" b="b"/>
                  <a:pathLst>
                    <a:path w="137" h="235" extrusionOk="0">
                      <a:moveTo>
                        <a:pt x="58" y="1"/>
                      </a:moveTo>
                      <a:cubicBezTo>
                        <a:pt x="57" y="1"/>
                        <a:pt x="56" y="1"/>
                        <a:pt x="55" y="1"/>
                      </a:cubicBezTo>
                      <a:cubicBezTo>
                        <a:pt x="21" y="4"/>
                        <a:pt x="0" y="62"/>
                        <a:pt x="10" y="124"/>
                      </a:cubicBezTo>
                      <a:cubicBezTo>
                        <a:pt x="17" y="185"/>
                        <a:pt x="47" y="234"/>
                        <a:pt x="77" y="234"/>
                      </a:cubicBezTo>
                      <a:cubicBezTo>
                        <a:pt x="78" y="234"/>
                        <a:pt x="80" y="234"/>
                        <a:pt x="82" y="234"/>
                      </a:cubicBezTo>
                      <a:cubicBezTo>
                        <a:pt x="116" y="230"/>
                        <a:pt x="137" y="175"/>
                        <a:pt x="126" y="111"/>
                      </a:cubicBezTo>
                      <a:cubicBezTo>
                        <a:pt x="120" y="47"/>
                        <a:pt x="88" y="1"/>
                        <a:pt x="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33"/>
                <p:cNvSpPr/>
                <p:nvPr/>
              </p:nvSpPr>
              <p:spPr>
                <a:xfrm rot="-618055" flipH="1">
                  <a:off x="7355127" y="1852313"/>
                  <a:ext cx="100310" cy="60277"/>
                </a:xfrm>
                <a:custGeom>
                  <a:avLst/>
                  <a:gdLst/>
                  <a:ahLst/>
                  <a:cxnLst/>
                  <a:rect l="l" t="t" r="r" b="b"/>
                  <a:pathLst>
                    <a:path w="1541" h="926" extrusionOk="0">
                      <a:moveTo>
                        <a:pt x="1325" y="0"/>
                      </a:moveTo>
                      <a:cubicBezTo>
                        <a:pt x="994" y="0"/>
                        <a:pt x="1" y="706"/>
                        <a:pt x="144" y="864"/>
                      </a:cubicBezTo>
                      <a:cubicBezTo>
                        <a:pt x="178" y="905"/>
                        <a:pt x="233" y="925"/>
                        <a:pt x="301" y="925"/>
                      </a:cubicBezTo>
                      <a:cubicBezTo>
                        <a:pt x="704" y="925"/>
                        <a:pt x="1540" y="239"/>
                        <a:pt x="1417" y="38"/>
                      </a:cubicBezTo>
                      <a:cubicBezTo>
                        <a:pt x="1400" y="10"/>
                        <a:pt x="1369" y="0"/>
                        <a:pt x="1325" y="0"/>
                      </a:cubicBezTo>
                      <a:close/>
                    </a:path>
                  </a:pathLst>
                </a:custGeom>
                <a:solidFill>
                  <a:srgbClr val="493A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33"/>
                <p:cNvSpPr/>
                <p:nvPr/>
              </p:nvSpPr>
              <p:spPr>
                <a:xfrm flipH="1">
                  <a:off x="7290808" y="2020531"/>
                  <a:ext cx="43874" cy="44265"/>
                </a:xfrm>
                <a:custGeom>
                  <a:avLst/>
                  <a:gdLst/>
                  <a:ahLst/>
                  <a:cxnLst/>
                  <a:rect l="l" t="t" r="r" b="b"/>
                  <a:pathLst>
                    <a:path w="674" h="680" extrusionOk="0">
                      <a:moveTo>
                        <a:pt x="92" y="1"/>
                      </a:moveTo>
                      <a:cubicBezTo>
                        <a:pt x="83" y="1"/>
                        <a:pt x="72" y="4"/>
                        <a:pt x="65" y="7"/>
                      </a:cubicBezTo>
                      <a:cubicBezTo>
                        <a:pt x="24" y="21"/>
                        <a:pt x="1" y="65"/>
                        <a:pt x="18" y="106"/>
                      </a:cubicBezTo>
                      <a:cubicBezTo>
                        <a:pt x="18" y="114"/>
                        <a:pt x="158" y="486"/>
                        <a:pt x="581" y="680"/>
                      </a:cubicBezTo>
                      <a:cubicBezTo>
                        <a:pt x="612" y="639"/>
                        <a:pt x="642" y="595"/>
                        <a:pt x="673" y="554"/>
                      </a:cubicBezTo>
                      <a:cubicBezTo>
                        <a:pt x="294" y="393"/>
                        <a:pt x="174" y="76"/>
                        <a:pt x="165" y="56"/>
                      </a:cubicBezTo>
                      <a:cubicBezTo>
                        <a:pt x="154" y="21"/>
                        <a:pt x="124" y="1"/>
                        <a:pt x="92"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3"/>
                <p:cNvSpPr/>
                <p:nvPr/>
              </p:nvSpPr>
              <p:spPr>
                <a:xfrm flipH="1">
                  <a:off x="7387281" y="1938119"/>
                  <a:ext cx="44916" cy="67373"/>
                </a:xfrm>
                <a:custGeom>
                  <a:avLst/>
                  <a:gdLst/>
                  <a:ahLst/>
                  <a:cxnLst/>
                  <a:rect l="l" t="t" r="r" b="b"/>
                  <a:pathLst>
                    <a:path w="690" h="1035" extrusionOk="0">
                      <a:moveTo>
                        <a:pt x="512" y="205"/>
                      </a:moveTo>
                      <a:cubicBezTo>
                        <a:pt x="543" y="205"/>
                        <a:pt x="574" y="253"/>
                        <a:pt x="580" y="315"/>
                      </a:cubicBezTo>
                      <a:cubicBezTo>
                        <a:pt x="591" y="379"/>
                        <a:pt x="570" y="434"/>
                        <a:pt x="536" y="438"/>
                      </a:cubicBezTo>
                      <a:lnTo>
                        <a:pt x="533" y="438"/>
                      </a:lnTo>
                      <a:cubicBezTo>
                        <a:pt x="502" y="438"/>
                        <a:pt x="471" y="393"/>
                        <a:pt x="464" y="328"/>
                      </a:cubicBezTo>
                      <a:cubicBezTo>
                        <a:pt x="454" y="266"/>
                        <a:pt x="475" y="208"/>
                        <a:pt x="509" y="205"/>
                      </a:cubicBezTo>
                      <a:close/>
                      <a:moveTo>
                        <a:pt x="345" y="0"/>
                      </a:moveTo>
                      <a:cubicBezTo>
                        <a:pt x="153" y="0"/>
                        <a:pt x="0" y="233"/>
                        <a:pt x="0" y="520"/>
                      </a:cubicBezTo>
                      <a:cubicBezTo>
                        <a:pt x="0" y="802"/>
                        <a:pt x="153" y="1035"/>
                        <a:pt x="345" y="1035"/>
                      </a:cubicBezTo>
                      <a:cubicBezTo>
                        <a:pt x="533" y="1035"/>
                        <a:pt x="689" y="802"/>
                        <a:pt x="689" y="520"/>
                      </a:cubicBezTo>
                      <a:cubicBezTo>
                        <a:pt x="689" y="233"/>
                        <a:pt x="533" y="0"/>
                        <a:pt x="345" y="0"/>
                      </a:cubicBezTo>
                      <a:close/>
                    </a:path>
                  </a:pathLst>
                </a:custGeom>
                <a:solidFill>
                  <a:srgbClr val="3A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33"/>
                <p:cNvSpPr/>
                <p:nvPr/>
              </p:nvSpPr>
              <p:spPr>
                <a:xfrm flipH="1">
                  <a:off x="7393725" y="1951398"/>
                  <a:ext cx="8918" cy="15232"/>
                </a:xfrm>
                <a:custGeom>
                  <a:avLst/>
                  <a:gdLst/>
                  <a:ahLst/>
                  <a:cxnLst/>
                  <a:rect l="l" t="t" r="r" b="b"/>
                  <a:pathLst>
                    <a:path w="137" h="234" extrusionOk="0">
                      <a:moveTo>
                        <a:pt x="55" y="1"/>
                      </a:moveTo>
                      <a:cubicBezTo>
                        <a:pt x="21" y="4"/>
                        <a:pt x="0" y="62"/>
                        <a:pt x="10" y="124"/>
                      </a:cubicBezTo>
                      <a:cubicBezTo>
                        <a:pt x="17" y="189"/>
                        <a:pt x="48" y="234"/>
                        <a:pt x="79" y="234"/>
                      </a:cubicBezTo>
                      <a:lnTo>
                        <a:pt x="82" y="234"/>
                      </a:lnTo>
                      <a:cubicBezTo>
                        <a:pt x="116" y="230"/>
                        <a:pt x="137" y="175"/>
                        <a:pt x="126" y="111"/>
                      </a:cubicBezTo>
                      <a:cubicBezTo>
                        <a:pt x="120" y="49"/>
                        <a:pt x="89" y="1"/>
                        <a:pt x="58" y="1"/>
                      </a:cubicBezTo>
                      <a:close/>
                    </a:path>
                  </a:pathLst>
                </a:custGeom>
                <a:solidFill>
                  <a:srgbClr val="D1DB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33"/>
                <p:cNvSpPr/>
                <p:nvPr/>
              </p:nvSpPr>
              <p:spPr>
                <a:xfrm flipH="1">
                  <a:off x="7710160" y="2149486"/>
                  <a:ext cx="122964" cy="78700"/>
                </a:xfrm>
                <a:custGeom>
                  <a:avLst/>
                  <a:gdLst/>
                  <a:ahLst/>
                  <a:cxnLst/>
                  <a:rect l="l" t="t" r="r" b="b"/>
                  <a:pathLst>
                    <a:path w="1889" h="1209" extrusionOk="0">
                      <a:moveTo>
                        <a:pt x="977" y="0"/>
                      </a:moveTo>
                      <a:cubicBezTo>
                        <a:pt x="867" y="0"/>
                        <a:pt x="770" y="18"/>
                        <a:pt x="697" y="38"/>
                      </a:cubicBezTo>
                      <a:cubicBezTo>
                        <a:pt x="360" y="133"/>
                        <a:pt x="76" y="392"/>
                        <a:pt x="12" y="673"/>
                      </a:cubicBezTo>
                      <a:cubicBezTo>
                        <a:pt x="1" y="714"/>
                        <a:pt x="28" y="758"/>
                        <a:pt x="69" y="764"/>
                      </a:cubicBezTo>
                      <a:cubicBezTo>
                        <a:pt x="77" y="767"/>
                        <a:pt x="85" y="768"/>
                        <a:pt x="92" y="768"/>
                      </a:cubicBezTo>
                      <a:cubicBezTo>
                        <a:pt x="127" y="768"/>
                        <a:pt x="157" y="743"/>
                        <a:pt x="165" y="706"/>
                      </a:cubicBezTo>
                      <a:cubicBezTo>
                        <a:pt x="220" y="484"/>
                        <a:pt x="458" y="269"/>
                        <a:pt x="738" y="191"/>
                      </a:cubicBezTo>
                      <a:cubicBezTo>
                        <a:pt x="800" y="173"/>
                        <a:pt x="882" y="158"/>
                        <a:pt x="975" y="158"/>
                      </a:cubicBezTo>
                      <a:cubicBezTo>
                        <a:pt x="1118" y="158"/>
                        <a:pt x="1288" y="194"/>
                        <a:pt x="1462" y="314"/>
                      </a:cubicBezTo>
                      <a:cubicBezTo>
                        <a:pt x="1277" y="324"/>
                        <a:pt x="1028" y="365"/>
                        <a:pt x="878" y="505"/>
                      </a:cubicBezTo>
                      <a:cubicBezTo>
                        <a:pt x="790" y="591"/>
                        <a:pt x="749" y="700"/>
                        <a:pt x="755" y="829"/>
                      </a:cubicBezTo>
                      <a:cubicBezTo>
                        <a:pt x="762" y="983"/>
                        <a:pt x="817" y="1092"/>
                        <a:pt x="919" y="1157"/>
                      </a:cubicBezTo>
                      <a:cubicBezTo>
                        <a:pt x="984" y="1194"/>
                        <a:pt x="1059" y="1208"/>
                        <a:pt x="1131" y="1208"/>
                      </a:cubicBezTo>
                      <a:cubicBezTo>
                        <a:pt x="1291" y="1208"/>
                        <a:pt x="1441" y="1144"/>
                        <a:pt x="1466" y="1133"/>
                      </a:cubicBezTo>
                      <a:cubicBezTo>
                        <a:pt x="1503" y="1116"/>
                        <a:pt x="1523" y="1068"/>
                        <a:pt x="1503" y="1027"/>
                      </a:cubicBezTo>
                      <a:cubicBezTo>
                        <a:pt x="1491" y="1000"/>
                        <a:pt x="1462" y="982"/>
                        <a:pt x="1432" y="982"/>
                      </a:cubicBezTo>
                      <a:cubicBezTo>
                        <a:pt x="1421" y="982"/>
                        <a:pt x="1410" y="984"/>
                        <a:pt x="1400" y="990"/>
                      </a:cubicBezTo>
                      <a:cubicBezTo>
                        <a:pt x="1353" y="1011"/>
                        <a:pt x="1235" y="1051"/>
                        <a:pt x="1130" y="1051"/>
                      </a:cubicBezTo>
                      <a:cubicBezTo>
                        <a:pt x="1082" y="1051"/>
                        <a:pt x="1036" y="1043"/>
                        <a:pt x="1001" y="1021"/>
                      </a:cubicBezTo>
                      <a:cubicBezTo>
                        <a:pt x="946" y="986"/>
                        <a:pt x="916" y="922"/>
                        <a:pt x="913" y="822"/>
                      </a:cubicBezTo>
                      <a:cubicBezTo>
                        <a:pt x="909" y="737"/>
                        <a:pt x="933" y="673"/>
                        <a:pt x="987" y="621"/>
                      </a:cubicBezTo>
                      <a:cubicBezTo>
                        <a:pt x="1116" y="498"/>
                        <a:pt x="1380" y="469"/>
                        <a:pt x="1554" y="469"/>
                      </a:cubicBezTo>
                      <a:cubicBezTo>
                        <a:pt x="1603" y="469"/>
                        <a:pt x="1644" y="471"/>
                        <a:pt x="1674" y="474"/>
                      </a:cubicBezTo>
                      <a:lnTo>
                        <a:pt x="1888" y="495"/>
                      </a:lnTo>
                      <a:lnTo>
                        <a:pt x="1888" y="495"/>
                      </a:lnTo>
                      <a:lnTo>
                        <a:pt x="1735" y="341"/>
                      </a:lnTo>
                      <a:cubicBezTo>
                        <a:pt x="1471" y="71"/>
                        <a:pt x="1196" y="0"/>
                        <a:pt x="977" y="0"/>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33"/>
                <p:cNvSpPr/>
                <p:nvPr/>
              </p:nvSpPr>
              <p:spPr>
                <a:xfrm flipH="1">
                  <a:off x="7065054" y="1779935"/>
                  <a:ext cx="25387" cy="162412"/>
                </a:xfrm>
                <a:custGeom>
                  <a:avLst/>
                  <a:gdLst/>
                  <a:ahLst/>
                  <a:cxnLst/>
                  <a:rect l="l" t="t" r="r" b="b"/>
                  <a:pathLst>
                    <a:path w="390" h="2495" extrusionOk="0">
                      <a:moveTo>
                        <a:pt x="0" y="0"/>
                      </a:moveTo>
                      <a:cubicBezTo>
                        <a:pt x="93" y="451"/>
                        <a:pt x="106" y="987"/>
                        <a:pt x="24" y="1622"/>
                      </a:cubicBezTo>
                      <a:cubicBezTo>
                        <a:pt x="0" y="1877"/>
                        <a:pt x="52" y="2171"/>
                        <a:pt x="126" y="2495"/>
                      </a:cubicBezTo>
                      <a:cubicBezTo>
                        <a:pt x="137" y="2444"/>
                        <a:pt x="150" y="2389"/>
                        <a:pt x="161" y="2338"/>
                      </a:cubicBezTo>
                      <a:cubicBezTo>
                        <a:pt x="175" y="2256"/>
                        <a:pt x="191" y="2171"/>
                        <a:pt x="205" y="2089"/>
                      </a:cubicBezTo>
                      <a:cubicBezTo>
                        <a:pt x="328" y="1389"/>
                        <a:pt x="389" y="679"/>
                        <a:pt x="338" y="10"/>
                      </a:cubicBezTo>
                      <a:cubicBezTo>
                        <a:pt x="249" y="3"/>
                        <a:pt x="157" y="0"/>
                        <a:pt x="58" y="0"/>
                      </a:cubicBezTo>
                      <a:close/>
                    </a:path>
                  </a:pathLst>
                </a:custGeom>
                <a:solidFill>
                  <a:srgbClr val="6052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33"/>
                <p:cNvSpPr/>
                <p:nvPr/>
              </p:nvSpPr>
              <p:spPr>
                <a:xfrm flipH="1">
                  <a:off x="7083542" y="1779935"/>
                  <a:ext cx="22913" cy="105584"/>
                </a:xfrm>
                <a:custGeom>
                  <a:avLst/>
                  <a:gdLst/>
                  <a:ahLst/>
                  <a:cxnLst/>
                  <a:rect l="l" t="t" r="r" b="b"/>
                  <a:pathLst>
                    <a:path w="352" h="1622" extrusionOk="0">
                      <a:moveTo>
                        <a:pt x="246" y="0"/>
                      </a:moveTo>
                      <a:cubicBezTo>
                        <a:pt x="175" y="0"/>
                        <a:pt x="103" y="3"/>
                        <a:pt x="24" y="10"/>
                      </a:cubicBezTo>
                      <a:lnTo>
                        <a:pt x="0" y="10"/>
                      </a:lnTo>
                      <a:cubicBezTo>
                        <a:pt x="260" y="604"/>
                        <a:pt x="311" y="1191"/>
                        <a:pt x="270" y="1622"/>
                      </a:cubicBezTo>
                      <a:cubicBezTo>
                        <a:pt x="352" y="987"/>
                        <a:pt x="339" y="451"/>
                        <a:pt x="246" y="0"/>
                      </a:cubicBezTo>
                      <a:close/>
                    </a:path>
                  </a:pathLst>
                </a:custGeom>
                <a:solidFill>
                  <a:srgbClr val="493A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33"/>
                <p:cNvSpPr/>
                <p:nvPr/>
              </p:nvSpPr>
              <p:spPr>
                <a:xfrm flipH="1">
                  <a:off x="7086797" y="1845682"/>
                  <a:ext cx="52987" cy="26949"/>
                </a:xfrm>
                <a:custGeom>
                  <a:avLst/>
                  <a:gdLst/>
                  <a:ahLst/>
                  <a:cxnLst/>
                  <a:rect l="l" t="t" r="r" b="b"/>
                  <a:pathLst>
                    <a:path w="814" h="414" extrusionOk="0">
                      <a:moveTo>
                        <a:pt x="208" y="0"/>
                      </a:moveTo>
                      <a:cubicBezTo>
                        <a:pt x="140" y="0"/>
                        <a:pt x="86" y="21"/>
                        <a:pt x="65" y="76"/>
                      </a:cubicBezTo>
                      <a:cubicBezTo>
                        <a:pt x="0" y="256"/>
                        <a:pt x="403" y="413"/>
                        <a:pt x="594" y="413"/>
                      </a:cubicBezTo>
                      <a:cubicBezTo>
                        <a:pt x="639" y="413"/>
                        <a:pt x="673" y="407"/>
                        <a:pt x="687" y="390"/>
                      </a:cubicBezTo>
                      <a:cubicBezTo>
                        <a:pt x="813" y="229"/>
                        <a:pt x="434" y="0"/>
                        <a:pt x="208" y="0"/>
                      </a:cubicBezTo>
                      <a:close/>
                    </a:path>
                  </a:pathLst>
                </a:custGeom>
                <a:solidFill>
                  <a:srgbClr val="493A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33"/>
                <p:cNvSpPr/>
                <p:nvPr/>
              </p:nvSpPr>
              <p:spPr>
                <a:xfrm flipH="1">
                  <a:off x="7062841" y="1962074"/>
                  <a:ext cx="14516" cy="97382"/>
                </a:xfrm>
                <a:custGeom>
                  <a:avLst/>
                  <a:gdLst/>
                  <a:ahLst/>
                  <a:cxnLst/>
                  <a:rect l="l" t="t" r="r" b="b"/>
                  <a:pathLst>
                    <a:path w="223" h="1496" extrusionOk="0">
                      <a:moveTo>
                        <a:pt x="223" y="1493"/>
                      </a:moveTo>
                      <a:lnTo>
                        <a:pt x="223" y="1496"/>
                      </a:lnTo>
                      <a:lnTo>
                        <a:pt x="223" y="1493"/>
                      </a:lnTo>
                      <a:close/>
                      <a:moveTo>
                        <a:pt x="223" y="1486"/>
                      </a:moveTo>
                      <a:lnTo>
                        <a:pt x="223" y="1493"/>
                      </a:lnTo>
                      <a:lnTo>
                        <a:pt x="223" y="1486"/>
                      </a:lnTo>
                      <a:close/>
                      <a:moveTo>
                        <a:pt x="199" y="1045"/>
                      </a:moveTo>
                      <a:lnTo>
                        <a:pt x="199" y="1045"/>
                      </a:lnTo>
                      <a:lnTo>
                        <a:pt x="199" y="1045"/>
                      </a:lnTo>
                      <a:close/>
                      <a:moveTo>
                        <a:pt x="199" y="1039"/>
                      </a:moveTo>
                      <a:lnTo>
                        <a:pt x="199" y="1039"/>
                      </a:lnTo>
                      <a:lnTo>
                        <a:pt x="199" y="1039"/>
                      </a:lnTo>
                      <a:close/>
                      <a:moveTo>
                        <a:pt x="199" y="1032"/>
                      </a:moveTo>
                      <a:lnTo>
                        <a:pt x="199" y="1032"/>
                      </a:lnTo>
                      <a:lnTo>
                        <a:pt x="199" y="1032"/>
                      </a:lnTo>
                      <a:close/>
                      <a:moveTo>
                        <a:pt x="199" y="1025"/>
                      </a:moveTo>
                      <a:lnTo>
                        <a:pt x="199" y="1028"/>
                      </a:lnTo>
                      <a:lnTo>
                        <a:pt x="199" y="1025"/>
                      </a:lnTo>
                      <a:close/>
                      <a:moveTo>
                        <a:pt x="195" y="1018"/>
                      </a:moveTo>
                      <a:lnTo>
                        <a:pt x="195" y="1022"/>
                      </a:lnTo>
                      <a:lnTo>
                        <a:pt x="195" y="1018"/>
                      </a:lnTo>
                      <a:close/>
                      <a:moveTo>
                        <a:pt x="195" y="1015"/>
                      </a:moveTo>
                      <a:lnTo>
                        <a:pt x="195" y="1015"/>
                      </a:lnTo>
                      <a:lnTo>
                        <a:pt x="195" y="1015"/>
                      </a:lnTo>
                      <a:close/>
                      <a:moveTo>
                        <a:pt x="195" y="1008"/>
                      </a:moveTo>
                      <a:lnTo>
                        <a:pt x="195" y="1008"/>
                      </a:lnTo>
                      <a:lnTo>
                        <a:pt x="195" y="1008"/>
                      </a:lnTo>
                      <a:close/>
                      <a:moveTo>
                        <a:pt x="195" y="1001"/>
                      </a:moveTo>
                      <a:lnTo>
                        <a:pt x="195" y="1004"/>
                      </a:lnTo>
                      <a:lnTo>
                        <a:pt x="195" y="1001"/>
                      </a:lnTo>
                      <a:close/>
                      <a:moveTo>
                        <a:pt x="195" y="995"/>
                      </a:moveTo>
                      <a:lnTo>
                        <a:pt x="195" y="998"/>
                      </a:lnTo>
                      <a:lnTo>
                        <a:pt x="195" y="995"/>
                      </a:lnTo>
                      <a:close/>
                      <a:moveTo>
                        <a:pt x="192" y="987"/>
                      </a:moveTo>
                      <a:cubicBezTo>
                        <a:pt x="192" y="991"/>
                        <a:pt x="192" y="991"/>
                        <a:pt x="195" y="991"/>
                      </a:cubicBezTo>
                      <a:cubicBezTo>
                        <a:pt x="192" y="991"/>
                        <a:pt x="192" y="991"/>
                        <a:pt x="192" y="987"/>
                      </a:cubicBezTo>
                      <a:close/>
                      <a:moveTo>
                        <a:pt x="192" y="981"/>
                      </a:moveTo>
                      <a:lnTo>
                        <a:pt x="192" y="987"/>
                      </a:lnTo>
                      <a:lnTo>
                        <a:pt x="192" y="981"/>
                      </a:lnTo>
                      <a:close/>
                      <a:moveTo>
                        <a:pt x="192" y="977"/>
                      </a:moveTo>
                      <a:lnTo>
                        <a:pt x="192" y="981"/>
                      </a:lnTo>
                      <a:lnTo>
                        <a:pt x="192" y="977"/>
                      </a:lnTo>
                      <a:close/>
                      <a:moveTo>
                        <a:pt x="192" y="971"/>
                      </a:moveTo>
                      <a:lnTo>
                        <a:pt x="192" y="974"/>
                      </a:lnTo>
                      <a:lnTo>
                        <a:pt x="192" y="971"/>
                      </a:lnTo>
                      <a:close/>
                      <a:moveTo>
                        <a:pt x="192" y="963"/>
                      </a:moveTo>
                      <a:lnTo>
                        <a:pt x="192" y="971"/>
                      </a:lnTo>
                      <a:lnTo>
                        <a:pt x="192" y="963"/>
                      </a:lnTo>
                      <a:close/>
                      <a:moveTo>
                        <a:pt x="1" y="1"/>
                      </a:moveTo>
                      <a:lnTo>
                        <a:pt x="1" y="1"/>
                      </a:lnTo>
                      <a:cubicBezTo>
                        <a:pt x="72" y="302"/>
                        <a:pt x="147" y="626"/>
                        <a:pt x="192" y="963"/>
                      </a:cubicBezTo>
                      <a:cubicBezTo>
                        <a:pt x="147" y="626"/>
                        <a:pt x="72" y="302"/>
                        <a:pt x="1" y="1"/>
                      </a:cubicBezTo>
                      <a:close/>
                    </a:path>
                  </a:pathLst>
                </a:custGeom>
                <a:solidFill>
                  <a:srgbClr val="D2CD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33"/>
                <p:cNvSpPr/>
                <p:nvPr/>
              </p:nvSpPr>
              <p:spPr>
                <a:xfrm flipH="1">
                  <a:off x="7109710" y="1911625"/>
                  <a:ext cx="30725" cy="53183"/>
                </a:xfrm>
                <a:custGeom>
                  <a:avLst/>
                  <a:gdLst/>
                  <a:ahLst/>
                  <a:cxnLst/>
                  <a:rect l="l" t="t" r="r" b="b"/>
                  <a:pathLst>
                    <a:path w="472" h="817" extrusionOk="0">
                      <a:moveTo>
                        <a:pt x="349" y="134"/>
                      </a:moveTo>
                      <a:cubicBezTo>
                        <a:pt x="379" y="134"/>
                        <a:pt x="403" y="179"/>
                        <a:pt x="410" y="233"/>
                      </a:cubicBezTo>
                      <a:cubicBezTo>
                        <a:pt x="420" y="288"/>
                        <a:pt x="399" y="339"/>
                        <a:pt x="372" y="342"/>
                      </a:cubicBezTo>
                      <a:lnTo>
                        <a:pt x="369" y="342"/>
                      </a:lnTo>
                      <a:cubicBezTo>
                        <a:pt x="341" y="342"/>
                        <a:pt x="314" y="298"/>
                        <a:pt x="308" y="243"/>
                      </a:cubicBezTo>
                      <a:cubicBezTo>
                        <a:pt x="300" y="189"/>
                        <a:pt x="318" y="141"/>
                        <a:pt x="345" y="138"/>
                      </a:cubicBezTo>
                      <a:lnTo>
                        <a:pt x="349" y="134"/>
                      </a:lnTo>
                      <a:close/>
                      <a:moveTo>
                        <a:pt x="236" y="1"/>
                      </a:moveTo>
                      <a:cubicBezTo>
                        <a:pt x="106" y="1"/>
                        <a:pt x="0" y="182"/>
                        <a:pt x="0" y="407"/>
                      </a:cubicBezTo>
                      <a:cubicBezTo>
                        <a:pt x="0" y="636"/>
                        <a:pt x="106" y="817"/>
                        <a:pt x="236" y="817"/>
                      </a:cubicBezTo>
                      <a:cubicBezTo>
                        <a:pt x="365" y="817"/>
                        <a:pt x="472" y="636"/>
                        <a:pt x="472" y="407"/>
                      </a:cubicBezTo>
                      <a:cubicBezTo>
                        <a:pt x="472" y="182"/>
                        <a:pt x="365" y="1"/>
                        <a:pt x="236" y="1"/>
                      </a:cubicBezTo>
                      <a:close/>
                    </a:path>
                  </a:pathLst>
                </a:custGeom>
                <a:solidFill>
                  <a:srgbClr val="3A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33"/>
                <p:cNvSpPr/>
                <p:nvPr/>
              </p:nvSpPr>
              <p:spPr>
                <a:xfrm flipH="1">
                  <a:off x="7113095" y="1920348"/>
                  <a:ext cx="7811" cy="13605"/>
                </a:xfrm>
                <a:custGeom>
                  <a:avLst/>
                  <a:gdLst/>
                  <a:ahLst/>
                  <a:cxnLst/>
                  <a:rect l="l" t="t" r="r" b="b"/>
                  <a:pathLst>
                    <a:path w="120" h="209" extrusionOk="0">
                      <a:moveTo>
                        <a:pt x="49" y="0"/>
                      </a:moveTo>
                      <a:lnTo>
                        <a:pt x="45" y="4"/>
                      </a:lnTo>
                      <a:cubicBezTo>
                        <a:pt x="18" y="7"/>
                        <a:pt x="0" y="55"/>
                        <a:pt x="8" y="109"/>
                      </a:cubicBezTo>
                      <a:cubicBezTo>
                        <a:pt x="14" y="164"/>
                        <a:pt x="41" y="208"/>
                        <a:pt x="69" y="208"/>
                      </a:cubicBezTo>
                      <a:lnTo>
                        <a:pt x="72" y="208"/>
                      </a:lnTo>
                      <a:cubicBezTo>
                        <a:pt x="99" y="205"/>
                        <a:pt x="120" y="154"/>
                        <a:pt x="110" y="99"/>
                      </a:cubicBezTo>
                      <a:cubicBezTo>
                        <a:pt x="103" y="45"/>
                        <a:pt x="79" y="0"/>
                        <a:pt x="49" y="0"/>
                      </a:cubicBezTo>
                      <a:close/>
                    </a:path>
                  </a:pathLst>
                </a:custGeom>
                <a:solidFill>
                  <a:srgbClr val="D1DBD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33"/>
                <p:cNvSpPr/>
                <p:nvPr/>
              </p:nvSpPr>
              <p:spPr>
                <a:xfrm flipH="1">
                  <a:off x="7174052" y="1925434"/>
                  <a:ext cx="62387" cy="109231"/>
                </a:xfrm>
                <a:custGeom>
                  <a:avLst/>
                  <a:gdLst/>
                  <a:ahLst/>
                  <a:cxnLst/>
                  <a:rect l="l" t="t" r="r" b="b"/>
                  <a:pathLst>
                    <a:path w="1267" h="2218" extrusionOk="0">
                      <a:moveTo>
                        <a:pt x="97" y="1"/>
                      </a:moveTo>
                      <a:cubicBezTo>
                        <a:pt x="58" y="1"/>
                        <a:pt x="21" y="34"/>
                        <a:pt x="21" y="76"/>
                      </a:cubicBezTo>
                      <a:cubicBezTo>
                        <a:pt x="14" y="370"/>
                        <a:pt x="0" y="1343"/>
                        <a:pt x="167" y="1507"/>
                      </a:cubicBezTo>
                      <a:cubicBezTo>
                        <a:pt x="197" y="1533"/>
                        <a:pt x="229" y="1542"/>
                        <a:pt x="252" y="1542"/>
                      </a:cubicBezTo>
                      <a:cubicBezTo>
                        <a:pt x="256" y="1542"/>
                        <a:pt x="260" y="1542"/>
                        <a:pt x="263" y="1541"/>
                      </a:cubicBezTo>
                      <a:cubicBezTo>
                        <a:pt x="339" y="1537"/>
                        <a:pt x="427" y="1496"/>
                        <a:pt x="523" y="1455"/>
                      </a:cubicBezTo>
                      <a:cubicBezTo>
                        <a:pt x="663" y="1394"/>
                        <a:pt x="764" y="1357"/>
                        <a:pt x="836" y="1357"/>
                      </a:cubicBezTo>
                      <a:cubicBezTo>
                        <a:pt x="892" y="1357"/>
                        <a:pt x="931" y="1379"/>
                        <a:pt x="960" y="1428"/>
                      </a:cubicBezTo>
                      <a:cubicBezTo>
                        <a:pt x="1028" y="1548"/>
                        <a:pt x="703" y="1882"/>
                        <a:pt x="441" y="2077"/>
                      </a:cubicBezTo>
                      <a:cubicBezTo>
                        <a:pt x="407" y="2101"/>
                        <a:pt x="400" y="2152"/>
                        <a:pt x="424" y="2186"/>
                      </a:cubicBezTo>
                      <a:cubicBezTo>
                        <a:pt x="441" y="2207"/>
                        <a:pt x="465" y="2217"/>
                        <a:pt x="489" y="2217"/>
                      </a:cubicBezTo>
                      <a:cubicBezTo>
                        <a:pt x="506" y="2217"/>
                        <a:pt x="523" y="2213"/>
                        <a:pt x="536" y="2203"/>
                      </a:cubicBezTo>
                      <a:cubicBezTo>
                        <a:pt x="659" y="2111"/>
                        <a:pt x="1267" y="1640"/>
                        <a:pt x="1097" y="1346"/>
                      </a:cubicBezTo>
                      <a:cubicBezTo>
                        <a:pt x="1031" y="1236"/>
                        <a:pt x="938" y="1199"/>
                        <a:pt x="837" y="1199"/>
                      </a:cubicBezTo>
                      <a:cubicBezTo>
                        <a:pt x="708" y="1199"/>
                        <a:pt x="567" y="1261"/>
                        <a:pt x="457" y="1309"/>
                      </a:cubicBezTo>
                      <a:cubicBezTo>
                        <a:pt x="389" y="1340"/>
                        <a:pt x="318" y="1373"/>
                        <a:pt x="270" y="1381"/>
                      </a:cubicBezTo>
                      <a:cubicBezTo>
                        <a:pt x="195" y="1271"/>
                        <a:pt x="164" y="633"/>
                        <a:pt x="178" y="80"/>
                      </a:cubicBezTo>
                      <a:cubicBezTo>
                        <a:pt x="181" y="39"/>
                        <a:pt x="147" y="1"/>
                        <a:pt x="103" y="1"/>
                      </a:cubicBezTo>
                      <a:cubicBezTo>
                        <a:pt x="101" y="1"/>
                        <a:pt x="99" y="1"/>
                        <a:pt x="97" y="1"/>
                      </a:cubicBezTo>
                      <a:close/>
                    </a:path>
                  </a:pathLst>
                </a:custGeom>
                <a:solidFill>
                  <a:srgbClr val="DD83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33"/>
                <p:cNvSpPr/>
                <p:nvPr/>
              </p:nvSpPr>
              <p:spPr>
                <a:xfrm>
                  <a:off x="7369813" y="2034668"/>
                  <a:ext cx="139800" cy="97200"/>
                </a:xfrm>
                <a:prstGeom prst="ellipse">
                  <a:avLst/>
                </a:prstGeom>
                <a:solidFill>
                  <a:srgbClr val="DD837F">
                    <a:alpha val="53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33"/>
                <p:cNvSpPr/>
                <p:nvPr/>
              </p:nvSpPr>
              <p:spPr>
                <a:xfrm>
                  <a:off x="7069912" y="1988752"/>
                  <a:ext cx="105000" cy="73200"/>
                </a:xfrm>
                <a:prstGeom prst="ellipse">
                  <a:avLst/>
                </a:prstGeom>
                <a:solidFill>
                  <a:srgbClr val="DD837F">
                    <a:alpha val="538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1" name="Google Shape;1251;p33"/>
                <p:cNvGrpSpPr/>
                <p:nvPr/>
              </p:nvGrpSpPr>
              <p:grpSpPr>
                <a:xfrm>
                  <a:off x="7013343" y="1528289"/>
                  <a:ext cx="905397" cy="1418198"/>
                  <a:chOff x="6923175" y="1933949"/>
                  <a:chExt cx="793442" cy="1242834"/>
                </a:xfrm>
              </p:grpSpPr>
              <p:sp>
                <p:nvSpPr>
                  <p:cNvPr id="1252" name="Google Shape;1252;p33"/>
                  <p:cNvSpPr/>
                  <p:nvPr/>
                </p:nvSpPr>
                <p:spPr>
                  <a:xfrm rot="-2696998">
                    <a:off x="7293202" y="1935809"/>
                    <a:ext cx="242891" cy="573181"/>
                  </a:xfrm>
                  <a:prstGeom prst="ellipse">
                    <a:avLst/>
                  </a:prstGeom>
                  <a:solidFill>
                    <a:srgbClr val="C67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3" name="Google Shape;1253;p33"/>
                  <p:cNvGrpSpPr/>
                  <p:nvPr/>
                </p:nvGrpSpPr>
                <p:grpSpPr>
                  <a:xfrm>
                    <a:off x="6923175" y="1958437"/>
                    <a:ext cx="793442" cy="1218345"/>
                    <a:chOff x="6923175" y="1958437"/>
                    <a:chExt cx="793442" cy="1218345"/>
                  </a:xfrm>
                </p:grpSpPr>
                <p:sp>
                  <p:nvSpPr>
                    <p:cNvPr id="1254" name="Google Shape;1254;p33"/>
                    <p:cNvSpPr/>
                    <p:nvPr/>
                  </p:nvSpPr>
                  <p:spPr>
                    <a:xfrm flipH="1">
                      <a:off x="6940923" y="1958437"/>
                      <a:ext cx="775695" cy="1218345"/>
                    </a:xfrm>
                    <a:custGeom>
                      <a:avLst/>
                      <a:gdLst/>
                      <a:ahLst/>
                      <a:cxnLst/>
                      <a:rect l="l" t="t" r="r" b="b"/>
                      <a:pathLst>
                        <a:path w="15997" h="25127" extrusionOk="0">
                          <a:moveTo>
                            <a:pt x="11095" y="0"/>
                          </a:moveTo>
                          <a:cubicBezTo>
                            <a:pt x="9524" y="0"/>
                            <a:pt x="8312" y="569"/>
                            <a:pt x="8312" y="569"/>
                          </a:cubicBezTo>
                          <a:cubicBezTo>
                            <a:pt x="8312" y="569"/>
                            <a:pt x="7603" y="326"/>
                            <a:pt x="6604" y="326"/>
                          </a:cubicBezTo>
                          <a:cubicBezTo>
                            <a:pt x="4605" y="326"/>
                            <a:pt x="1443" y="1296"/>
                            <a:pt x="464" y="7116"/>
                          </a:cubicBezTo>
                          <a:cubicBezTo>
                            <a:pt x="0" y="9877"/>
                            <a:pt x="369" y="25119"/>
                            <a:pt x="369" y="25119"/>
                          </a:cubicBezTo>
                          <a:lnTo>
                            <a:pt x="4089" y="25126"/>
                          </a:lnTo>
                          <a:lnTo>
                            <a:pt x="4089" y="25126"/>
                          </a:lnTo>
                          <a:cubicBezTo>
                            <a:pt x="4010" y="24860"/>
                            <a:pt x="2877" y="21060"/>
                            <a:pt x="3840" y="17159"/>
                          </a:cubicBezTo>
                          <a:cubicBezTo>
                            <a:pt x="3963" y="16667"/>
                            <a:pt x="4154" y="16196"/>
                            <a:pt x="4335" y="15722"/>
                          </a:cubicBezTo>
                          <a:cubicBezTo>
                            <a:pt x="4581" y="15076"/>
                            <a:pt x="4806" y="14432"/>
                            <a:pt x="4803" y="13745"/>
                          </a:cubicBezTo>
                          <a:cubicBezTo>
                            <a:pt x="4799" y="13274"/>
                            <a:pt x="4717" y="12809"/>
                            <a:pt x="4608" y="12349"/>
                          </a:cubicBezTo>
                          <a:cubicBezTo>
                            <a:pt x="4468" y="11748"/>
                            <a:pt x="4287" y="11150"/>
                            <a:pt x="4178" y="10543"/>
                          </a:cubicBezTo>
                          <a:cubicBezTo>
                            <a:pt x="3933" y="9195"/>
                            <a:pt x="4055" y="7805"/>
                            <a:pt x="4297" y="6457"/>
                          </a:cubicBezTo>
                          <a:cubicBezTo>
                            <a:pt x="4386" y="5965"/>
                            <a:pt x="4499" y="5456"/>
                            <a:pt x="4813" y="5067"/>
                          </a:cubicBezTo>
                          <a:cubicBezTo>
                            <a:pt x="5089" y="4723"/>
                            <a:pt x="5499" y="4511"/>
                            <a:pt x="5912" y="4355"/>
                          </a:cubicBezTo>
                          <a:cubicBezTo>
                            <a:pt x="7219" y="3859"/>
                            <a:pt x="8602" y="3757"/>
                            <a:pt x="9640" y="2822"/>
                          </a:cubicBezTo>
                          <a:cubicBezTo>
                            <a:pt x="9984" y="2515"/>
                            <a:pt x="10490" y="2070"/>
                            <a:pt x="10660" y="1678"/>
                          </a:cubicBezTo>
                          <a:cubicBezTo>
                            <a:pt x="10660" y="1678"/>
                            <a:pt x="13217" y="1818"/>
                            <a:pt x="14306" y="3412"/>
                          </a:cubicBezTo>
                          <a:cubicBezTo>
                            <a:pt x="14446" y="3613"/>
                            <a:pt x="14490" y="3747"/>
                            <a:pt x="14631" y="4084"/>
                          </a:cubicBezTo>
                          <a:cubicBezTo>
                            <a:pt x="14651" y="4136"/>
                            <a:pt x="14695" y="4194"/>
                            <a:pt x="14706" y="4269"/>
                          </a:cubicBezTo>
                          <a:cubicBezTo>
                            <a:pt x="14719" y="4306"/>
                            <a:pt x="14743" y="4355"/>
                            <a:pt x="14757" y="4391"/>
                          </a:cubicBezTo>
                          <a:cubicBezTo>
                            <a:pt x="14774" y="4443"/>
                            <a:pt x="14788" y="4491"/>
                            <a:pt x="14801" y="4542"/>
                          </a:cubicBezTo>
                          <a:cubicBezTo>
                            <a:pt x="15026" y="5371"/>
                            <a:pt x="14886" y="6337"/>
                            <a:pt x="15746" y="6798"/>
                          </a:cubicBezTo>
                          <a:cubicBezTo>
                            <a:pt x="15828" y="6843"/>
                            <a:pt x="15914" y="6904"/>
                            <a:pt x="15996" y="6976"/>
                          </a:cubicBezTo>
                          <a:cubicBezTo>
                            <a:pt x="15976" y="4350"/>
                            <a:pt x="15552" y="1729"/>
                            <a:pt x="14026" y="797"/>
                          </a:cubicBezTo>
                          <a:cubicBezTo>
                            <a:pt x="13039" y="192"/>
                            <a:pt x="12007" y="0"/>
                            <a:pt x="11095" y="0"/>
                          </a:cubicBezTo>
                          <a:close/>
                          <a:moveTo>
                            <a:pt x="4089" y="25126"/>
                          </a:moveTo>
                          <a:cubicBezTo>
                            <a:pt x="4089" y="25126"/>
                            <a:pt x="4089" y="25126"/>
                            <a:pt x="4089" y="25126"/>
                          </a:cubicBezTo>
                          <a:lnTo>
                            <a:pt x="4100" y="25126"/>
                          </a:lnTo>
                          <a:lnTo>
                            <a:pt x="4089" y="25126"/>
                          </a:lnTo>
                          <a:close/>
                        </a:path>
                      </a:pathLst>
                    </a:custGeom>
                    <a:solidFill>
                      <a:srgbClr val="C67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33"/>
                    <p:cNvSpPr/>
                    <p:nvPr/>
                  </p:nvSpPr>
                  <p:spPr>
                    <a:xfrm>
                      <a:off x="7498619" y="2133475"/>
                      <a:ext cx="49650" cy="457100"/>
                    </a:xfrm>
                    <a:custGeom>
                      <a:avLst/>
                      <a:gdLst/>
                      <a:ahLst/>
                      <a:cxnLst/>
                      <a:rect l="l" t="t" r="r" b="b"/>
                      <a:pathLst>
                        <a:path w="1986" h="18284" extrusionOk="0">
                          <a:moveTo>
                            <a:pt x="421" y="0"/>
                          </a:moveTo>
                          <a:cubicBezTo>
                            <a:pt x="-1066" y="5933"/>
                            <a:pt x="1986" y="12167"/>
                            <a:pt x="1986" y="18284"/>
                          </a:cubicBezTo>
                        </a:path>
                      </a:pathLst>
                    </a:custGeom>
                    <a:noFill/>
                    <a:ln w="9525" cap="flat" cmpd="sng">
                      <a:solidFill>
                        <a:srgbClr val="8C5245"/>
                      </a:solidFill>
                      <a:prstDash val="solid"/>
                      <a:round/>
                      <a:headEnd type="none" w="med" len="med"/>
                      <a:tailEnd type="none" w="med" len="med"/>
                    </a:ln>
                  </p:spPr>
                </p:sp>
                <p:sp>
                  <p:nvSpPr>
                    <p:cNvPr id="1256" name="Google Shape;1256;p33"/>
                    <p:cNvSpPr/>
                    <p:nvPr/>
                  </p:nvSpPr>
                  <p:spPr>
                    <a:xfrm>
                      <a:off x="7556950" y="2674900"/>
                      <a:ext cx="52900" cy="455300"/>
                    </a:xfrm>
                    <a:custGeom>
                      <a:avLst/>
                      <a:gdLst/>
                      <a:ahLst/>
                      <a:cxnLst/>
                      <a:rect l="l" t="t" r="r" b="b"/>
                      <a:pathLst>
                        <a:path w="2116" h="18212" extrusionOk="0">
                          <a:moveTo>
                            <a:pt x="0" y="0"/>
                          </a:moveTo>
                          <a:cubicBezTo>
                            <a:pt x="1480" y="5907"/>
                            <a:pt x="3030" y="12339"/>
                            <a:pt x="1423" y="18212"/>
                          </a:cubicBezTo>
                        </a:path>
                      </a:pathLst>
                    </a:custGeom>
                    <a:noFill/>
                    <a:ln w="9525" cap="flat" cmpd="sng">
                      <a:solidFill>
                        <a:srgbClr val="8C5245"/>
                      </a:solidFill>
                      <a:prstDash val="solid"/>
                      <a:round/>
                      <a:headEnd type="none" w="med" len="med"/>
                      <a:tailEnd type="none" w="med" len="med"/>
                    </a:ln>
                  </p:spPr>
                </p:sp>
                <p:sp>
                  <p:nvSpPr>
                    <p:cNvPr id="1257" name="Google Shape;1257;p33"/>
                    <p:cNvSpPr/>
                    <p:nvPr/>
                  </p:nvSpPr>
                  <p:spPr>
                    <a:xfrm rot="2921729">
                      <a:off x="7034752" y="1940542"/>
                      <a:ext cx="95446" cy="341119"/>
                    </a:xfrm>
                    <a:prstGeom prst="ellipse">
                      <a:avLst/>
                    </a:prstGeom>
                    <a:solidFill>
                      <a:srgbClr val="C67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33"/>
                    <p:cNvSpPr/>
                    <p:nvPr/>
                  </p:nvSpPr>
                  <p:spPr>
                    <a:xfrm>
                      <a:off x="6993175" y="2010775"/>
                      <a:ext cx="188525" cy="126275"/>
                    </a:xfrm>
                    <a:custGeom>
                      <a:avLst/>
                      <a:gdLst/>
                      <a:ahLst/>
                      <a:cxnLst/>
                      <a:rect l="l" t="t" r="r" b="b"/>
                      <a:pathLst>
                        <a:path w="7541" h="5051" extrusionOk="0">
                          <a:moveTo>
                            <a:pt x="7541" y="0"/>
                          </a:moveTo>
                          <a:cubicBezTo>
                            <a:pt x="4697" y="1032"/>
                            <a:pt x="540" y="2074"/>
                            <a:pt x="0" y="5051"/>
                          </a:cubicBezTo>
                        </a:path>
                      </a:pathLst>
                    </a:custGeom>
                    <a:noFill/>
                    <a:ln w="9525" cap="flat" cmpd="sng">
                      <a:solidFill>
                        <a:srgbClr val="8C5245"/>
                      </a:solidFill>
                      <a:prstDash val="solid"/>
                      <a:round/>
                      <a:headEnd type="none" w="med" len="med"/>
                      <a:tailEnd type="none" w="med" len="med"/>
                    </a:ln>
                  </p:spPr>
                </p:sp>
              </p:grpSp>
            </p:grpSp>
          </p:grpSp>
        </p:grpSp>
      </p:grpSp>
      <p:sp>
        <p:nvSpPr>
          <p:cNvPr id="1259" name="Google Shape;1259;p33"/>
          <p:cNvSpPr txBox="1">
            <a:spLocks noGrp="1"/>
          </p:cNvSpPr>
          <p:nvPr>
            <p:ph type="title" idx="2"/>
          </p:nvPr>
        </p:nvSpPr>
        <p:spPr>
          <a:xfrm>
            <a:off x="2125582" y="256352"/>
            <a:ext cx="2117453" cy="52918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s" sz="1600" dirty="0">
                <a:solidFill>
                  <a:schemeClr val="tx1"/>
                </a:solidFill>
                <a:latin typeface="Arial Rounded MT Bold" panose="020F0704030504030204" pitchFamily="34" charset="0"/>
              </a:rPr>
              <a:t>Dampak Negatif </a:t>
            </a:r>
            <a:endParaRPr sz="1600" dirty="0">
              <a:solidFill>
                <a:schemeClr val="tx1"/>
              </a:solidFill>
              <a:latin typeface="Arial Rounded MT Bold" panose="020F0704030504030204" pitchFamily="34" charset="0"/>
            </a:endParaRPr>
          </a:p>
        </p:txBody>
      </p:sp>
      <p:sp>
        <p:nvSpPr>
          <p:cNvPr id="1260" name="Google Shape;1260;p33"/>
          <p:cNvSpPr/>
          <p:nvPr/>
        </p:nvSpPr>
        <p:spPr>
          <a:xfrm>
            <a:off x="6419368" y="3391767"/>
            <a:ext cx="347755" cy="311735"/>
          </a:xfrm>
          <a:custGeom>
            <a:avLst/>
            <a:gdLst/>
            <a:ahLst/>
            <a:cxnLst/>
            <a:rect l="l" t="t" r="r" b="b"/>
            <a:pathLst>
              <a:path w="7656" h="6863" extrusionOk="0">
                <a:moveTo>
                  <a:pt x="6406" y="1"/>
                </a:moveTo>
                <a:cubicBezTo>
                  <a:pt x="5991" y="1"/>
                  <a:pt x="5565" y="203"/>
                  <a:pt x="5372" y="670"/>
                </a:cubicBezTo>
                <a:cubicBezTo>
                  <a:pt x="4972" y="1647"/>
                  <a:pt x="4536" y="2616"/>
                  <a:pt x="3945" y="3496"/>
                </a:cubicBezTo>
                <a:cubicBezTo>
                  <a:pt x="3713" y="3845"/>
                  <a:pt x="3351" y="4490"/>
                  <a:pt x="2965" y="4664"/>
                </a:cubicBezTo>
                <a:cubicBezTo>
                  <a:pt x="2869" y="4709"/>
                  <a:pt x="2910" y="4779"/>
                  <a:pt x="2884" y="4779"/>
                </a:cubicBezTo>
                <a:cubicBezTo>
                  <a:pt x="2867" y="4779"/>
                  <a:pt x="2820" y="4748"/>
                  <a:pt x="2682" y="4657"/>
                </a:cubicBezTo>
                <a:cubicBezTo>
                  <a:pt x="2456" y="4514"/>
                  <a:pt x="2252" y="4237"/>
                  <a:pt x="2084" y="4036"/>
                </a:cubicBezTo>
                <a:cubicBezTo>
                  <a:pt x="1884" y="3796"/>
                  <a:pt x="1648" y="3696"/>
                  <a:pt x="1417" y="3696"/>
                </a:cubicBezTo>
                <a:cubicBezTo>
                  <a:pt x="685" y="3696"/>
                  <a:pt x="0" y="4702"/>
                  <a:pt x="630" y="5459"/>
                </a:cubicBezTo>
                <a:cubicBezTo>
                  <a:pt x="1095" y="6016"/>
                  <a:pt x="1740" y="6644"/>
                  <a:pt x="2477" y="6818"/>
                </a:cubicBezTo>
                <a:cubicBezTo>
                  <a:pt x="2606" y="6848"/>
                  <a:pt x="2731" y="6863"/>
                  <a:pt x="2853" y="6863"/>
                </a:cubicBezTo>
                <a:cubicBezTo>
                  <a:pt x="3571" y="6863"/>
                  <a:pt x="4162" y="6367"/>
                  <a:pt x="4652" y="5855"/>
                </a:cubicBezTo>
                <a:cubicBezTo>
                  <a:pt x="5925" y="4538"/>
                  <a:pt x="6672" y="2869"/>
                  <a:pt x="7356" y="1206"/>
                </a:cubicBezTo>
                <a:cubicBezTo>
                  <a:pt x="7655" y="478"/>
                  <a:pt x="7043" y="1"/>
                  <a:pt x="6406" y="1"/>
                </a:cubicBezTo>
                <a:close/>
              </a:path>
            </a:pathLst>
          </a:custGeom>
          <a:solidFill>
            <a:srgbClr val="FF9F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s" smtClean="0"/>
              <a:t>8</a:t>
            </a:fld>
            <a:endParaRPr lang="es" dirty="0"/>
          </a:p>
        </p:txBody>
      </p:sp>
      <p:sp>
        <p:nvSpPr>
          <p:cNvPr id="3" name="Title 2"/>
          <p:cNvSpPr>
            <a:spLocks noGrp="1"/>
          </p:cNvSpPr>
          <p:nvPr>
            <p:ph type="ctrTitle"/>
          </p:nvPr>
        </p:nvSpPr>
        <p:spPr/>
        <p:txBody>
          <a:bodyPr/>
          <a:lstStyle/>
          <a:p>
            <a:r>
              <a:rPr lang="id-ID" sz="4000" dirty="0"/>
              <a:t>Simpulan</a:t>
            </a:r>
          </a:p>
        </p:txBody>
      </p:sp>
      <p:sp>
        <p:nvSpPr>
          <p:cNvPr id="4" name="Subtitle 3"/>
          <p:cNvSpPr>
            <a:spLocks noGrp="1"/>
          </p:cNvSpPr>
          <p:nvPr>
            <p:ph type="subTitle" idx="1"/>
          </p:nvPr>
        </p:nvSpPr>
        <p:spPr>
          <a:xfrm>
            <a:off x="218209" y="2823695"/>
            <a:ext cx="8364681" cy="717000"/>
          </a:xfrm>
        </p:spPr>
        <p:txBody>
          <a:bodyPr/>
          <a:lstStyle/>
          <a:p>
            <a:pPr algn="just"/>
            <a:r>
              <a:rPr lang="id-ID" dirty="0"/>
              <a:t>	Lingkungan adalah kombinasi antara kondisi fisik yang mencakup keadaan sumber daya alam serta flora dan fauna yang tumbuh di atas tanah maupun di dalam lautan, dengan kelembagaan yang meliputi ciptaan manusia seperti keputusan bagaimana menggunakan lingkungan fisik tersebut. Hubungan manusia dengan lingkungannya terjadi melalui dua cara yaitu manusia dipengaruhi oleh lingkungan dan pada sisi lain manusia memiliki kemampuan untuk mengubah lingkungan. Perbedaan kondisi lingkungan membuat etnik, ras dan agama di nusantara menjadi beragam. Lingkungan sosial budaya turut mempengaruhi keragaman tersebut.</a:t>
            </a:r>
          </a:p>
          <a:p>
            <a:pPr algn="just"/>
            <a:endParaRPr lang="id-ID" dirty="0"/>
          </a:p>
        </p:txBody>
      </p:sp>
    </p:spTree>
    <p:extLst>
      <p:ext uri="{BB962C8B-B14F-4D97-AF65-F5344CB8AC3E}">
        <p14:creationId xmlns:p14="http://schemas.microsoft.com/office/powerpoint/2010/main" val="3678593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E2A47"/>
        </a:solidFill>
        <a:effectLst/>
      </p:bgPr>
    </p:bg>
    <p:spTree>
      <p:nvGrpSpPr>
        <p:cNvPr id="1" name="Shape 10640"/>
        <p:cNvGrpSpPr/>
        <p:nvPr/>
      </p:nvGrpSpPr>
      <p:grpSpPr>
        <a:xfrm>
          <a:off x="0" y="0"/>
          <a:ext cx="0" cy="0"/>
          <a:chOff x="0" y="0"/>
          <a:chExt cx="0" cy="0"/>
        </a:xfrm>
      </p:grpSpPr>
      <p:pic>
        <p:nvPicPr>
          <p:cNvPr id="10641" name="Google Shape;10641;p57">
            <a:hlinkClick r:id="rId3"/>
          </p:cNvPr>
          <p:cNvPicPr preferRelativeResize="0"/>
          <p:nvPr/>
        </p:nvPicPr>
        <p:blipFill>
          <a:blip r:embed="rId4">
            <a:alphaModFix/>
          </a:blip>
          <a:stretch>
            <a:fillRect/>
          </a:stretch>
        </p:blipFill>
        <p:spPr>
          <a:xfrm>
            <a:off x="6929587" y="4446688"/>
            <a:ext cx="2241874" cy="897350"/>
          </a:xfrm>
          <a:prstGeom prst="rect">
            <a:avLst/>
          </a:prstGeom>
          <a:noFill/>
          <a:ln>
            <a:noFill/>
          </a:ln>
        </p:spPr>
      </p:pic>
      <p:pic>
        <p:nvPicPr>
          <p:cNvPr id="2" name="Picture 1"/>
          <p:cNvPicPr>
            <a:picLocks noChangeAspect="1"/>
          </p:cNvPicPr>
          <p:nvPr/>
        </p:nvPicPr>
        <p:blipFill>
          <a:blip r:embed="rId5"/>
          <a:stretch>
            <a:fillRect/>
          </a:stretch>
        </p:blipFill>
        <p:spPr>
          <a:xfrm>
            <a:off x="996593" y="441789"/>
            <a:ext cx="7026470" cy="4284323"/>
          </a:xfrm>
          <a:prstGeom prst="rect">
            <a:avLst/>
          </a:prstGeom>
        </p:spPr>
      </p:pic>
      <p:sp>
        <p:nvSpPr>
          <p:cNvPr id="3" name="TextBox 2"/>
          <p:cNvSpPr txBox="1"/>
          <p:nvPr/>
        </p:nvSpPr>
        <p:spPr>
          <a:xfrm>
            <a:off x="2465271" y="2022732"/>
            <a:ext cx="4089114" cy="769441"/>
          </a:xfrm>
          <a:prstGeom prst="rect">
            <a:avLst/>
          </a:prstGeom>
          <a:noFill/>
        </p:spPr>
        <p:txBody>
          <a:bodyPr wrap="square" rtlCol="0">
            <a:spAutoFit/>
          </a:bodyPr>
          <a:lstStyle/>
          <a:p>
            <a:pPr algn="ctr"/>
            <a:r>
              <a:rPr lang="en-US" sz="4400" dirty="0">
                <a:solidFill>
                  <a:srgbClr val="FF0000"/>
                </a:solidFill>
                <a:latin typeface="Copperplate Gothic Bold" panose="020E0705020206020404" pitchFamily="34" charset="0"/>
              </a:rPr>
              <a:t>THANKS!!</a:t>
            </a:r>
          </a:p>
        </p:txBody>
      </p:sp>
    </p:spTree>
  </p:cSld>
  <p:clrMapOvr>
    <a:masterClrMapping/>
  </p:clrMapOvr>
</p:sld>
</file>

<file path=ppt/theme/theme1.xml><?xml version="1.0" encoding="utf-8"?>
<a:theme xmlns:a="http://schemas.openxmlformats.org/drawingml/2006/main" name="Language School Newsletter By Slidesgo">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562</Words>
  <Application>Microsoft Office PowerPoint</Application>
  <PresentationFormat>On-screen Show (16:9)</PresentationFormat>
  <Paragraphs>35</Paragraphs>
  <Slides>9</Slides>
  <Notes>8</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9</vt:i4>
      </vt:variant>
    </vt:vector>
  </HeadingPairs>
  <TitlesOfParts>
    <vt:vector size="23" baseType="lpstr">
      <vt:lpstr>Arial</vt:lpstr>
      <vt:lpstr>Arial Rounded MT Bold</vt:lpstr>
      <vt:lpstr>Barlow</vt:lpstr>
      <vt:lpstr>Barlow Semi Condensed</vt:lpstr>
      <vt:lpstr>Barlow Semi Condensed Light</vt:lpstr>
      <vt:lpstr>Californian FB</vt:lpstr>
      <vt:lpstr>Castellar</vt:lpstr>
      <vt:lpstr>Century Schoolbook</vt:lpstr>
      <vt:lpstr>Comic Sans MS</vt:lpstr>
      <vt:lpstr>Copperplate Gothic Bold</vt:lpstr>
      <vt:lpstr>Courier New</vt:lpstr>
      <vt:lpstr>Denk One</vt:lpstr>
      <vt:lpstr>Fira Sans Extra Condensed</vt:lpstr>
      <vt:lpstr>Language School Newsletter By Slidesgo</vt:lpstr>
      <vt:lpstr>Hubungan Lingkungan dengan Manusia </vt:lpstr>
      <vt:lpstr> kelompok 13</vt:lpstr>
      <vt:lpstr>Pengertian Lingkungan</vt:lpstr>
      <vt:lpstr>Manusia dipengaruhi oleh lingkungan. Keadaan lingkungan secara langsung ataupun tidak langsung dapat mempengaruhi manusia.   Lingkungan dipengaruhi oleh manusia. Manusia mampu membuat perubahan pada lingkungan seperti dengan membuat lingkungan buatan misalnya bangunan, jalan raya, waduk dan lain sebagainya yang mempengaruhi lingkungan tersebut.</vt:lpstr>
      <vt:lpstr>KEMAJEMUKAN ETNIK,RAS DAN AGAMA</vt:lpstr>
      <vt:lpstr>DAMPAK POSTIF DAN NEGATIF KEMAJEMUKAN RAS,ETNIK,DAN AGAMA DI NUSANTARA </vt:lpstr>
      <vt:lpstr>1) Mengakibatkan ketidakharmonisan, bahkan perpecahan bangsa dan negara. 2) Munculnya persaingan 3) Munculnya sikap negatif seperti egoisme kelompok atau golongan, fanatisme dan sebagainya 4) Munculnya etnosentrisme 5) Mudah terpecah belah 6) Sulit untuk mengupayakan persatuan dan kesatuan 7) Potensi munculnya perpecahan besar 8) Potensi perpecahan mengarah ke konflik dan kekerasan besar 9) Potensi munculnya pelanggaran atas hak-hak kelompok lain besar 10) Konflik dan perpecahan karena keberagaman bisa mengganggu pembangunan nasional 11) Kelompok yang rasis dan radikal mudah muncul 12) Masyarakat yang majemuk atau beragam cenderung lebih sulit diatur  </vt:lpstr>
      <vt:lpstr>Simpulan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Menganalisis Hubungan Lingkungan dengan manusia </dc:title>
  <cp:lastModifiedBy>asus</cp:lastModifiedBy>
  <cp:revision>21</cp:revision>
  <dcterms:modified xsi:type="dcterms:W3CDTF">2022-07-14T15:22:30Z</dcterms:modified>
</cp:coreProperties>
</file>