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0" r:id="rId6"/>
    <p:sldId id="262" r:id="rId7"/>
    <p:sldId id="268" r:id="rId8"/>
    <p:sldId id="277" r:id="rId9"/>
    <p:sldId id="29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69A9B9C-B30E-40F0-8EDD-076F58053A63}">
  <a:tblStyle styleId="{769A9B9C-B30E-40F0-8EDD-076F58053A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8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22385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3" name="Google Shape;15403;g8794a74c9d_0_24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04" name="Google Shape;15404;g8794a74c9d_0_24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6140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9" name="Google Shape;15409;g85cf8b5f36_0_60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10" name="Google Shape;15410;g85cf8b5f36_0_60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9051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5" name="Google Shape;15415;g8794a74c9d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16" name="Google Shape;15416;g8794a74c9d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2517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3" name="Google Shape;15653;g877b642fd3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54" name="Google Shape;15654;g877b642fd3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1112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" name="Google Shape;15646;ga388cd930a_1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47" name="Google Shape;15647;ga388cd930a_1_1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6183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4" name="Google Shape;15664;ga40199774d_0_14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65" name="Google Shape;15665;ga40199774d_0_14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7682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8" name="Google Shape;15828;g9e8103f33f_2_9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29" name="Google Shape;15829;g9e8103f33f_2_9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5527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1" name="Google Shape;16401;ga46e324985_0_23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02" name="Google Shape;16402;ga46e324985_0_23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101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5" name="Google Shape;17075;g9e8103f2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76" name="Google Shape;17076;g9e8103f24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993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noFill/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373136" y="-1273251"/>
            <a:ext cx="11246167" cy="7567482"/>
            <a:chOff x="-1373136" y="-1273251"/>
            <a:chExt cx="11246167" cy="7567482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7505550" y="-1162665"/>
              <a:ext cx="1280539" cy="2385035"/>
              <a:chOff x="6414668" y="-1532273"/>
              <a:chExt cx="1510782" cy="2813868"/>
            </a:xfrm>
          </p:grpSpPr>
          <p:sp>
            <p:nvSpPr>
              <p:cNvPr id="11" name="Google Shape;11;p2"/>
              <p:cNvSpPr/>
              <p:nvPr/>
            </p:nvSpPr>
            <p:spPr>
              <a:xfrm rot="5400000">
                <a:off x="5763125" y="-880730"/>
                <a:ext cx="2813868" cy="1510782"/>
              </a:xfrm>
              <a:custGeom>
                <a:avLst/>
                <a:gdLst/>
                <a:ahLst/>
                <a:cxnLst/>
                <a:rect l="l" t="t" r="r" b="b"/>
                <a:pathLst>
                  <a:path w="48854" h="26230" extrusionOk="0">
                    <a:moveTo>
                      <a:pt x="7871" y="0"/>
                    </a:moveTo>
                    <a:cubicBezTo>
                      <a:pt x="5516" y="0"/>
                      <a:pt x="3153" y="280"/>
                      <a:pt x="801" y="918"/>
                    </a:cubicBezTo>
                    <a:cubicBezTo>
                      <a:pt x="761" y="898"/>
                      <a:pt x="718" y="889"/>
                      <a:pt x="674" y="889"/>
                    </a:cubicBezTo>
                    <a:cubicBezTo>
                      <a:pt x="595" y="889"/>
                      <a:pt x="514" y="919"/>
                      <a:pt x="451" y="974"/>
                    </a:cubicBezTo>
                    <a:cubicBezTo>
                      <a:pt x="415" y="960"/>
                      <a:pt x="378" y="954"/>
                      <a:pt x="343" y="954"/>
                    </a:cubicBezTo>
                    <a:cubicBezTo>
                      <a:pt x="158" y="954"/>
                      <a:pt x="0" y="1124"/>
                      <a:pt x="59" y="1323"/>
                    </a:cubicBezTo>
                    <a:cubicBezTo>
                      <a:pt x="87" y="1491"/>
                      <a:pt x="297" y="1561"/>
                      <a:pt x="437" y="1589"/>
                    </a:cubicBezTo>
                    <a:cubicBezTo>
                      <a:pt x="787" y="4318"/>
                      <a:pt x="1794" y="6865"/>
                      <a:pt x="2830" y="9398"/>
                    </a:cubicBezTo>
                    <a:cubicBezTo>
                      <a:pt x="3278" y="10587"/>
                      <a:pt x="3809" y="11749"/>
                      <a:pt x="4425" y="12868"/>
                    </a:cubicBezTo>
                    <a:cubicBezTo>
                      <a:pt x="6524" y="16632"/>
                      <a:pt x="9840" y="19753"/>
                      <a:pt x="13451" y="22062"/>
                    </a:cubicBezTo>
                    <a:lnTo>
                      <a:pt x="13423" y="22062"/>
                    </a:lnTo>
                    <a:cubicBezTo>
                      <a:pt x="18401" y="24948"/>
                      <a:pt x="24109" y="26230"/>
                      <a:pt x="29833" y="26230"/>
                    </a:cubicBezTo>
                    <a:cubicBezTo>
                      <a:pt x="32266" y="26230"/>
                      <a:pt x="34702" y="25998"/>
                      <a:pt x="37085" y="25560"/>
                    </a:cubicBezTo>
                    <a:cubicBezTo>
                      <a:pt x="39674" y="24930"/>
                      <a:pt x="42179" y="23993"/>
                      <a:pt x="44642" y="22985"/>
                    </a:cubicBezTo>
                    <a:cubicBezTo>
                      <a:pt x="45901" y="22341"/>
                      <a:pt x="47468" y="22104"/>
                      <a:pt x="48462" y="21082"/>
                    </a:cubicBezTo>
                    <a:cubicBezTo>
                      <a:pt x="48854" y="19669"/>
                      <a:pt x="46097" y="17892"/>
                      <a:pt x="45215" y="16898"/>
                    </a:cubicBezTo>
                    <a:cubicBezTo>
                      <a:pt x="40528" y="12812"/>
                      <a:pt x="35980" y="8754"/>
                      <a:pt x="30201" y="6193"/>
                    </a:cubicBezTo>
                    <a:cubicBezTo>
                      <a:pt x="23232" y="2998"/>
                      <a:pt x="15589" y="0"/>
                      <a:pt x="78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 rot="5400000">
                <a:off x="7593516" y="-33061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 rot="5400000">
                <a:off x="7017599" y="9934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49" y="15"/>
                      <a:pt x="10" y="155"/>
                      <a:pt x="10" y="337"/>
                    </a:cubicBezTo>
                    <a:cubicBezTo>
                      <a:pt x="0" y="537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 rot="5400000">
                <a:off x="7099963" y="-348644"/>
                <a:ext cx="4515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2" extrusionOk="0">
                    <a:moveTo>
                      <a:pt x="350" y="1"/>
                    </a:moveTo>
                    <a:cubicBezTo>
                      <a:pt x="168" y="1"/>
                      <a:pt x="14" y="141"/>
                      <a:pt x="14" y="322"/>
                    </a:cubicBezTo>
                    <a:lnTo>
                      <a:pt x="0" y="322"/>
                    </a:lnTo>
                    <a:cubicBezTo>
                      <a:pt x="0" y="526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84" y="364"/>
                      <a:pt x="644" y="1"/>
                      <a:pt x="35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 rot="5400000">
                <a:off x="7240703" y="-42550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1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 rot="5400000">
                <a:off x="7291072" y="-234083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 rot="5400000">
                <a:off x="7358288" y="-200734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 rot="5400000">
                <a:off x="7294269" y="-1080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 rot="5400000">
                <a:off x="7103707" y="-120846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5"/>
                      <a:pt x="14" y="155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 rot="5400000">
                <a:off x="7102095" y="-46257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 rot="5400000">
                <a:off x="7150448" y="13146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38" y="657"/>
                    </a:cubicBezTo>
                    <a:cubicBezTo>
                      <a:pt x="417" y="657"/>
                      <a:pt x="497" y="627"/>
                      <a:pt x="560" y="560"/>
                    </a:cubicBezTo>
                    <a:cubicBezTo>
                      <a:pt x="770" y="350"/>
                      <a:pt x="616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5400000">
                <a:off x="7592099" y="-86551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 rot="5400000">
                <a:off x="7404309" y="-4021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 rot="5400000">
                <a:off x="7524418" y="-6761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 rot="5400000">
                <a:off x="7429277" y="-1248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 rot="5400000">
                <a:off x="7552934" y="-1179611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lnTo>
                      <a:pt x="14" y="336"/>
                    </a:lnTo>
                    <a:cubicBezTo>
                      <a:pt x="14" y="533"/>
                      <a:pt x="171" y="661"/>
                      <a:pt x="338" y="661"/>
                    </a:cubicBezTo>
                    <a:cubicBezTo>
                      <a:pt x="420" y="661"/>
                      <a:pt x="505" y="630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 rot="5400000">
                <a:off x="7654136" y="-122429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 rot="5400000">
                <a:off x="7376115" y="-3956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 rot="5400000">
                <a:off x="7475154" y="-45543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 rot="5400000">
                <a:off x="7530055" y="-9751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 rot="5400000">
                <a:off x="7309100" y="-37076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 rot="5400000">
                <a:off x="7204042" y="-354980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 rot="5400000">
                <a:off x="6963429" y="-1248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957381" y="-2451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865916" y="6695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 rot="5400000">
                <a:off x="6687018" y="14678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 rot="5400000">
                <a:off x="6595093" y="2346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 rot="5400000">
                <a:off x="6569721" y="-12124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5400000">
                <a:off x="6523009" y="-35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 rot="5400000">
                <a:off x="6549706" y="134397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 rot="5400000">
                <a:off x="6482288" y="23700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 rot="5400000">
                <a:off x="6440270" y="28046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3" y="660"/>
                    </a:cubicBezTo>
                    <a:cubicBezTo>
                      <a:pt x="406" y="660"/>
                      <a:pt x="490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 rot="5400000">
                <a:off x="6559670" y="3926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 rot="5400000">
                <a:off x="6501612" y="54328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 rot="5400000">
                <a:off x="6509704" y="624696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4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 rot="5400000">
                <a:off x="6680224" y="34652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 rot="5400000">
                <a:off x="6770594" y="48484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 rot="5400000">
                <a:off x="6667637" y="66340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 rot="5400000">
                <a:off x="6683390" y="833055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 rot="5400000">
                <a:off x="6662054" y="50501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 rot="5400000">
                <a:off x="7282202" y="76252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 rot="5400000">
                <a:off x="7172767" y="-21087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 rot="5400000">
                <a:off x="7231862" y="-11358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 rot="5400000">
                <a:off x="7591841" y="-134934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 rot="5400000">
                <a:off x="7419597" y="-6193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 rot="5400000">
                <a:off x="7501847" y="-8256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 rot="5400000">
                <a:off x="7205511" y="-247877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 rot="5400000">
                <a:off x="7318460" y="-15025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 rot="5400000">
                <a:off x="7008873" y="-248684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 rot="5400000">
                <a:off x="7017866" y="-40080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 rot="5400000">
                <a:off x="7146157" y="-54257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 rot="5400000">
                <a:off x="7085852" y="-54729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 rot="5400000">
                <a:off x="7113355" y="5808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 rot="5400000">
                <a:off x="7593510" y="-10968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 rot="5400000">
                <a:off x="6999715" y="30148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 rot="5400000">
                <a:off x="6903815" y="18059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 rot="5400000">
                <a:off x="6739403" y="25152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 rot="5400000">
                <a:off x="6866751" y="3635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 rot="5400000">
                <a:off x="7028226" y="-49569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70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 rot="5400000">
                <a:off x="7156063" y="-24571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 rot="5400000">
                <a:off x="7684801" y="-108324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 rot="5400000">
                <a:off x="7361576" y="-51375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 rot="5400000">
                <a:off x="7097256" y="3724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 rot="5400000">
                <a:off x="7053425" y="20855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 rot="5400000">
                <a:off x="6847312" y="24498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 rot="5400000">
                <a:off x="6817845" y="59462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 rot="5400000">
                <a:off x="7131872" y="-639915"/>
                <a:ext cx="58" cy="167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" extrusionOk="0">
                    <a:moveTo>
                      <a:pt x="1" y="1"/>
                    </a:moveTo>
                    <a:cubicBezTo>
                      <a:pt x="1" y="1"/>
                      <a:pt x="1" y="15"/>
                      <a:pt x="1" y="29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" name="Google Shape;78;p2"/>
            <p:cNvGrpSpPr/>
            <p:nvPr/>
          </p:nvGrpSpPr>
          <p:grpSpPr>
            <a:xfrm>
              <a:off x="6457930" y="-1162663"/>
              <a:ext cx="1966065" cy="1970068"/>
              <a:chOff x="5309200" y="-1666533"/>
              <a:chExt cx="2319567" cy="2324290"/>
            </a:xfrm>
          </p:grpSpPr>
          <p:sp>
            <p:nvSpPr>
              <p:cNvPr id="79" name="Google Shape;79;p2"/>
              <p:cNvSpPr/>
              <p:nvPr/>
            </p:nvSpPr>
            <p:spPr>
              <a:xfrm rot="5400000">
                <a:off x="5306838" y="-1664171"/>
                <a:ext cx="2324290" cy="2319567"/>
              </a:xfrm>
              <a:custGeom>
                <a:avLst/>
                <a:gdLst/>
                <a:ahLst/>
                <a:cxnLst/>
                <a:rect l="l" t="t" r="r" b="b"/>
                <a:pathLst>
                  <a:path w="40354" h="40272" extrusionOk="0">
                    <a:moveTo>
                      <a:pt x="813" y="1"/>
                    </a:moveTo>
                    <a:cubicBezTo>
                      <a:pt x="0" y="1"/>
                      <a:pt x="1721" y="3208"/>
                      <a:pt x="1830" y="3645"/>
                    </a:cubicBezTo>
                    <a:cubicBezTo>
                      <a:pt x="2670" y="5338"/>
                      <a:pt x="3286" y="7171"/>
                      <a:pt x="4237" y="8822"/>
                    </a:cubicBezTo>
                    <a:cubicBezTo>
                      <a:pt x="8197" y="15483"/>
                      <a:pt x="12955" y="21528"/>
                      <a:pt x="18664" y="26776"/>
                    </a:cubicBezTo>
                    <a:cubicBezTo>
                      <a:pt x="21827" y="29728"/>
                      <a:pt x="25255" y="32387"/>
                      <a:pt x="28921" y="34710"/>
                    </a:cubicBezTo>
                    <a:cubicBezTo>
                      <a:pt x="31496" y="36319"/>
                      <a:pt x="33987" y="37999"/>
                      <a:pt x="36758" y="39286"/>
                    </a:cubicBezTo>
                    <a:cubicBezTo>
                      <a:pt x="37394" y="39479"/>
                      <a:pt x="38730" y="40271"/>
                      <a:pt x="39562" y="40271"/>
                    </a:cubicBezTo>
                    <a:cubicBezTo>
                      <a:pt x="39756" y="40271"/>
                      <a:pt x="39922" y="40228"/>
                      <a:pt x="40046" y="40126"/>
                    </a:cubicBezTo>
                    <a:cubicBezTo>
                      <a:pt x="40354" y="39496"/>
                      <a:pt x="39850" y="38740"/>
                      <a:pt x="39794" y="38082"/>
                    </a:cubicBezTo>
                    <a:cubicBezTo>
                      <a:pt x="39528" y="36963"/>
                      <a:pt x="39430" y="35830"/>
                      <a:pt x="39010" y="34766"/>
                    </a:cubicBezTo>
                    <a:cubicBezTo>
                      <a:pt x="37432" y="33415"/>
                      <a:pt x="32811" y="31084"/>
                      <a:pt x="36366" y="31084"/>
                    </a:cubicBezTo>
                    <a:cubicBezTo>
                      <a:pt x="36751" y="31084"/>
                      <a:pt x="37231" y="31111"/>
                      <a:pt x="37821" y="31170"/>
                    </a:cubicBezTo>
                    <a:cubicBezTo>
                      <a:pt x="37429" y="29295"/>
                      <a:pt x="36590" y="27657"/>
                      <a:pt x="35848" y="25908"/>
                    </a:cubicBezTo>
                    <a:cubicBezTo>
                      <a:pt x="35344" y="24859"/>
                      <a:pt x="34938" y="23543"/>
                      <a:pt x="34239" y="22564"/>
                    </a:cubicBezTo>
                    <a:cubicBezTo>
                      <a:pt x="32392" y="21221"/>
                      <a:pt x="30363" y="20143"/>
                      <a:pt x="28222" y="19373"/>
                    </a:cubicBezTo>
                    <a:cubicBezTo>
                      <a:pt x="23057" y="17720"/>
                      <a:pt x="24024" y="17133"/>
                      <a:pt x="26364" y="17133"/>
                    </a:cubicBezTo>
                    <a:cubicBezTo>
                      <a:pt x="28043" y="17133"/>
                      <a:pt x="30429" y="17435"/>
                      <a:pt x="31762" y="17862"/>
                    </a:cubicBezTo>
                    <a:cubicBezTo>
                      <a:pt x="31048" y="16533"/>
                      <a:pt x="30069" y="15371"/>
                      <a:pt x="29117" y="14210"/>
                    </a:cubicBezTo>
                    <a:cubicBezTo>
                      <a:pt x="28292" y="13328"/>
                      <a:pt x="27662" y="12083"/>
                      <a:pt x="26612" y="11495"/>
                    </a:cubicBezTo>
                    <a:cubicBezTo>
                      <a:pt x="23744" y="10180"/>
                      <a:pt x="20553" y="10250"/>
                      <a:pt x="17699" y="9186"/>
                    </a:cubicBezTo>
                    <a:cubicBezTo>
                      <a:pt x="16006" y="7913"/>
                      <a:pt x="20889" y="7115"/>
                      <a:pt x="21631" y="6961"/>
                    </a:cubicBezTo>
                    <a:cubicBezTo>
                      <a:pt x="15558" y="2344"/>
                      <a:pt x="8449" y="119"/>
                      <a:pt x="879" y="7"/>
                    </a:cubicBezTo>
                    <a:cubicBezTo>
                      <a:pt x="855" y="3"/>
                      <a:pt x="833" y="1"/>
                      <a:pt x="81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 rot="5400000">
                <a:off x="6108480" y="-193189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 rot="5400000">
                <a:off x="5991413" y="-571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 rot="5400000">
                <a:off x="5895974" y="-14777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0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 rot="5400000">
                <a:off x="5785099" y="6211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 rot="5400000">
                <a:off x="5610895" y="19098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 rot="5400000">
                <a:off x="5490833" y="35701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 rot="5400000">
                <a:off x="7321307" y="-7100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 rot="5400000">
                <a:off x="6663749" y="-186767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 rot="5400000">
                <a:off x="6786156" y="-46305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 rot="5400000">
                <a:off x="7405951" y="-86568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 rot="5400000">
                <a:off x="6817534" y="-31025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 rot="5400000">
                <a:off x="6548784" y="-351726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 rot="5400000">
                <a:off x="6158014" y="-3878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 rot="5400000">
                <a:off x="5953572" y="-19978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 rot="5400000">
                <a:off x="6030522" y="-14138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 rot="5400000">
                <a:off x="6389988" y="-39446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 rot="5400000">
                <a:off x="6418614" y="-28364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 rot="5400000">
                <a:off x="6450408" y="-1752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 rot="5400000">
                <a:off x="6742369" y="-279844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 rot="5400000">
                <a:off x="6966683" y="-35457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 rot="5400000">
                <a:off x="6856643" y="-1752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 rot="5400000">
                <a:off x="6889301" y="-26429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 rot="5400000">
                <a:off x="6101770" y="14585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0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 rot="5400000">
                <a:off x="5977331" y="16167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 rot="5400000">
                <a:off x="5715780" y="21771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 rot="5400000">
                <a:off x="5603955" y="400843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 rot="5400000">
                <a:off x="5747229" y="1053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 rot="5400000">
                <a:off x="6362744" y="6752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 rot="5400000">
                <a:off x="6141368" y="25071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 rot="5400000">
                <a:off x="5921835" y="351194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 rot="5400000">
                <a:off x="6262957" y="16679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5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 rot="5400000">
                <a:off x="6229982" y="-1651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 rot="5400000">
                <a:off x="6359749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 rot="5400000">
                <a:off x="6266268" y="-3609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 rot="5400000">
                <a:off x="7242100" y="-56691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 rot="5400000">
                <a:off x="6157064" y="-25340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 rot="5400000">
                <a:off x="5710942" y="-748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 rot="5400000">
                <a:off x="5882640" y="258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 rot="5400000">
                <a:off x="6007281" y="6507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 rot="5400000">
                <a:off x="6163111" y="-5475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 rot="5400000">
                <a:off x="6227160" y="8590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 rot="5400000">
                <a:off x="6355314" y="-2290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 rot="5400000">
                <a:off x="6754436" y="-9636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52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14" y="522"/>
                      <a:pt x="176" y="658"/>
                      <a:pt x="345" y="658"/>
                    </a:cubicBezTo>
                    <a:cubicBezTo>
                      <a:pt x="425" y="658"/>
                      <a:pt x="507" y="628"/>
                      <a:pt x="574" y="560"/>
                    </a:cubicBezTo>
                    <a:cubicBezTo>
                      <a:pt x="780" y="355"/>
                      <a:pt x="636" y="0"/>
                      <a:pt x="35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 rot="5400000">
                <a:off x="6635036" y="2787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 rot="5400000">
                <a:off x="7204457" y="-71358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5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 rot="5400000">
                <a:off x="6291784" y="-24764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2"/>
              <p:cNvSpPr/>
              <p:nvPr/>
            </p:nvSpPr>
            <p:spPr>
              <a:xfrm rot="5400000">
                <a:off x="6662827" y="-4166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2"/>
              <p:cNvSpPr/>
              <p:nvPr/>
            </p:nvSpPr>
            <p:spPr>
              <a:xfrm rot="5400000">
                <a:off x="7294267" y="-858017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 rot="5400000">
                <a:off x="6965260" y="-5446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" name="Google Shape;129;p2"/>
            <p:cNvGrpSpPr/>
            <p:nvPr/>
          </p:nvGrpSpPr>
          <p:grpSpPr>
            <a:xfrm rot="-6267850">
              <a:off x="609373" y="4322726"/>
              <a:ext cx="1399844" cy="2070403"/>
              <a:chOff x="4306024" y="4449861"/>
              <a:chExt cx="1651608" cy="2442768"/>
            </a:xfrm>
          </p:grpSpPr>
          <p:sp>
            <p:nvSpPr>
              <p:cNvPr id="130" name="Google Shape;130;p2"/>
              <p:cNvSpPr/>
              <p:nvPr/>
            </p:nvSpPr>
            <p:spPr>
              <a:xfrm rot="5400000">
                <a:off x="3910444" y="4845441"/>
                <a:ext cx="2442768" cy="1651608"/>
              </a:xfrm>
              <a:custGeom>
                <a:avLst/>
                <a:gdLst/>
                <a:ahLst/>
                <a:cxnLst/>
                <a:rect l="l" t="t" r="r" b="b"/>
                <a:pathLst>
                  <a:path w="42411" h="28675" extrusionOk="0">
                    <a:moveTo>
                      <a:pt x="39481" y="0"/>
                    </a:moveTo>
                    <a:cubicBezTo>
                      <a:pt x="35011" y="0"/>
                      <a:pt x="30572" y="1251"/>
                      <a:pt x="26503" y="2995"/>
                    </a:cubicBezTo>
                    <a:cubicBezTo>
                      <a:pt x="25090" y="3597"/>
                      <a:pt x="23733" y="4311"/>
                      <a:pt x="22445" y="5164"/>
                    </a:cubicBezTo>
                    <a:cubicBezTo>
                      <a:pt x="20248" y="6368"/>
                      <a:pt x="18317" y="7459"/>
                      <a:pt x="16218" y="8971"/>
                    </a:cubicBezTo>
                    <a:cubicBezTo>
                      <a:pt x="13448" y="10776"/>
                      <a:pt x="10887" y="12889"/>
                      <a:pt x="8578" y="15268"/>
                    </a:cubicBezTo>
                    <a:cubicBezTo>
                      <a:pt x="7011" y="17129"/>
                      <a:pt x="5387" y="18976"/>
                      <a:pt x="3862" y="20879"/>
                    </a:cubicBezTo>
                    <a:cubicBezTo>
                      <a:pt x="2953" y="21956"/>
                      <a:pt x="2085" y="23090"/>
                      <a:pt x="1245" y="24237"/>
                    </a:cubicBezTo>
                    <a:cubicBezTo>
                      <a:pt x="392" y="25511"/>
                      <a:pt x="0" y="26588"/>
                      <a:pt x="1945" y="26882"/>
                    </a:cubicBezTo>
                    <a:cubicBezTo>
                      <a:pt x="5010" y="27666"/>
                      <a:pt x="8228" y="28337"/>
                      <a:pt x="11391" y="28659"/>
                    </a:cubicBezTo>
                    <a:cubicBezTo>
                      <a:pt x="11760" y="28669"/>
                      <a:pt x="12131" y="28674"/>
                      <a:pt x="12502" y="28674"/>
                    </a:cubicBezTo>
                    <a:cubicBezTo>
                      <a:pt x="17243" y="28674"/>
                      <a:pt x="22071" y="27834"/>
                      <a:pt x="26405" y="25874"/>
                    </a:cubicBezTo>
                    <a:cubicBezTo>
                      <a:pt x="28924" y="24909"/>
                      <a:pt x="31177" y="23384"/>
                      <a:pt x="33262" y="21704"/>
                    </a:cubicBezTo>
                    <a:cubicBezTo>
                      <a:pt x="35767" y="19494"/>
                      <a:pt x="37754" y="16723"/>
                      <a:pt x="39307" y="13784"/>
                    </a:cubicBezTo>
                    <a:cubicBezTo>
                      <a:pt x="40147" y="12077"/>
                      <a:pt x="40664" y="10174"/>
                      <a:pt x="41042" y="8313"/>
                    </a:cubicBezTo>
                    <a:cubicBezTo>
                      <a:pt x="41602" y="5794"/>
                      <a:pt x="42120" y="3289"/>
                      <a:pt x="42008" y="700"/>
                    </a:cubicBezTo>
                    <a:cubicBezTo>
                      <a:pt x="42411" y="639"/>
                      <a:pt x="42366" y="88"/>
                      <a:pt x="42041" y="88"/>
                    </a:cubicBezTo>
                    <a:cubicBezTo>
                      <a:pt x="41994" y="88"/>
                      <a:pt x="41941" y="100"/>
                      <a:pt x="41882" y="127"/>
                    </a:cubicBezTo>
                    <a:cubicBezTo>
                      <a:pt x="41833" y="99"/>
                      <a:pt x="41777" y="85"/>
                      <a:pt x="41719" y="85"/>
                    </a:cubicBezTo>
                    <a:cubicBezTo>
                      <a:pt x="41661" y="85"/>
                      <a:pt x="41602" y="99"/>
                      <a:pt x="41546" y="127"/>
                    </a:cubicBezTo>
                    <a:cubicBezTo>
                      <a:pt x="40916" y="71"/>
                      <a:pt x="40273" y="1"/>
                      <a:pt x="39629" y="1"/>
                    </a:cubicBezTo>
                    <a:cubicBezTo>
                      <a:pt x="39580" y="1"/>
                      <a:pt x="39530" y="0"/>
                      <a:pt x="394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2"/>
              <p:cNvSpPr/>
              <p:nvPr/>
            </p:nvSpPr>
            <p:spPr>
              <a:xfrm rot="5400000">
                <a:off x="5586658" y="627941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2"/>
              <p:cNvSpPr/>
              <p:nvPr/>
            </p:nvSpPr>
            <p:spPr>
              <a:xfrm rot="5400000">
                <a:off x="5220996" y="613063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 rot="5400000">
                <a:off x="5314634" y="558848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 rot="5400000">
                <a:off x="5577145" y="57637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2"/>
              <p:cNvSpPr/>
              <p:nvPr/>
            </p:nvSpPr>
            <p:spPr>
              <a:xfrm rot="5400000">
                <a:off x="5737234" y="629332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2"/>
              <p:cNvSpPr/>
              <p:nvPr/>
            </p:nvSpPr>
            <p:spPr>
              <a:xfrm rot="5400000">
                <a:off x="5813400" y="655048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 rot="5400000">
                <a:off x="5501555" y="65773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 rot="5400000">
                <a:off x="5285777" y="644250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 rot="5400000">
                <a:off x="5399652" y="593855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2"/>
              <p:cNvSpPr/>
              <p:nvPr/>
            </p:nvSpPr>
            <p:spPr>
              <a:xfrm rot="5400000">
                <a:off x="4895539" y="623945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"/>
              <p:cNvSpPr/>
              <p:nvPr/>
            </p:nvSpPr>
            <p:spPr>
              <a:xfrm rot="5400000">
                <a:off x="5155669" y="645590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22"/>
                    </a:cubicBezTo>
                    <a:cubicBezTo>
                      <a:pt x="0" y="529"/>
                      <a:pt x="165" y="660"/>
                      <a:pt x="336" y="660"/>
                    </a:cubicBezTo>
                    <a:cubicBezTo>
                      <a:pt x="420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 rot="5400000">
                <a:off x="4997682" y="565659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 rot="5400000">
                <a:off x="5064018" y="556137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 rot="5400000">
                <a:off x="5118738" y="542763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2"/>
              <p:cNvSpPr/>
              <p:nvPr/>
            </p:nvSpPr>
            <p:spPr>
              <a:xfrm rot="5400000">
                <a:off x="5100661" y="5157260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0"/>
                    </a:moveTo>
                    <a:cubicBezTo>
                      <a:pt x="149" y="0"/>
                      <a:pt x="9" y="154"/>
                      <a:pt x="9" y="336"/>
                    </a:cubicBezTo>
                    <a:cubicBezTo>
                      <a:pt x="0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2"/>
              <p:cNvSpPr/>
              <p:nvPr/>
            </p:nvSpPr>
            <p:spPr>
              <a:xfrm rot="5400000">
                <a:off x="4969257" y="492188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2"/>
              <p:cNvSpPr/>
              <p:nvPr/>
            </p:nvSpPr>
            <p:spPr>
              <a:xfrm rot="5400000">
                <a:off x="4727491" y="530689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"/>
              <p:cNvSpPr/>
              <p:nvPr/>
            </p:nvSpPr>
            <p:spPr>
              <a:xfrm rot="5400000">
                <a:off x="5007368" y="570971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"/>
              <p:cNvSpPr/>
              <p:nvPr/>
            </p:nvSpPr>
            <p:spPr>
              <a:xfrm rot="5400000">
                <a:off x="4745827" y="588488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 rot="5400000">
                <a:off x="4904850" y="525342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5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"/>
              <p:cNvSpPr/>
              <p:nvPr/>
            </p:nvSpPr>
            <p:spPr>
              <a:xfrm rot="5400000">
                <a:off x="4791235" y="53606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 rot="5400000">
                <a:off x="4922956" y="5628532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 rot="5400000">
                <a:off x="5110088" y="5871776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 rot="5400000">
                <a:off x="5257870" y="591107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 rot="5400000">
                <a:off x="5362173" y="615740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 rot="5400000">
                <a:off x="5437619" y="610372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 rot="5400000">
                <a:off x="5680757" y="589813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1"/>
                      <a:pt x="340" y="661"/>
                    </a:cubicBezTo>
                    <a:cubicBezTo>
                      <a:pt x="417" y="661"/>
                      <a:pt x="495" y="634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 rot="5400000">
                <a:off x="5352919" y="531974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 rot="5400000">
                <a:off x="5165269" y="519819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 rot="5400000">
                <a:off x="5343002" y="544086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 rot="5400000">
                <a:off x="5381229" y="5574888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 rot="5400000">
                <a:off x="5305034" y="6075521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22"/>
                    </a:cubicBezTo>
                    <a:cubicBezTo>
                      <a:pt x="1" y="532"/>
                      <a:pt x="170" y="670"/>
                      <a:pt x="345" y="670"/>
                    </a:cubicBezTo>
                    <a:cubicBezTo>
                      <a:pt x="426" y="670"/>
                      <a:pt x="508" y="640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 rot="5400000">
                <a:off x="5539551" y="5791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 rot="5400000">
                <a:off x="5689954" y="6225507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 rot="5400000">
                <a:off x="5764968" y="638776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 rot="5400000">
                <a:off x="5783822" y="652323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2"/>
              <p:cNvSpPr/>
              <p:nvPr/>
            </p:nvSpPr>
            <p:spPr>
              <a:xfrm rot="5400000">
                <a:off x="5643106" y="669790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2"/>
              <p:cNvSpPr/>
              <p:nvPr/>
            </p:nvSpPr>
            <p:spPr>
              <a:xfrm rot="5400000">
                <a:off x="5548748" y="664469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29"/>
                      <a:pt x="159" y="660"/>
                      <a:pt x="326" y="660"/>
                    </a:cubicBezTo>
                    <a:cubicBezTo>
                      <a:pt x="408" y="660"/>
                      <a:pt x="492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 rot="5400000">
                <a:off x="5662248" y="6537434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 rot="5400000">
                <a:off x="5409568" y="663086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2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 rot="5400000">
                <a:off x="4877059" y="534694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 rot="5400000">
                <a:off x="4867891" y="501309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 rot="5400000">
                <a:off x="4755082" y="50266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 rot="5400000">
                <a:off x="4718179" y="513038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 rot="5400000">
                <a:off x="4502661" y="561513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 rot="5400000">
                <a:off x="4848835" y="596598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 rot="5400000">
                <a:off x="4886371" y="48038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 rot="5400000">
                <a:off x="5793797" y="614368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32"/>
                      <a:pt x="164" y="664"/>
                      <a:pt x="335" y="664"/>
                    </a:cubicBezTo>
                    <a:cubicBezTo>
                      <a:pt x="414" y="664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2"/>
              <p:cNvSpPr/>
              <p:nvPr/>
            </p:nvSpPr>
            <p:spPr>
              <a:xfrm rot="5400000">
                <a:off x="5633218" y="592507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"/>
              <p:cNvSpPr/>
              <p:nvPr/>
            </p:nvSpPr>
            <p:spPr>
              <a:xfrm rot="5400000">
                <a:off x="5447133" y="553484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2"/>
              <p:cNvSpPr/>
              <p:nvPr/>
            </p:nvSpPr>
            <p:spPr>
              <a:xfrm rot="5400000">
                <a:off x="5822884" y="675132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 rot="5400000">
                <a:off x="5755541" y="6184855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 rot="5400000">
                <a:off x="5529779" y="5979296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2"/>
              <p:cNvSpPr/>
              <p:nvPr/>
            </p:nvSpPr>
            <p:spPr>
              <a:xfrm rot="5400000">
                <a:off x="5520524" y="567019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 rot="5400000">
                <a:off x="5390397" y="57364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 rot="5400000">
                <a:off x="5492214" y="6266330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 rot="5400000">
                <a:off x="5614508" y="64962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 rot="5400000">
                <a:off x="5044703" y="54811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 rot="5400000">
                <a:off x="5026511" y="511709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1" y="574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 rot="5400000">
                <a:off x="5832081" y="67379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 rot="5400000">
                <a:off x="5127963" y="550813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"/>
              <p:cNvSpPr/>
              <p:nvPr/>
            </p:nvSpPr>
            <p:spPr>
              <a:xfrm rot="5400000">
                <a:off x="4951065" y="50398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"/>
              <p:cNvSpPr/>
              <p:nvPr/>
            </p:nvSpPr>
            <p:spPr>
              <a:xfrm rot="5400000">
                <a:off x="4810233" y="485711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"/>
              <p:cNvSpPr/>
              <p:nvPr/>
            </p:nvSpPr>
            <p:spPr>
              <a:xfrm rot="5400000">
                <a:off x="4800605" y="4948389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 rot="5400000">
                <a:off x="4839206" y="518511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 rot="5400000">
                <a:off x="5035592" y="52933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 rot="5400000">
                <a:off x="5267585" y="5373965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 rot="5400000">
                <a:off x="5136930" y="57501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 rot="5400000">
                <a:off x="5211886" y="581816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 rot="5400000">
                <a:off x="5295262" y="5804217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5"/>
                      <a:pt x="11" y="155"/>
                      <a:pt x="11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 rot="5400000">
                <a:off x="5323918" y="621176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69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 rot="5400000">
                <a:off x="5276926" y="6333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"/>
              <p:cNvSpPr/>
              <p:nvPr/>
            </p:nvSpPr>
            <p:spPr>
              <a:xfrm rot="5400000">
                <a:off x="5016680" y="6033632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"/>
              <p:cNvSpPr/>
              <p:nvPr/>
            </p:nvSpPr>
            <p:spPr>
              <a:xfrm rot="5400000">
                <a:off x="4696186" y="552124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 rot="5400000">
                <a:off x="4590183" y="554829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"/>
              <p:cNvSpPr/>
              <p:nvPr/>
            </p:nvSpPr>
            <p:spPr>
              <a:xfrm rot="5400000">
                <a:off x="4648417" y="6061635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1" y="665"/>
                      <a:pt x="345" y="665"/>
                    </a:cubicBezTo>
                    <a:cubicBezTo>
                      <a:pt x="426" y="665"/>
                      <a:pt x="508" y="636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7" name="Google Shape;207;p2"/>
            <p:cNvGrpSpPr/>
            <p:nvPr/>
          </p:nvGrpSpPr>
          <p:grpSpPr>
            <a:xfrm>
              <a:off x="-399541" y="3768831"/>
              <a:ext cx="1870525" cy="1869841"/>
              <a:chOff x="1598020" y="4698049"/>
              <a:chExt cx="2206848" cy="2206042"/>
            </a:xfrm>
          </p:grpSpPr>
          <p:sp>
            <p:nvSpPr>
              <p:cNvPr id="208" name="Google Shape;208;p2"/>
              <p:cNvSpPr/>
              <p:nvPr/>
            </p:nvSpPr>
            <p:spPr>
              <a:xfrm rot="5400000">
                <a:off x="3275691" y="5501217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68" y="85"/>
                    </a:cubicBezTo>
                    <a:cubicBezTo>
                      <a:pt x="14" y="211"/>
                      <a:pt x="0" y="435"/>
                      <a:pt x="126" y="589"/>
                    </a:cubicBezTo>
                    <a:cubicBezTo>
                      <a:pt x="182" y="659"/>
                      <a:pt x="266" y="701"/>
                      <a:pt x="364" y="715"/>
                    </a:cubicBezTo>
                    <a:cubicBezTo>
                      <a:pt x="448" y="715"/>
                      <a:pt x="546" y="68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56" y="295"/>
                      <a:pt x="728" y="21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 rot="5400000">
                <a:off x="3275662" y="5465766"/>
                <a:ext cx="4521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15" extrusionOk="0">
                    <a:moveTo>
                      <a:pt x="420" y="1"/>
                    </a:moveTo>
                    <a:cubicBezTo>
                      <a:pt x="322" y="1"/>
                      <a:pt x="224" y="29"/>
                      <a:pt x="154" y="85"/>
                    </a:cubicBezTo>
                    <a:cubicBezTo>
                      <a:pt x="85" y="141"/>
                      <a:pt x="43" y="225"/>
                      <a:pt x="29" y="323"/>
                    </a:cubicBezTo>
                    <a:cubicBezTo>
                      <a:pt x="1" y="519"/>
                      <a:pt x="154" y="687"/>
                      <a:pt x="350" y="715"/>
                    </a:cubicBezTo>
                    <a:cubicBezTo>
                      <a:pt x="434" y="715"/>
                      <a:pt x="532" y="687"/>
                      <a:pt x="602" y="631"/>
                    </a:cubicBezTo>
                    <a:cubicBezTo>
                      <a:pt x="756" y="505"/>
                      <a:pt x="784" y="281"/>
                      <a:pt x="658" y="127"/>
                    </a:cubicBezTo>
                    <a:cubicBezTo>
                      <a:pt x="602" y="57"/>
                      <a:pt x="504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 rot="5400000">
                <a:off x="1598423" y="4697645"/>
                <a:ext cx="2206042" cy="2206848"/>
              </a:xfrm>
              <a:custGeom>
                <a:avLst/>
                <a:gdLst/>
                <a:ahLst/>
                <a:cxnLst/>
                <a:rect l="l" t="t" r="r" b="b"/>
                <a:pathLst>
                  <a:path w="38301" h="38315" extrusionOk="0">
                    <a:moveTo>
                      <a:pt x="994" y="1"/>
                    </a:moveTo>
                    <a:cubicBezTo>
                      <a:pt x="1" y="127"/>
                      <a:pt x="939" y="1778"/>
                      <a:pt x="939" y="2408"/>
                    </a:cubicBezTo>
                    <a:cubicBezTo>
                      <a:pt x="1162" y="3387"/>
                      <a:pt x="1246" y="4339"/>
                      <a:pt x="1624" y="5262"/>
                    </a:cubicBezTo>
                    <a:cubicBezTo>
                      <a:pt x="3150" y="6524"/>
                      <a:pt x="7437" y="8762"/>
                      <a:pt x="4122" y="8762"/>
                    </a:cubicBezTo>
                    <a:cubicBezTo>
                      <a:pt x="3759" y="8762"/>
                      <a:pt x="3304" y="8735"/>
                      <a:pt x="2744" y="8677"/>
                    </a:cubicBezTo>
                    <a:lnTo>
                      <a:pt x="2744" y="8677"/>
                    </a:lnTo>
                    <a:cubicBezTo>
                      <a:pt x="3289" y="11028"/>
                      <a:pt x="4423" y="13099"/>
                      <a:pt x="5346" y="15310"/>
                    </a:cubicBezTo>
                    <a:cubicBezTo>
                      <a:pt x="6326" y="17954"/>
                      <a:pt x="9488" y="18808"/>
                      <a:pt x="11867" y="19899"/>
                    </a:cubicBezTo>
                    <a:lnTo>
                      <a:pt x="11909" y="19899"/>
                    </a:lnTo>
                    <a:cubicBezTo>
                      <a:pt x="16819" y="21454"/>
                      <a:pt x="15832" y="22022"/>
                      <a:pt x="13568" y="22022"/>
                    </a:cubicBezTo>
                    <a:cubicBezTo>
                      <a:pt x="11979" y="22022"/>
                      <a:pt x="9761" y="21742"/>
                      <a:pt x="8509" y="21327"/>
                    </a:cubicBezTo>
                    <a:lnTo>
                      <a:pt x="8509" y="21327"/>
                    </a:lnTo>
                    <a:cubicBezTo>
                      <a:pt x="9656" y="23300"/>
                      <a:pt x="11210" y="25007"/>
                      <a:pt x="12651" y="26756"/>
                    </a:cubicBezTo>
                    <a:cubicBezTo>
                      <a:pt x="15128" y="28883"/>
                      <a:pt x="18990" y="28323"/>
                      <a:pt x="21900" y="29583"/>
                    </a:cubicBezTo>
                    <a:cubicBezTo>
                      <a:pt x="23426" y="30898"/>
                      <a:pt x="18934" y="31514"/>
                      <a:pt x="18150" y="31710"/>
                    </a:cubicBezTo>
                    <a:cubicBezTo>
                      <a:pt x="22838" y="35208"/>
                      <a:pt x="28253" y="37433"/>
                      <a:pt x="34047" y="38049"/>
                    </a:cubicBezTo>
                    <a:cubicBezTo>
                      <a:pt x="35362" y="38203"/>
                      <a:pt x="36607" y="38273"/>
                      <a:pt x="37895" y="38315"/>
                    </a:cubicBezTo>
                    <a:cubicBezTo>
                      <a:pt x="38300" y="38287"/>
                      <a:pt x="38259" y="37839"/>
                      <a:pt x="38063" y="37601"/>
                    </a:cubicBezTo>
                    <a:cubicBezTo>
                      <a:pt x="37671" y="36328"/>
                      <a:pt x="37083" y="35026"/>
                      <a:pt x="36495" y="33809"/>
                    </a:cubicBezTo>
                    <a:cubicBezTo>
                      <a:pt x="34354" y="28547"/>
                      <a:pt x="31010" y="23846"/>
                      <a:pt x="27288" y="19564"/>
                    </a:cubicBezTo>
                    <a:cubicBezTo>
                      <a:pt x="22838" y="13966"/>
                      <a:pt x="17213" y="9209"/>
                      <a:pt x="11210" y="5318"/>
                    </a:cubicBezTo>
                    <a:cubicBezTo>
                      <a:pt x="7949" y="3359"/>
                      <a:pt x="4745" y="911"/>
                      <a:pt x="99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 rot="5400000">
                <a:off x="2658275" y="5381155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 rot="5400000">
                <a:off x="2657468" y="5381961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1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"/>
              <p:cNvSpPr/>
              <p:nvPr/>
            </p:nvSpPr>
            <p:spPr>
              <a:xfrm rot="5400000">
                <a:off x="2069110" y="5950967"/>
                <a:ext cx="58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" h="15" extrusionOk="0">
                    <a:moveTo>
                      <a:pt x="0" y="15"/>
                    </a:moveTo>
                    <a:cubicBezTo>
                      <a:pt x="0" y="15"/>
                      <a:pt x="0" y="1"/>
                      <a:pt x="0" y="1"/>
                    </a:cubicBezTo>
                    <a:cubicBezTo>
                      <a:pt x="0" y="1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"/>
              <p:cNvSpPr/>
              <p:nvPr/>
            </p:nvSpPr>
            <p:spPr>
              <a:xfrm rot="5400000">
                <a:off x="2812636" y="5081706"/>
                <a:ext cx="864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 extrusionOk="0">
                    <a:moveTo>
                      <a:pt x="15" y="15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"/>
              <p:cNvSpPr/>
              <p:nvPr/>
            </p:nvSpPr>
            <p:spPr>
              <a:xfrm rot="5400000">
                <a:off x="1889550" y="607125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 rot="5400000">
                <a:off x="1821861" y="62918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"/>
              <p:cNvSpPr/>
              <p:nvPr/>
            </p:nvSpPr>
            <p:spPr>
              <a:xfrm rot="5400000">
                <a:off x="1927679" y="59643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"/>
              <p:cNvSpPr/>
              <p:nvPr/>
            </p:nvSpPr>
            <p:spPr>
              <a:xfrm rot="5400000">
                <a:off x="1889569" y="617825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 rot="5400000">
                <a:off x="2171518" y="601225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"/>
              <p:cNvSpPr/>
              <p:nvPr/>
            </p:nvSpPr>
            <p:spPr>
              <a:xfrm rot="5400000">
                <a:off x="1634671" y="673147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"/>
              <p:cNvSpPr/>
              <p:nvPr/>
            </p:nvSpPr>
            <p:spPr>
              <a:xfrm rot="5400000">
                <a:off x="2303271" y="560282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 rot="5400000">
                <a:off x="1889563" y="65509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"/>
              <p:cNvSpPr/>
              <p:nvPr/>
            </p:nvSpPr>
            <p:spPr>
              <a:xfrm rot="5400000">
                <a:off x="2333771" y="598683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"/>
              <p:cNvSpPr/>
              <p:nvPr/>
            </p:nvSpPr>
            <p:spPr>
              <a:xfrm rot="5400000">
                <a:off x="2374693" y="56663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lnTo>
                      <a:pt x="15" y="322"/>
                    </a:lnTo>
                    <a:cubicBezTo>
                      <a:pt x="15" y="522"/>
                      <a:pt x="177" y="657"/>
                      <a:pt x="346" y="657"/>
                    </a:cubicBezTo>
                    <a:cubicBezTo>
                      <a:pt x="426" y="657"/>
                      <a:pt x="507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 rot="5400000">
                <a:off x="2437878" y="582082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 rot="5400000">
                <a:off x="2264165" y="592145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0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 rot="5400000">
                <a:off x="1965287" y="627492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 rot="5400000">
                <a:off x="2889539" y="507972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5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 rot="5400000">
                <a:off x="3424970" y="503420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 rot="5400000">
                <a:off x="2857418" y="525867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1" y="661"/>
                    </a:cubicBezTo>
                    <a:cubicBezTo>
                      <a:pt x="414" y="661"/>
                      <a:pt x="501" y="630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 rot="5400000">
                <a:off x="2735974" y="54209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 rot="5400000">
                <a:off x="2687304" y="557059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 rot="5400000">
                <a:off x="2574096" y="5650798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 rot="5400000">
                <a:off x="2477332" y="570799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"/>
              <p:cNvSpPr/>
              <p:nvPr/>
            </p:nvSpPr>
            <p:spPr>
              <a:xfrm rot="5400000">
                <a:off x="2333770" y="54370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 rot="5400000">
                <a:off x="2222665" y="556696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 rot="5400000">
                <a:off x="2213795" y="57047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 rot="5400000">
                <a:off x="2152309" y="582462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 rot="5400000">
                <a:off x="2149487" y="5941895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6" y="1"/>
                    </a:moveTo>
                    <a:cubicBezTo>
                      <a:pt x="155" y="1"/>
                      <a:pt x="15" y="155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2"/>
              <p:cNvSpPr/>
              <p:nvPr/>
            </p:nvSpPr>
            <p:spPr>
              <a:xfrm rot="5400000">
                <a:off x="1938413" y="584973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 rot="5400000">
                <a:off x="1800734" y="60678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 rot="5400000">
                <a:off x="1710974" y="660423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 rot="5400000">
                <a:off x="2003158" y="608963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 rot="5400000">
                <a:off x="1738469" y="624719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 rot="5400000">
                <a:off x="1672967" y="650642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 rot="5400000">
                <a:off x="2912596" y="5439588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5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"/>
              <p:cNvSpPr/>
              <p:nvPr/>
            </p:nvSpPr>
            <p:spPr>
              <a:xfrm rot="5400000">
                <a:off x="2171894" y="61786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 rot="5400000">
                <a:off x="3330041" y="5173027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 rot="5400000">
                <a:off x="3510397" y="49025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4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 rot="5400000">
                <a:off x="3663559" y="4821574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 rot="5400000">
                <a:off x="3603944" y="499084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 rot="5400000">
                <a:off x="2790861" y="528202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 rot="5400000">
                <a:off x="3005679" y="533746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 rot="5400000">
                <a:off x="1821862" y="64044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 rot="5400000">
                <a:off x="2938774" y="5182904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85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 rot="5400000">
                <a:off x="3117298" y="51961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"/>
              <p:cNvSpPr/>
              <p:nvPr/>
            </p:nvSpPr>
            <p:spPr>
              <a:xfrm rot="5400000">
                <a:off x="3245596" y="506736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"/>
              <p:cNvSpPr/>
              <p:nvPr/>
            </p:nvSpPr>
            <p:spPr>
              <a:xfrm rot="5400000">
                <a:off x="3087462" y="50092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 rot="5400000">
                <a:off x="2418839" y="55081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 rot="5400000">
                <a:off x="2303272" y="582969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"/>
              <p:cNvSpPr/>
              <p:nvPr/>
            </p:nvSpPr>
            <p:spPr>
              <a:xfrm rot="5400000">
                <a:off x="2439465" y="534271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 rot="5400000">
                <a:off x="2066399" y="613420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2"/>
            <p:cNvGrpSpPr/>
            <p:nvPr/>
          </p:nvGrpSpPr>
          <p:grpSpPr>
            <a:xfrm>
              <a:off x="0" y="4370538"/>
              <a:ext cx="1795049" cy="1507062"/>
              <a:chOff x="2759819" y="5185669"/>
              <a:chExt cx="2117802" cy="1778035"/>
            </a:xfrm>
          </p:grpSpPr>
          <p:sp>
            <p:nvSpPr>
              <p:cNvPr id="264" name="Google Shape;264;p2"/>
              <p:cNvSpPr/>
              <p:nvPr/>
            </p:nvSpPr>
            <p:spPr>
              <a:xfrm rot="5400000">
                <a:off x="3055899" y="5816678"/>
                <a:ext cx="45214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4" extrusionOk="0">
                    <a:moveTo>
                      <a:pt x="434" y="0"/>
                    </a:moveTo>
                    <a:cubicBezTo>
                      <a:pt x="350" y="0"/>
                      <a:pt x="253" y="28"/>
                      <a:pt x="183" y="84"/>
                    </a:cubicBezTo>
                    <a:cubicBezTo>
                      <a:pt x="29" y="196"/>
                      <a:pt x="1" y="420"/>
                      <a:pt x="127" y="574"/>
                    </a:cubicBezTo>
                    <a:cubicBezTo>
                      <a:pt x="183" y="644"/>
                      <a:pt x="266" y="700"/>
                      <a:pt x="364" y="700"/>
                    </a:cubicBezTo>
                    <a:cubicBezTo>
                      <a:pt x="381" y="702"/>
                      <a:pt x="398" y="703"/>
                      <a:pt x="414" y="703"/>
                    </a:cubicBezTo>
                    <a:cubicBezTo>
                      <a:pt x="491" y="703"/>
                      <a:pt x="561" y="676"/>
                      <a:pt x="630" y="630"/>
                    </a:cubicBezTo>
                    <a:cubicBezTo>
                      <a:pt x="700" y="574"/>
                      <a:pt x="742" y="476"/>
                      <a:pt x="756" y="392"/>
                    </a:cubicBezTo>
                    <a:cubicBezTo>
                      <a:pt x="784" y="196"/>
                      <a:pt x="630" y="14"/>
                      <a:pt x="43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 rot="5400000">
                <a:off x="2872278" y="59513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 rot="5400000">
                <a:off x="2929703" y="5015785"/>
                <a:ext cx="1778035" cy="2117802"/>
              </a:xfrm>
              <a:custGeom>
                <a:avLst/>
                <a:gdLst/>
                <a:ahLst/>
                <a:cxnLst/>
                <a:rect l="l" t="t" r="r" b="b"/>
                <a:pathLst>
                  <a:path w="30870" h="36769" extrusionOk="0">
                    <a:moveTo>
                      <a:pt x="24503" y="24251"/>
                    </a:moveTo>
                    <a:cubicBezTo>
                      <a:pt x="24545" y="24321"/>
                      <a:pt x="24601" y="24405"/>
                      <a:pt x="24643" y="24475"/>
                    </a:cubicBezTo>
                    <a:lnTo>
                      <a:pt x="24629" y="24475"/>
                    </a:lnTo>
                    <a:lnTo>
                      <a:pt x="24601" y="24433"/>
                    </a:lnTo>
                    <a:lnTo>
                      <a:pt x="24601" y="24447"/>
                    </a:lnTo>
                    <a:cubicBezTo>
                      <a:pt x="24559" y="24377"/>
                      <a:pt x="24531" y="24321"/>
                      <a:pt x="24503" y="24251"/>
                    </a:cubicBezTo>
                    <a:close/>
                    <a:moveTo>
                      <a:pt x="952" y="1"/>
                    </a:moveTo>
                    <a:cubicBezTo>
                      <a:pt x="379" y="113"/>
                      <a:pt x="589" y="882"/>
                      <a:pt x="505" y="1316"/>
                    </a:cubicBezTo>
                    <a:lnTo>
                      <a:pt x="505" y="1302"/>
                    </a:lnTo>
                    <a:cubicBezTo>
                      <a:pt x="211" y="4045"/>
                      <a:pt x="1" y="6872"/>
                      <a:pt x="85" y="9628"/>
                    </a:cubicBezTo>
                    <a:cubicBezTo>
                      <a:pt x="1176" y="10062"/>
                      <a:pt x="5234" y="11126"/>
                      <a:pt x="5444" y="12175"/>
                    </a:cubicBezTo>
                    <a:cubicBezTo>
                      <a:pt x="3863" y="12707"/>
                      <a:pt x="1974" y="12525"/>
                      <a:pt x="309" y="12945"/>
                    </a:cubicBezTo>
                    <a:cubicBezTo>
                      <a:pt x="589" y="15058"/>
                      <a:pt x="938" y="17185"/>
                      <a:pt x="1288" y="19298"/>
                    </a:cubicBezTo>
                    <a:cubicBezTo>
                      <a:pt x="1825" y="19200"/>
                      <a:pt x="3112" y="19150"/>
                      <a:pt x="4635" y="19150"/>
                    </a:cubicBezTo>
                    <a:cubicBezTo>
                      <a:pt x="9628" y="19150"/>
                      <a:pt x="17156" y="19686"/>
                      <a:pt x="9083" y="20823"/>
                    </a:cubicBezTo>
                    <a:lnTo>
                      <a:pt x="9152" y="20809"/>
                    </a:lnTo>
                    <a:lnTo>
                      <a:pt x="9152" y="20809"/>
                    </a:lnTo>
                    <a:cubicBezTo>
                      <a:pt x="6802" y="21243"/>
                      <a:pt x="4479" y="21816"/>
                      <a:pt x="2142" y="22306"/>
                    </a:cubicBezTo>
                    <a:cubicBezTo>
                      <a:pt x="2660" y="23524"/>
                      <a:pt x="3009" y="24853"/>
                      <a:pt x="3667" y="26014"/>
                    </a:cubicBezTo>
                    <a:cubicBezTo>
                      <a:pt x="4745" y="28519"/>
                      <a:pt x="6872" y="31136"/>
                      <a:pt x="9138" y="32703"/>
                    </a:cubicBezTo>
                    <a:cubicBezTo>
                      <a:pt x="11056" y="32004"/>
                      <a:pt x="12987" y="31234"/>
                      <a:pt x="15002" y="30912"/>
                    </a:cubicBezTo>
                    <a:lnTo>
                      <a:pt x="14988" y="30912"/>
                    </a:lnTo>
                    <a:cubicBezTo>
                      <a:pt x="15789" y="30776"/>
                      <a:pt x="16361" y="30715"/>
                      <a:pt x="16746" y="30715"/>
                    </a:cubicBezTo>
                    <a:cubicBezTo>
                      <a:pt x="19399" y="30715"/>
                      <a:pt x="13161" y="33593"/>
                      <a:pt x="11853" y="34326"/>
                    </a:cubicBezTo>
                    <a:cubicBezTo>
                      <a:pt x="15119" y="35833"/>
                      <a:pt x="18734" y="36769"/>
                      <a:pt x="22328" y="36769"/>
                    </a:cubicBezTo>
                    <a:cubicBezTo>
                      <a:pt x="23508" y="36769"/>
                      <a:pt x="24685" y="36668"/>
                      <a:pt x="25846" y="36453"/>
                    </a:cubicBezTo>
                    <a:lnTo>
                      <a:pt x="25818" y="36453"/>
                    </a:lnTo>
                    <a:cubicBezTo>
                      <a:pt x="26448" y="36258"/>
                      <a:pt x="27148" y="36328"/>
                      <a:pt x="27708" y="35936"/>
                    </a:cubicBezTo>
                    <a:cubicBezTo>
                      <a:pt x="28337" y="35936"/>
                      <a:pt x="30324" y="35180"/>
                      <a:pt x="30520" y="34480"/>
                    </a:cubicBezTo>
                    <a:cubicBezTo>
                      <a:pt x="30870" y="33431"/>
                      <a:pt x="29373" y="31416"/>
                      <a:pt x="28967" y="30338"/>
                    </a:cubicBezTo>
                    <a:cubicBezTo>
                      <a:pt x="27917" y="28351"/>
                      <a:pt x="26672" y="26462"/>
                      <a:pt x="25525" y="24531"/>
                    </a:cubicBezTo>
                    <a:cubicBezTo>
                      <a:pt x="23887" y="21984"/>
                      <a:pt x="22530" y="19312"/>
                      <a:pt x="20641" y="16961"/>
                    </a:cubicBezTo>
                    <a:cubicBezTo>
                      <a:pt x="18696" y="14512"/>
                      <a:pt x="16695" y="12091"/>
                      <a:pt x="14652" y="9726"/>
                    </a:cubicBezTo>
                    <a:lnTo>
                      <a:pt x="14624" y="9712"/>
                    </a:lnTo>
                    <a:cubicBezTo>
                      <a:pt x="10664" y="5906"/>
                      <a:pt x="6410" y="1372"/>
                      <a:pt x="9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2"/>
              <p:cNvSpPr/>
              <p:nvPr/>
            </p:nvSpPr>
            <p:spPr>
              <a:xfrm rot="5400000">
                <a:off x="3255075" y="6041453"/>
                <a:ext cx="1670" cy="58"/>
              </a:xfrm>
              <a:custGeom>
                <a:avLst/>
                <a:gdLst/>
                <a:ahLst/>
                <a:cxnLst/>
                <a:rect l="l" t="t" r="r" b="b"/>
                <a:pathLst>
                  <a:path w="29" h="1" extrusionOk="0">
                    <a:moveTo>
                      <a:pt x="1" y="0"/>
                    </a:move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2"/>
              <p:cNvSpPr/>
              <p:nvPr/>
            </p:nvSpPr>
            <p:spPr>
              <a:xfrm rot="5400000">
                <a:off x="4327737" y="5355139"/>
                <a:ext cx="44350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8" extrusionOk="0">
                    <a:moveTo>
                      <a:pt x="385" y="1"/>
                    </a:moveTo>
                    <a:cubicBezTo>
                      <a:pt x="307" y="1"/>
                      <a:pt x="238" y="28"/>
                      <a:pt x="168" y="74"/>
                    </a:cubicBezTo>
                    <a:cubicBezTo>
                      <a:pt x="14" y="200"/>
                      <a:pt x="0" y="424"/>
                      <a:pt x="126" y="578"/>
                    </a:cubicBezTo>
                    <a:cubicBezTo>
                      <a:pt x="182" y="648"/>
                      <a:pt x="266" y="690"/>
                      <a:pt x="364" y="704"/>
                    </a:cubicBezTo>
                    <a:cubicBezTo>
                      <a:pt x="381" y="707"/>
                      <a:pt x="397" y="708"/>
                      <a:pt x="413" y="708"/>
                    </a:cubicBezTo>
                    <a:cubicBezTo>
                      <a:pt x="491" y="708"/>
                      <a:pt x="560" y="681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70" y="200"/>
                      <a:pt x="630" y="18"/>
                      <a:pt x="434" y="4"/>
                    </a:cubicBezTo>
                    <a:cubicBezTo>
                      <a:pt x="417" y="2"/>
                      <a:pt x="401" y="1"/>
                      <a:pt x="38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"/>
              <p:cNvSpPr/>
              <p:nvPr/>
            </p:nvSpPr>
            <p:spPr>
              <a:xfrm rot="5400000">
                <a:off x="3989888" y="533241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14"/>
                      <a:pt x="14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"/>
              <p:cNvSpPr/>
              <p:nvPr/>
            </p:nvSpPr>
            <p:spPr>
              <a:xfrm rot="5400000">
                <a:off x="3994110" y="5466025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20"/>
                      <a:pt x="29" y="504"/>
                      <a:pt x="85" y="588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8" y="574"/>
                      <a:pt x="714" y="490"/>
                      <a:pt x="714" y="392"/>
                    </a:cubicBezTo>
                    <a:cubicBezTo>
                      <a:pt x="728" y="294"/>
                      <a:pt x="700" y="210"/>
                      <a:pt x="644" y="140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"/>
              <p:cNvSpPr/>
              <p:nvPr/>
            </p:nvSpPr>
            <p:spPr>
              <a:xfrm rot="5400000">
                <a:off x="3919799" y="5572292"/>
                <a:ext cx="4360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04" extrusionOk="0">
                    <a:moveTo>
                      <a:pt x="348" y="0"/>
                    </a:moveTo>
                    <a:cubicBezTo>
                      <a:pt x="276" y="0"/>
                      <a:pt x="199" y="27"/>
                      <a:pt x="141" y="74"/>
                    </a:cubicBezTo>
                    <a:cubicBezTo>
                      <a:pt x="57" y="130"/>
                      <a:pt x="15" y="214"/>
                      <a:pt x="1" y="311"/>
                    </a:cubicBezTo>
                    <a:cubicBezTo>
                      <a:pt x="1" y="409"/>
                      <a:pt x="29" y="493"/>
                      <a:pt x="85" y="577"/>
                    </a:cubicBezTo>
                    <a:cubicBezTo>
                      <a:pt x="141" y="647"/>
                      <a:pt x="225" y="689"/>
                      <a:pt x="323" y="703"/>
                    </a:cubicBezTo>
                    <a:cubicBezTo>
                      <a:pt x="421" y="703"/>
                      <a:pt x="504" y="675"/>
                      <a:pt x="588" y="619"/>
                    </a:cubicBezTo>
                    <a:cubicBezTo>
                      <a:pt x="742" y="493"/>
                      <a:pt x="756" y="269"/>
                      <a:pt x="630" y="130"/>
                    </a:cubicBezTo>
                    <a:cubicBezTo>
                      <a:pt x="574" y="46"/>
                      <a:pt x="490" y="4"/>
                      <a:pt x="393" y="4"/>
                    </a:cubicBezTo>
                    <a:cubicBezTo>
                      <a:pt x="378" y="1"/>
                      <a:pt x="363" y="0"/>
                      <a:pt x="34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"/>
              <p:cNvSpPr/>
              <p:nvPr/>
            </p:nvSpPr>
            <p:spPr>
              <a:xfrm rot="5400000">
                <a:off x="3773454" y="5840725"/>
                <a:ext cx="44408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69" y="85"/>
                    </a:cubicBezTo>
                    <a:lnTo>
                      <a:pt x="183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3" y="645"/>
                      <a:pt x="267" y="701"/>
                      <a:pt x="365" y="701"/>
                    </a:cubicBezTo>
                    <a:cubicBezTo>
                      <a:pt x="381" y="703"/>
                      <a:pt x="398" y="704"/>
                      <a:pt x="414" y="704"/>
                    </a:cubicBezTo>
                    <a:cubicBezTo>
                      <a:pt x="491" y="704"/>
                      <a:pt x="561" y="67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70" y="197"/>
                      <a:pt x="630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"/>
              <p:cNvSpPr/>
              <p:nvPr/>
            </p:nvSpPr>
            <p:spPr>
              <a:xfrm rot="5400000">
                <a:off x="3285899" y="5910591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400" y="0"/>
                    </a:moveTo>
                    <a:cubicBezTo>
                      <a:pt x="319" y="0"/>
                      <a:pt x="241" y="29"/>
                      <a:pt x="183" y="88"/>
                    </a:cubicBezTo>
                    <a:cubicBezTo>
                      <a:pt x="29" y="199"/>
                      <a:pt x="1" y="423"/>
                      <a:pt x="127" y="577"/>
                    </a:cubicBezTo>
                    <a:cubicBezTo>
                      <a:pt x="197" y="647"/>
                      <a:pt x="281" y="703"/>
                      <a:pt x="379" y="703"/>
                    </a:cubicBezTo>
                    <a:cubicBezTo>
                      <a:pt x="393" y="706"/>
                      <a:pt x="408" y="707"/>
                      <a:pt x="423" y="707"/>
                    </a:cubicBezTo>
                    <a:cubicBezTo>
                      <a:pt x="495" y="707"/>
                      <a:pt x="572" y="680"/>
                      <a:pt x="630" y="633"/>
                    </a:cubicBezTo>
                    <a:cubicBezTo>
                      <a:pt x="700" y="563"/>
                      <a:pt x="756" y="479"/>
                      <a:pt x="770" y="395"/>
                    </a:cubicBezTo>
                    <a:cubicBezTo>
                      <a:pt x="770" y="297"/>
                      <a:pt x="742" y="199"/>
                      <a:pt x="686" y="130"/>
                    </a:cubicBezTo>
                    <a:cubicBezTo>
                      <a:pt x="630" y="60"/>
                      <a:pt x="533" y="4"/>
                      <a:pt x="449" y="4"/>
                    </a:cubicBezTo>
                    <a:cubicBezTo>
                      <a:pt x="432" y="1"/>
                      <a:pt x="416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"/>
              <p:cNvSpPr/>
              <p:nvPr/>
            </p:nvSpPr>
            <p:spPr>
              <a:xfrm rot="5400000">
                <a:off x="3340120" y="5798247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39" y="707"/>
                      <a:pt x="356" y="708"/>
                      <a:pt x="373" y="708"/>
                    </a:cubicBezTo>
                    <a:cubicBezTo>
                      <a:pt x="453" y="708"/>
                      <a:pt x="531" y="681"/>
                      <a:pt x="589" y="634"/>
                    </a:cubicBezTo>
                    <a:cubicBezTo>
                      <a:pt x="742" y="508"/>
                      <a:pt x="770" y="284"/>
                      <a:pt x="645" y="130"/>
                    </a:cubicBezTo>
                    <a:cubicBezTo>
                      <a:pt x="575" y="60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"/>
              <p:cNvSpPr/>
              <p:nvPr/>
            </p:nvSpPr>
            <p:spPr>
              <a:xfrm rot="5400000">
                <a:off x="3323721" y="5692950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7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"/>
              <p:cNvSpPr/>
              <p:nvPr/>
            </p:nvSpPr>
            <p:spPr>
              <a:xfrm rot="5400000">
                <a:off x="3467816" y="5819270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49" y="0"/>
                    </a:moveTo>
                    <a:cubicBezTo>
                      <a:pt x="351" y="0"/>
                      <a:pt x="253" y="28"/>
                      <a:pt x="183" y="84"/>
                    </a:cubicBezTo>
                    <a:cubicBezTo>
                      <a:pt x="29" y="210"/>
                      <a:pt x="1" y="434"/>
                      <a:pt x="127" y="574"/>
                    </a:cubicBezTo>
                    <a:cubicBezTo>
                      <a:pt x="183" y="658"/>
                      <a:pt x="281" y="700"/>
                      <a:pt x="365" y="714"/>
                    </a:cubicBezTo>
                    <a:cubicBezTo>
                      <a:pt x="463" y="714"/>
                      <a:pt x="561" y="686"/>
                      <a:pt x="630" y="630"/>
                    </a:cubicBezTo>
                    <a:cubicBezTo>
                      <a:pt x="700" y="574"/>
                      <a:pt x="756" y="490"/>
                      <a:pt x="756" y="392"/>
                    </a:cubicBezTo>
                    <a:cubicBezTo>
                      <a:pt x="770" y="294"/>
                      <a:pt x="742" y="210"/>
                      <a:pt x="686" y="140"/>
                    </a:cubicBezTo>
                    <a:cubicBezTo>
                      <a:pt x="617" y="56"/>
                      <a:pt x="533" y="14"/>
                      <a:pt x="4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"/>
              <p:cNvSpPr/>
              <p:nvPr/>
            </p:nvSpPr>
            <p:spPr>
              <a:xfrm rot="5400000">
                <a:off x="3576113" y="5759628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406" y="0"/>
                    </a:moveTo>
                    <a:cubicBezTo>
                      <a:pt x="308" y="0"/>
                      <a:pt x="210" y="28"/>
                      <a:pt x="140" y="84"/>
                    </a:cubicBezTo>
                    <a:cubicBezTo>
                      <a:pt x="70" y="140"/>
                      <a:pt x="14" y="224"/>
                      <a:pt x="14" y="322"/>
                    </a:cubicBezTo>
                    <a:cubicBezTo>
                      <a:pt x="0" y="406"/>
                      <a:pt x="28" y="504"/>
                      <a:pt x="84" y="574"/>
                    </a:cubicBezTo>
                    <a:cubicBezTo>
                      <a:pt x="154" y="644"/>
                      <a:pt x="238" y="700"/>
                      <a:pt x="336" y="700"/>
                    </a:cubicBezTo>
                    <a:cubicBezTo>
                      <a:pt x="350" y="702"/>
                      <a:pt x="365" y="703"/>
                      <a:pt x="380" y="703"/>
                    </a:cubicBezTo>
                    <a:cubicBezTo>
                      <a:pt x="453" y="703"/>
                      <a:pt x="530" y="676"/>
                      <a:pt x="588" y="630"/>
                    </a:cubicBezTo>
                    <a:cubicBezTo>
                      <a:pt x="658" y="574"/>
                      <a:pt x="714" y="490"/>
                      <a:pt x="728" y="392"/>
                    </a:cubicBezTo>
                    <a:cubicBezTo>
                      <a:pt x="728" y="294"/>
                      <a:pt x="700" y="210"/>
                      <a:pt x="644" y="126"/>
                    </a:cubicBezTo>
                    <a:cubicBezTo>
                      <a:pt x="588" y="56"/>
                      <a:pt x="490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"/>
              <p:cNvSpPr/>
              <p:nvPr/>
            </p:nvSpPr>
            <p:spPr>
              <a:xfrm rot="5400000">
                <a:off x="3412558" y="606368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1" y="1"/>
                    </a:moveTo>
                    <a:cubicBezTo>
                      <a:pt x="293" y="1"/>
                      <a:pt x="224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18" y="4"/>
                      <a:pt x="420" y="4"/>
                    </a:cubicBezTo>
                    <a:cubicBezTo>
                      <a:pt x="403" y="2"/>
                      <a:pt x="387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"/>
              <p:cNvSpPr/>
              <p:nvPr/>
            </p:nvSpPr>
            <p:spPr>
              <a:xfrm rot="5400000">
                <a:off x="3503560" y="6085716"/>
                <a:ext cx="45963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98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4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84" y="504"/>
                      <a:pt x="798" y="28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"/>
              <p:cNvSpPr/>
              <p:nvPr/>
            </p:nvSpPr>
            <p:spPr>
              <a:xfrm rot="5400000">
                <a:off x="2824823" y="6170644"/>
                <a:ext cx="42737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8" extrusionOk="0">
                    <a:moveTo>
                      <a:pt x="349" y="1"/>
                    </a:moveTo>
                    <a:cubicBezTo>
                      <a:pt x="276" y="1"/>
                      <a:pt x="199" y="30"/>
                      <a:pt x="140" y="88"/>
                    </a:cubicBezTo>
                    <a:cubicBezTo>
                      <a:pt x="56" y="144"/>
                      <a:pt x="14" y="228"/>
                      <a:pt x="0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24" y="704"/>
                      <a:pt x="322" y="704"/>
                    </a:cubicBezTo>
                    <a:cubicBezTo>
                      <a:pt x="339" y="706"/>
                      <a:pt x="355" y="707"/>
                      <a:pt x="371" y="707"/>
                    </a:cubicBezTo>
                    <a:cubicBezTo>
                      <a:pt x="449" y="707"/>
                      <a:pt x="519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42" y="200"/>
                      <a:pt x="588" y="18"/>
                      <a:pt x="392" y="4"/>
                    </a:cubicBezTo>
                    <a:cubicBezTo>
                      <a:pt x="378" y="2"/>
                      <a:pt x="364" y="1"/>
                      <a:pt x="34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2"/>
              <p:cNvSpPr/>
              <p:nvPr/>
            </p:nvSpPr>
            <p:spPr>
              <a:xfrm rot="5400000">
                <a:off x="2895187" y="6271296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46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"/>
              <p:cNvSpPr/>
              <p:nvPr/>
            </p:nvSpPr>
            <p:spPr>
              <a:xfrm rot="5400000">
                <a:off x="2789165" y="648797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28" y="225"/>
                      <a:pt x="14" y="323"/>
                    </a:cubicBezTo>
                    <a:cubicBezTo>
                      <a:pt x="0" y="407"/>
                      <a:pt x="28" y="505"/>
                      <a:pt x="98" y="575"/>
                    </a:cubicBezTo>
                    <a:cubicBezTo>
                      <a:pt x="154" y="645"/>
                      <a:pt x="238" y="701"/>
                      <a:pt x="336" y="701"/>
                    </a:cubicBezTo>
                    <a:cubicBezTo>
                      <a:pt x="351" y="703"/>
                      <a:pt x="365" y="704"/>
                      <a:pt x="380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72" y="561"/>
                      <a:pt x="714" y="477"/>
                      <a:pt x="728" y="393"/>
                    </a:cubicBezTo>
                    <a:cubicBezTo>
                      <a:pt x="728" y="295"/>
                      <a:pt x="700" y="197"/>
                      <a:pt x="644" y="127"/>
                    </a:cubicBezTo>
                    <a:cubicBezTo>
                      <a:pt x="588" y="57"/>
                      <a:pt x="490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"/>
              <p:cNvSpPr/>
              <p:nvPr/>
            </p:nvSpPr>
            <p:spPr>
              <a:xfrm rot="5400000">
                <a:off x="2842320" y="6646198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06"/>
                      <a:pt x="29" y="504"/>
                      <a:pt x="85" y="574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742" y="504"/>
                      <a:pt x="770" y="280"/>
                      <a:pt x="645" y="126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"/>
              <p:cNvSpPr/>
              <p:nvPr/>
            </p:nvSpPr>
            <p:spPr>
              <a:xfrm rot="5400000">
                <a:off x="2964919" y="6751860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0"/>
                    </a:moveTo>
                    <a:cubicBezTo>
                      <a:pt x="275" y="0"/>
                      <a:pt x="198" y="27"/>
                      <a:pt x="140" y="74"/>
                    </a:cubicBezTo>
                    <a:cubicBezTo>
                      <a:pt x="70" y="130"/>
                      <a:pt x="14" y="213"/>
                      <a:pt x="14" y="311"/>
                    </a:cubicBezTo>
                    <a:cubicBezTo>
                      <a:pt x="0" y="409"/>
                      <a:pt x="28" y="493"/>
                      <a:pt x="84" y="577"/>
                    </a:cubicBezTo>
                    <a:cubicBezTo>
                      <a:pt x="154" y="647"/>
                      <a:pt x="238" y="689"/>
                      <a:pt x="336" y="703"/>
                    </a:cubicBezTo>
                    <a:cubicBezTo>
                      <a:pt x="420" y="703"/>
                      <a:pt x="518" y="675"/>
                      <a:pt x="588" y="619"/>
                    </a:cubicBezTo>
                    <a:cubicBezTo>
                      <a:pt x="658" y="563"/>
                      <a:pt x="714" y="479"/>
                      <a:pt x="714" y="381"/>
                    </a:cubicBezTo>
                    <a:cubicBezTo>
                      <a:pt x="728" y="297"/>
                      <a:pt x="700" y="199"/>
                      <a:pt x="644" y="130"/>
                    </a:cubicBezTo>
                    <a:cubicBezTo>
                      <a:pt x="574" y="46"/>
                      <a:pt x="490" y="4"/>
                      <a:pt x="406" y="4"/>
                    </a:cubicBezTo>
                    <a:cubicBezTo>
                      <a:pt x="389" y="1"/>
                      <a:pt x="372" y="0"/>
                      <a:pt x="35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"/>
              <p:cNvSpPr/>
              <p:nvPr/>
            </p:nvSpPr>
            <p:spPr>
              <a:xfrm rot="5400000">
                <a:off x="2913261" y="6506610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28"/>
                      <a:pt x="14" y="312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350" y="706"/>
                      <a:pt x="364" y="708"/>
                      <a:pt x="379" y="708"/>
                    </a:cubicBezTo>
                    <a:cubicBezTo>
                      <a:pt x="452" y="708"/>
                      <a:pt x="530" y="678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2"/>
              <p:cNvSpPr/>
              <p:nvPr/>
            </p:nvSpPr>
            <p:spPr>
              <a:xfrm rot="5400000">
                <a:off x="2899559" y="6080891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9" y="0"/>
                    </a:moveTo>
                    <a:cubicBezTo>
                      <a:pt x="281" y="0"/>
                      <a:pt x="211" y="29"/>
                      <a:pt x="141" y="88"/>
                    </a:cubicBezTo>
                    <a:cubicBezTo>
                      <a:pt x="71" y="144"/>
                      <a:pt x="29" y="228"/>
                      <a:pt x="15" y="326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5" y="648"/>
                      <a:pt x="239" y="704"/>
                      <a:pt x="337" y="704"/>
                    </a:cubicBezTo>
                    <a:cubicBezTo>
                      <a:pt x="354" y="706"/>
                      <a:pt x="370" y="707"/>
                      <a:pt x="386" y="707"/>
                    </a:cubicBezTo>
                    <a:cubicBezTo>
                      <a:pt x="464" y="707"/>
                      <a:pt x="533" y="680"/>
                      <a:pt x="603" y="634"/>
                    </a:cubicBezTo>
                    <a:cubicBezTo>
                      <a:pt x="757" y="508"/>
                      <a:pt x="771" y="284"/>
                      <a:pt x="645" y="130"/>
                    </a:cubicBezTo>
                    <a:cubicBezTo>
                      <a:pt x="589" y="60"/>
                      <a:pt x="505" y="18"/>
                      <a:pt x="407" y="4"/>
                    </a:cubicBezTo>
                    <a:cubicBezTo>
                      <a:pt x="390" y="2"/>
                      <a:pt x="374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"/>
              <p:cNvSpPr/>
              <p:nvPr/>
            </p:nvSpPr>
            <p:spPr>
              <a:xfrm rot="5400000">
                <a:off x="3163411" y="6251396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35" y="0"/>
                    </a:moveTo>
                    <a:cubicBezTo>
                      <a:pt x="337" y="0"/>
                      <a:pt x="239" y="28"/>
                      <a:pt x="169" y="84"/>
                    </a:cubicBezTo>
                    <a:cubicBezTo>
                      <a:pt x="15" y="210"/>
                      <a:pt x="1" y="434"/>
                      <a:pt x="127" y="588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49" y="714"/>
                      <a:pt x="547" y="686"/>
                      <a:pt x="617" y="630"/>
                    </a:cubicBezTo>
                    <a:cubicBezTo>
                      <a:pt x="701" y="574"/>
                      <a:pt x="743" y="490"/>
                      <a:pt x="757" y="392"/>
                    </a:cubicBezTo>
                    <a:cubicBezTo>
                      <a:pt x="757" y="294"/>
                      <a:pt x="729" y="210"/>
                      <a:pt x="673" y="140"/>
                    </a:cubicBezTo>
                    <a:cubicBezTo>
                      <a:pt x="617" y="56"/>
                      <a:pt x="533" y="14"/>
                      <a:pt x="43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"/>
              <p:cNvSpPr/>
              <p:nvPr/>
            </p:nvSpPr>
            <p:spPr>
              <a:xfrm rot="5400000">
                <a:off x="4412982" y="5267911"/>
                <a:ext cx="42737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56" y="130"/>
                      <a:pt x="14" y="214"/>
                      <a:pt x="0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40" y="648"/>
                      <a:pt x="224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14" y="480"/>
                      <a:pt x="728" y="396"/>
                    </a:cubicBezTo>
                    <a:cubicBezTo>
                      <a:pt x="742" y="186"/>
                      <a:pt x="602" y="18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"/>
              <p:cNvSpPr/>
              <p:nvPr/>
            </p:nvSpPr>
            <p:spPr>
              <a:xfrm rot="5400000">
                <a:off x="3235695" y="5587261"/>
                <a:ext cx="44350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7" extrusionOk="0">
                    <a:moveTo>
                      <a:pt x="385" y="0"/>
                    </a:moveTo>
                    <a:cubicBezTo>
                      <a:pt x="307" y="0"/>
                      <a:pt x="238" y="27"/>
                      <a:pt x="168" y="74"/>
                    </a:cubicBezTo>
                    <a:cubicBezTo>
                      <a:pt x="14" y="200"/>
                      <a:pt x="0" y="423"/>
                      <a:pt x="126" y="577"/>
                    </a:cubicBezTo>
                    <a:cubicBezTo>
                      <a:pt x="182" y="647"/>
                      <a:pt x="266" y="689"/>
                      <a:pt x="364" y="703"/>
                    </a:cubicBezTo>
                    <a:cubicBezTo>
                      <a:pt x="381" y="706"/>
                      <a:pt x="397" y="707"/>
                      <a:pt x="413" y="707"/>
                    </a:cubicBezTo>
                    <a:cubicBezTo>
                      <a:pt x="491" y="707"/>
                      <a:pt x="560" y="680"/>
                      <a:pt x="630" y="633"/>
                    </a:cubicBezTo>
                    <a:cubicBezTo>
                      <a:pt x="700" y="563"/>
                      <a:pt x="742" y="479"/>
                      <a:pt x="756" y="395"/>
                    </a:cubicBezTo>
                    <a:cubicBezTo>
                      <a:pt x="770" y="297"/>
                      <a:pt x="742" y="200"/>
                      <a:pt x="672" y="130"/>
                    </a:cubicBezTo>
                    <a:cubicBezTo>
                      <a:pt x="616" y="60"/>
                      <a:pt x="532" y="4"/>
                      <a:pt x="434" y="4"/>
                    </a:cubicBezTo>
                    <a:cubicBezTo>
                      <a:pt x="417" y="1"/>
                      <a:pt x="401" y="0"/>
                      <a:pt x="38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"/>
              <p:cNvSpPr/>
              <p:nvPr/>
            </p:nvSpPr>
            <p:spPr>
              <a:xfrm rot="5400000">
                <a:off x="3072871" y="6398816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407" y="0"/>
                    </a:moveTo>
                    <a:cubicBezTo>
                      <a:pt x="309" y="0"/>
                      <a:pt x="225" y="28"/>
                      <a:pt x="141" y="84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06"/>
                      <a:pt x="29" y="504"/>
                      <a:pt x="99" y="574"/>
                    </a:cubicBezTo>
                    <a:cubicBezTo>
                      <a:pt x="155" y="644"/>
                      <a:pt x="239" y="700"/>
                      <a:pt x="337" y="700"/>
                    </a:cubicBezTo>
                    <a:cubicBezTo>
                      <a:pt x="353" y="702"/>
                      <a:pt x="370" y="703"/>
                      <a:pt x="386" y="703"/>
                    </a:cubicBezTo>
                    <a:cubicBezTo>
                      <a:pt x="463" y="703"/>
                      <a:pt x="533" y="67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42" y="196"/>
                      <a:pt x="602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"/>
              <p:cNvSpPr/>
              <p:nvPr/>
            </p:nvSpPr>
            <p:spPr>
              <a:xfrm rot="5400000">
                <a:off x="3216998" y="6356770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91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5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84" y="200"/>
                      <a:pt x="630" y="18"/>
                      <a:pt x="434" y="4"/>
                    </a:cubicBezTo>
                    <a:cubicBezTo>
                      <a:pt x="420" y="2"/>
                      <a:pt x="406" y="0"/>
                      <a:pt x="39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"/>
              <p:cNvSpPr/>
              <p:nvPr/>
            </p:nvSpPr>
            <p:spPr>
              <a:xfrm rot="5400000">
                <a:off x="2842338" y="6315474"/>
                <a:ext cx="44350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4" extrusionOk="0">
                    <a:moveTo>
                      <a:pt x="406" y="0"/>
                    </a:moveTo>
                    <a:cubicBezTo>
                      <a:pt x="308" y="0"/>
                      <a:pt x="224" y="28"/>
                      <a:pt x="140" y="84"/>
                    </a:cubicBezTo>
                    <a:cubicBezTo>
                      <a:pt x="70" y="140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588" y="630"/>
                    </a:cubicBezTo>
                    <a:cubicBezTo>
                      <a:pt x="742" y="504"/>
                      <a:pt x="770" y="280"/>
                      <a:pt x="644" y="126"/>
                    </a:cubicBezTo>
                    <a:cubicBezTo>
                      <a:pt x="588" y="56"/>
                      <a:pt x="504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"/>
              <p:cNvSpPr/>
              <p:nvPr/>
            </p:nvSpPr>
            <p:spPr>
              <a:xfrm rot="5400000">
                <a:off x="3194318" y="5978903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396" y="1"/>
                    </a:moveTo>
                    <a:cubicBezTo>
                      <a:pt x="311" y="1"/>
                      <a:pt x="229" y="39"/>
                      <a:pt x="169" y="88"/>
                    </a:cubicBezTo>
                    <a:cubicBezTo>
                      <a:pt x="15" y="199"/>
                      <a:pt x="1" y="423"/>
                      <a:pt x="127" y="577"/>
                    </a:cubicBezTo>
                    <a:cubicBezTo>
                      <a:pt x="183" y="647"/>
                      <a:pt x="267" y="703"/>
                      <a:pt x="365" y="703"/>
                    </a:cubicBezTo>
                    <a:cubicBezTo>
                      <a:pt x="379" y="706"/>
                      <a:pt x="394" y="707"/>
                      <a:pt x="409" y="707"/>
                    </a:cubicBezTo>
                    <a:cubicBezTo>
                      <a:pt x="481" y="707"/>
                      <a:pt x="558" y="680"/>
                      <a:pt x="616" y="633"/>
                    </a:cubicBezTo>
                    <a:cubicBezTo>
                      <a:pt x="686" y="577"/>
                      <a:pt x="742" y="479"/>
                      <a:pt x="756" y="395"/>
                    </a:cubicBezTo>
                    <a:cubicBezTo>
                      <a:pt x="770" y="199"/>
                      <a:pt x="630" y="18"/>
                      <a:pt x="435" y="4"/>
                    </a:cubicBezTo>
                    <a:cubicBezTo>
                      <a:pt x="422" y="2"/>
                      <a:pt x="409" y="1"/>
                      <a:pt x="39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"/>
              <p:cNvSpPr/>
              <p:nvPr/>
            </p:nvSpPr>
            <p:spPr>
              <a:xfrm rot="5400000">
                <a:off x="3516862" y="5400408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2"/>
              <p:cNvSpPr/>
              <p:nvPr/>
            </p:nvSpPr>
            <p:spPr>
              <a:xfrm rot="5400000">
                <a:off x="3418327" y="5551096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0"/>
                    </a:moveTo>
                    <a:cubicBezTo>
                      <a:pt x="289" y="0"/>
                      <a:pt x="212" y="28"/>
                      <a:pt x="154" y="74"/>
                    </a:cubicBezTo>
                    <a:cubicBezTo>
                      <a:pt x="84" y="130"/>
                      <a:pt x="28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7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"/>
              <p:cNvSpPr/>
              <p:nvPr/>
            </p:nvSpPr>
            <p:spPr>
              <a:xfrm rot="5400000">
                <a:off x="4101975" y="5529382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8" y="1"/>
                    </a:moveTo>
                    <a:cubicBezTo>
                      <a:pt x="277" y="1"/>
                      <a:pt x="199" y="30"/>
                      <a:pt x="141" y="88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40" y="706"/>
                      <a:pt x="356" y="707"/>
                      <a:pt x="373" y="707"/>
                    </a:cubicBezTo>
                    <a:cubicBezTo>
                      <a:pt x="454" y="707"/>
                      <a:pt x="531" y="680"/>
                      <a:pt x="589" y="634"/>
                    </a:cubicBezTo>
                    <a:cubicBezTo>
                      <a:pt x="743" y="508"/>
                      <a:pt x="771" y="284"/>
                      <a:pt x="645" y="130"/>
                    </a:cubicBezTo>
                    <a:cubicBezTo>
                      <a:pt x="575" y="60"/>
                      <a:pt x="491" y="18"/>
                      <a:pt x="407" y="4"/>
                    </a:cubicBezTo>
                    <a:cubicBezTo>
                      <a:pt x="390" y="2"/>
                      <a:pt x="374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"/>
              <p:cNvSpPr/>
              <p:nvPr/>
            </p:nvSpPr>
            <p:spPr>
              <a:xfrm rot="5400000">
                <a:off x="3939492" y="5749570"/>
                <a:ext cx="44408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83" y="85"/>
                    </a:cubicBezTo>
                    <a:cubicBezTo>
                      <a:pt x="29" y="211"/>
                      <a:pt x="1" y="435"/>
                      <a:pt x="127" y="574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63" y="714"/>
                      <a:pt x="547" y="686"/>
                      <a:pt x="631" y="630"/>
                    </a:cubicBezTo>
                    <a:cubicBezTo>
                      <a:pt x="701" y="574"/>
                      <a:pt x="743" y="491"/>
                      <a:pt x="757" y="393"/>
                    </a:cubicBezTo>
                    <a:cubicBezTo>
                      <a:pt x="771" y="295"/>
                      <a:pt x="743" y="211"/>
                      <a:pt x="673" y="141"/>
                    </a:cubicBezTo>
                    <a:cubicBezTo>
                      <a:pt x="617" y="57"/>
                      <a:pt x="533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"/>
              <p:cNvSpPr/>
              <p:nvPr/>
            </p:nvSpPr>
            <p:spPr>
              <a:xfrm rot="5400000">
                <a:off x="3847241" y="5390709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7" y="1"/>
                    </a:moveTo>
                    <a:cubicBezTo>
                      <a:pt x="309" y="1"/>
                      <a:pt x="211" y="29"/>
                      <a:pt x="141" y="85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20"/>
                      <a:pt x="29" y="504"/>
                      <a:pt x="99" y="588"/>
                    </a:cubicBezTo>
                    <a:cubicBezTo>
                      <a:pt x="155" y="658"/>
                      <a:pt x="239" y="700"/>
                      <a:pt x="337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9" y="574"/>
                      <a:pt x="715" y="490"/>
                      <a:pt x="729" y="392"/>
                    </a:cubicBezTo>
                    <a:cubicBezTo>
                      <a:pt x="729" y="294"/>
                      <a:pt x="701" y="210"/>
                      <a:pt x="645" y="140"/>
                    </a:cubicBezTo>
                    <a:cubicBezTo>
                      <a:pt x="589" y="57"/>
                      <a:pt x="491" y="15"/>
                      <a:pt x="40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"/>
              <p:cNvSpPr/>
              <p:nvPr/>
            </p:nvSpPr>
            <p:spPr>
              <a:xfrm rot="5400000">
                <a:off x="4175911" y="5592192"/>
                <a:ext cx="42795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7" extrusionOk="0">
                    <a:moveTo>
                      <a:pt x="359" y="1"/>
                    </a:moveTo>
                    <a:cubicBezTo>
                      <a:pt x="283" y="1"/>
                      <a:pt x="201" y="39"/>
                      <a:pt x="140" y="87"/>
                    </a:cubicBezTo>
                    <a:cubicBezTo>
                      <a:pt x="70" y="143"/>
                      <a:pt x="14" y="227"/>
                      <a:pt x="14" y="325"/>
                    </a:cubicBezTo>
                    <a:cubicBezTo>
                      <a:pt x="0" y="409"/>
                      <a:pt x="28" y="507"/>
                      <a:pt x="84" y="577"/>
                    </a:cubicBezTo>
                    <a:cubicBezTo>
                      <a:pt x="140" y="647"/>
                      <a:pt x="238" y="703"/>
                      <a:pt x="322" y="703"/>
                    </a:cubicBezTo>
                    <a:cubicBezTo>
                      <a:pt x="339" y="705"/>
                      <a:pt x="356" y="707"/>
                      <a:pt x="373" y="707"/>
                    </a:cubicBezTo>
                    <a:cubicBezTo>
                      <a:pt x="453" y="707"/>
                      <a:pt x="530" y="679"/>
                      <a:pt x="588" y="633"/>
                    </a:cubicBezTo>
                    <a:cubicBezTo>
                      <a:pt x="658" y="577"/>
                      <a:pt x="700" y="479"/>
                      <a:pt x="714" y="395"/>
                    </a:cubicBezTo>
                    <a:cubicBezTo>
                      <a:pt x="742" y="199"/>
                      <a:pt x="588" y="17"/>
                      <a:pt x="392" y="3"/>
                    </a:cubicBezTo>
                    <a:cubicBezTo>
                      <a:pt x="381" y="2"/>
                      <a:pt x="37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"/>
              <p:cNvSpPr/>
              <p:nvPr/>
            </p:nvSpPr>
            <p:spPr>
              <a:xfrm rot="5400000">
                <a:off x="3554670" y="5887207"/>
                <a:ext cx="483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840" h="714" extrusionOk="0">
                    <a:moveTo>
                      <a:pt x="518" y="0"/>
                    </a:moveTo>
                    <a:cubicBezTo>
                      <a:pt x="420" y="0"/>
                      <a:pt x="322" y="28"/>
                      <a:pt x="252" y="84"/>
                    </a:cubicBezTo>
                    <a:cubicBezTo>
                      <a:pt x="0" y="280"/>
                      <a:pt x="126" y="686"/>
                      <a:pt x="448" y="714"/>
                    </a:cubicBezTo>
                    <a:cubicBezTo>
                      <a:pt x="532" y="714"/>
                      <a:pt x="630" y="686"/>
                      <a:pt x="700" y="630"/>
                    </a:cubicBezTo>
                    <a:cubicBezTo>
                      <a:pt x="784" y="574"/>
                      <a:pt x="826" y="490"/>
                      <a:pt x="840" y="392"/>
                    </a:cubicBezTo>
                    <a:cubicBezTo>
                      <a:pt x="840" y="294"/>
                      <a:pt x="812" y="210"/>
                      <a:pt x="756" y="140"/>
                    </a:cubicBezTo>
                    <a:cubicBezTo>
                      <a:pt x="700" y="56"/>
                      <a:pt x="602" y="14"/>
                      <a:pt x="51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"/>
              <p:cNvSpPr/>
              <p:nvPr/>
            </p:nvSpPr>
            <p:spPr>
              <a:xfrm rot="5400000">
                <a:off x="3522929" y="6230632"/>
                <a:ext cx="44350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5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00" y="574"/>
                      <a:pt x="742" y="491"/>
                      <a:pt x="756" y="393"/>
                    </a:cubicBezTo>
                    <a:cubicBezTo>
                      <a:pt x="770" y="197"/>
                      <a:pt x="630" y="29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"/>
              <p:cNvSpPr/>
              <p:nvPr/>
            </p:nvSpPr>
            <p:spPr>
              <a:xfrm rot="5400000">
                <a:off x="3756273" y="5973430"/>
                <a:ext cx="42795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14" y="225"/>
                      <a:pt x="14" y="323"/>
                    </a:cubicBezTo>
                    <a:cubicBezTo>
                      <a:pt x="0" y="407"/>
                      <a:pt x="28" y="505"/>
                      <a:pt x="84" y="575"/>
                    </a:cubicBezTo>
                    <a:cubicBezTo>
                      <a:pt x="140" y="645"/>
                      <a:pt x="238" y="701"/>
                      <a:pt x="322" y="701"/>
                    </a:cubicBezTo>
                    <a:cubicBezTo>
                      <a:pt x="339" y="703"/>
                      <a:pt x="356" y="704"/>
                      <a:pt x="373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58" y="575"/>
                      <a:pt x="714" y="477"/>
                      <a:pt x="714" y="393"/>
                    </a:cubicBezTo>
                    <a:cubicBezTo>
                      <a:pt x="742" y="197"/>
                      <a:pt x="588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"/>
              <p:cNvSpPr/>
              <p:nvPr/>
            </p:nvSpPr>
            <p:spPr>
              <a:xfrm rot="5400000">
                <a:off x="3588769" y="5962867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49" y="0"/>
                    </a:moveTo>
                    <a:cubicBezTo>
                      <a:pt x="276" y="0"/>
                      <a:pt x="198" y="29"/>
                      <a:pt x="140" y="88"/>
                    </a:cubicBezTo>
                    <a:cubicBezTo>
                      <a:pt x="70" y="144"/>
                      <a:pt x="14" y="228"/>
                      <a:pt x="14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38" y="703"/>
                      <a:pt x="322" y="703"/>
                    </a:cubicBezTo>
                    <a:cubicBezTo>
                      <a:pt x="339" y="706"/>
                      <a:pt x="356" y="707"/>
                      <a:pt x="372" y="707"/>
                    </a:cubicBezTo>
                    <a:cubicBezTo>
                      <a:pt x="453" y="707"/>
                      <a:pt x="530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74" y="60"/>
                      <a:pt x="490" y="4"/>
                      <a:pt x="392" y="4"/>
                    </a:cubicBezTo>
                    <a:cubicBezTo>
                      <a:pt x="378" y="1"/>
                      <a:pt x="364" y="0"/>
                      <a:pt x="3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2"/>
              <p:cNvSpPr/>
              <p:nvPr/>
            </p:nvSpPr>
            <p:spPr>
              <a:xfrm rot="5400000">
                <a:off x="3973387" y="5863016"/>
                <a:ext cx="4676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812" h="708" extrusionOk="0">
                    <a:moveTo>
                      <a:pt x="399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4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84" y="508"/>
                      <a:pt x="812" y="284"/>
                      <a:pt x="686" y="130"/>
                    </a:cubicBezTo>
                    <a:cubicBezTo>
                      <a:pt x="616" y="60"/>
                      <a:pt x="532" y="18"/>
                      <a:pt x="448" y="4"/>
                    </a:cubicBezTo>
                    <a:cubicBezTo>
                      <a:pt x="432" y="2"/>
                      <a:pt x="415" y="0"/>
                      <a:pt x="39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"/>
              <p:cNvSpPr/>
              <p:nvPr/>
            </p:nvSpPr>
            <p:spPr>
              <a:xfrm rot="5400000">
                <a:off x="4081540" y="5251849"/>
                <a:ext cx="49188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854" h="704" extrusionOk="0">
                    <a:moveTo>
                      <a:pt x="357" y="1"/>
                    </a:moveTo>
                    <a:cubicBezTo>
                      <a:pt x="280" y="1"/>
                      <a:pt x="212" y="28"/>
                      <a:pt x="154" y="74"/>
                    </a:cubicBezTo>
                    <a:cubicBezTo>
                      <a:pt x="70" y="130"/>
                      <a:pt x="28" y="228"/>
                      <a:pt x="14" y="312"/>
                    </a:cubicBezTo>
                    <a:cubicBezTo>
                      <a:pt x="0" y="508"/>
                      <a:pt x="140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854" y="424"/>
                      <a:pt x="728" y="18"/>
                      <a:pt x="406" y="4"/>
                    </a:cubicBezTo>
                    <a:cubicBezTo>
                      <a:pt x="389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"/>
              <p:cNvSpPr/>
              <p:nvPr/>
            </p:nvSpPr>
            <p:spPr>
              <a:xfrm rot="5400000">
                <a:off x="3791124" y="5550981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72" y="1"/>
                    </a:moveTo>
                    <a:cubicBezTo>
                      <a:pt x="291" y="1"/>
                      <a:pt x="213" y="30"/>
                      <a:pt x="155" y="88"/>
                    </a:cubicBezTo>
                    <a:cubicBezTo>
                      <a:pt x="85" y="144"/>
                      <a:pt x="43" y="228"/>
                      <a:pt x="29" y="326"/>
                    </a:cubicBezTo>
                    <a:cubicBezTo>
                      <a:pt x="1" y="522"/>
                      <a:pt x="155" y="690"/>
                      <a:pt x="351" y="704"/>
                    </a:cubicBezTo>
                    <a:cubicBezTo>
                      <a:pt x="365" y="706"/>
                      <a:pt x="380" y="707"/>
                      <a:pt x="395" y="707"/>
                    </a:cubicBezTo>
                    <a:cubicBezTo>
                      <a:pt x="467" y="707"/>
                      <a:pt x="545" y="680"/>
                      <a:pt x="603" y="634"/>
                    </a:cubicBezTo>
                    <a:cubicBezTo>
                      <a:pt x="756" y="508"/>
                      <a:pt x="784" y="284"/>
                      <a:pt x="658" y="130"/>
                    </a:cubicBezTo>
                    <a:cubicBezTo>
                      <a:pt x="603" y="60"/>
                      <a:pt x="505" y="18"/>
                      <a:pt x="421" y="4"/>
                    </a:cubicBezTo>
                    <a:cubicBezTo>
                      <a:pt x="404" y="2"/>
                      <a:pt x="388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"/>
              <p:cNvSpPr/>
              <p:nvPr/>
            </p:nvSpPr>
            <p:spPr>
              <a:xfrm rot="5400000">
                <a:off x="3141616" y="5753130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392" y="1"/>
                    </a:moveTo>
                    <a:cubicBezTo>
                      <a:pt x="294" y="1"/>
                      <a:pt x="210" y="29"/>
                      <a:pt x="140" y="85"/>
                    </a:cubicBezTo>
                    <a:cubicBezTo>
                      <a:pt x="56" y="141"/>
                      <a:pt x="14" y="225"/>
                      <a:pt x="0" y="322"/>
                    </a:cubicBezTo>
                    <a:cubicBezTo>
                      <a:pt x="0" y="420"/>
                      <a:pt x="28" y="504"/>
                      <a:pt x="84" y="588"/>
                    </a:cubicBezTo>
                    <a:cubicBezTo>
                      <a:pt x="140" y="658"/>
                      <a:pt x="224" y="700"/>
                      <a:pt x="322" y="714"/>
                    </a:cubicBezTo>
                    <a:cubicBezTo>
                      <a:pt x="420" y="714"/>
                      <a:pt x="504" y="686"/>
                      <a:pt x="588" y="630"/>
                    </a:cubicBezTo>
                    <a:cubicBezTo>
                      <a:pt x="742" y="504"/>
                      <a:pt x="756" y="280"/>
                      <a:pt x="630" y="141"/>
                    </a:cubicBezTo>
                    <a:cubicBezTo>
                      <a:pt x="574" y="57"/>
                      <a:pt x="490" y="15"/>
                      <a:pt x="39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"/>
              <p:cNvSpPr/>
              <p:nvPr/>
            </p:nvSpPr>
            <p:spPr>
              <a:xfrm rot="5400000">
                <a:off x="4058155" y="5692944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1"/>
                    </a:moveTo>
                    <a:cubicBezTo>
                      <a:pt x="280" y="1"/>
                      <a:pt x="210" y="28"/>
                      <a:pt x="140" y="74"/>
                    </a:cubicBezTo>
                    <a:cubicBezTo>
                      <a:pt x="71" y="144"/>
                      <a:pt x="29" y="228"/>
                      <a:pt x="15" y="312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90"/>
                      <a:pt x="602" y="634"/>
                    </a:cubicBezTo>
                    <a:cubicBezTo>
                      <a:pt x="672" y="564"/>
                      <a:pt x="714" y="480"/>
                      <a:pt x="728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504" y="4"/>
                      <a:pt x="406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2"/>
              <p:cNvSpPr/>
              <p:nvPr/>
            </p:nvSpPr>
            <p:spPr>
              <a:xfrm rot="5400000">
                <a:off x="3055352" y="563936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1"/>
                    </a:moveTo>
                    <a:cubicBezTo>
                      <a:pt x="289" y="1"/>
                      <a:pt x="212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6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2"/>
              <p:cNvSpPr/>
              <p:nvPr/>
            </p:nvSpPr>
            <p:spPr>
              <a:xfrm rot="5400000">
                <a:off x="3054545" y="5757036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28" y="214"/>
                      <a:pt x="14" y="312"/>
                    </a:cubicBezTo>
                    <a:cubicBezTo>
                      <a:pt x="0" y="410"/>
                      <a:pt x="28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2"/>
              <p:cNvSpPr/>
              <p:nvPr/>
            </p:nvSpPr>
            <p:spPr>
              <a:xfrm rot="5400000">
                <a:off x="3151108" y="5626376"/>
                <a:ext cx="45156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7" extrusionOk="0">
                    <a:moveTo>
                      <a:pt x="400" y="0"/>
                    </a:moveTo>
                    <a:cubicBezTo>
                      <a:pt x="325" y="0"/>
                      <a:pt x="243" y="38"/>
                      <a:pt x="182" y="87"/>
                    </a:cubicBezTo>
                    <a:cubicBezTo>
                      <a:pt x="28" y="199"/>
                      <a:pt x="0" y="423"/>
                      <a:pt x="126" y="577"/>
                    </a:cubicBezTo>
                    <a:cubicBezTo>
                      <a:pt x="182" y="647"/>
                      <a:pt x="280" y="703"/>
                      <a:pt x="364" y="703"/>
                    </a:cubicBezTo>
                    <a:cubicBezTo>
                      <a:pt x="381" y="705"/>
                      <a:pt x="398" y="706"/>
                      <a:pt x="414" y="706"/>
                    </a:cubicBezTo>
                    <a:cubicBezTo>
                      <a:pt x="495" y="706"/>
                      <a:pt x="572" y="679"/>
                      <a:pt x="630" y="633"/>
                    </a:cubicBezTo>
                    <a:cubicBezTo>
                      <a:pt x="700" y="577"/>
                      <a:pt x="742" y="479"/>
                      <a:pt x="756" y="395"/>
                    </a:cubicBezTo>
                    <a:cubicBezTo>
                      <a:pt x="784" y="199"/>
                      <a:pt x="630" y="17"/>
                      <a:pt x="434" y="3"/>
                    </a:cubicBezTo>
                    <a:cubicBezTo>
                      <a:pt x="423" y="1"/>
                      <a:pt x="412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2"/>
              <p:cNvSpPr/>
              <p:nvPr/>
            </p:nvSpPr>
            <p:spPr>
              <a:xfrm rot="5400000">
                <a:off x="3160899" y="5707070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0"/>
                    </a:moveTo>
                    <a:cubicBezTo>
                      <a:pt x="280" y="0"/>
                      <a:pt x="210" y="28"/>
                      <a:pt x="140" y="74"/>
                    </a:cubicBezTo>
                    <a:cubicBezTo>
                      <a:pt x="70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672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504" y="4"/>
                      <a:pt x="406" y="4"/>
                    </a:cubicBezTo>
                    <a:cubicBezTo>
                      <a:pt x="390" y="2"/>
                      <a:pt x="373" y="0"/>
                      <a:pt x="35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"/>
              <p:cNvSpPr/>
              <p:nvPr/>
            </p:nvSpPr>
            <p:spPr>
              <a:xfrm rot="5400000">
                <a:off x="3103676" y="56965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48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57" y="130"/>
                      <a:pt x="15" y="214"/>
                      <a:pt x="1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41" y="648"/>
                      <a:pt x="225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00" y="480"/>
                      <a:pt x="714" y="382"/>
                    </a:cubicBezTo>
                    <a:cubicBezTo>
                      <a:pt x="728" y="284"/>
                      <a:pt x="700" y="200"/>
                      <a:pt x="630" y="130"/>
                    </a:cubicBezTo>
                    <a:cubicBezTo>
                      <a:pt x="574" y="46"/>
                      <a:pt x="490" y="5"/>
                      <a:pt x="392" y="5"/>
                    </a:cubicBezTo>
                    <a:cubicBezTo>
                      <a:pt x="378" y="2"/>
                      <a:pt x="363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"/>
              <p:cNvSpPr/>
              <p:nvPr/>
            </p:nvSpPr>
            <p:spPr>
              <a:xfrm rot="5400000">
                <a:off x="3039512" y="5703528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20" y="1"/>
                    </a:moveTo>
                    <a:cubicBezTo>
                      <a:pt x="322" y="1"/>
                      <a:pt x="238" y="29"/>
                      <a:pt x="168" y="85"/>
                    </a:cubicBezTo>
                    <a:lnTo>
                      <a:pt x="182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2" y="645"/>
                      <a:pt x="266" y="701"/>
                      <a:pt x="350" y="715"/>
                    </a:cubicBezTo>
                    <a:cubicBezTo>
                      <a:pt x="448" y="715"/>
                      <a:pt x="532" y="687"/>
                      <a:pt x="616" y="631"/>
                    </a:cubicBezTo>
                    <a:cubicBezTo>
                      <a:pt x="686" y="575"/>
                      <a:pt x="728" y="491"/>
                      <a:pt x="742" y="393"/>
                    </a:cubicBezTo>
                    <a:cubicBezTo>
                      <a:pt x="756" y="197"/>
                      <a:pt x="616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"/>
              <p:cNvSpPr/>
              <p:nvPr/>
            </p:nvSpPr>
            <p:spPr>
              <a:xfrm rot="5400000">
                <a:off x="3114447" y="5601177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6" y="1"/>
                    </a:moveTo>
                    <a:cubicBezTo>
                      <a:pt x="308" y="1"/>
                      <a:pt x="224" y="29"/>
                      <a:pt x="140" y="85"/>
                    </a:cubicBezTo>
                    <a:cubicBezTo>
                      <a:pt x="70" y="141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28" y="294"/>
                      <a:pt x="700" y="211"/>
                      <a:pt x="644" y="141"/>
                    </a:cubicBezTo>
                    <a:cubicBezTo>
                      <a:pt x="588" y="57"/>
                      <a:pt x="504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6" name="Google Shape;316;p2"/>
            <p:cNvGrpSpPr/>
            <p:nvPr/>
          </p:nvGrpSpPr>
          <p:grpSpPr>
            <a:xfrm rot="9297712">
              <a:off x="-91403" y="-881430"/>
              <a:ext cx="2256303" cy="1822568"/>
              <a:chOff x="5063834" y="5033381"/>
              <a:chExt cx="2662156" cy="2150403"/>
            </a:xfrm>
          </p:grpSpPr>
          <p:sp>
            <p:nvSpPr>
              <p:cNvPr id="317" name="Google Shape;317;p2"/>
              <p:cNvSpPr/>
              <p:nvPr/>
            </p:nvSpPr>
            <p:spPr>
              <a:xfrm rot="5400000">
                <a:off x="5319711" y="4777504"/>
                <a:ext cx="2150403" cy="2662156"/>
              </a:xfrm>
              <a:custGeom>
                <a:avLst/>
                <a:gdLst/>
                <a:ahLst/>
                <a:cxnLst/>
                <a:rect l="l" t="t" r="r" b="b"/>
                <a:pathLst>
                  <a:path w="37335" h="46220" extrusionOk="0">
                    <a:moveTo>
                      <a:pt x="36895" y="1"/>
                    </a:moveTo>
                    <a:cubicBezTo>
                      <a:pt x="36710" y="1"/>
                      <a:pt x="36590" y="189"/>
                      <a:pt x="36523" y="337"/>
                    </a:cubicBezTo>
                    <a:cubicBezTo>
                      <a:pt x="35541" y="203"/>
                      <a:pt x="34561" y="147"/>
                      <a:pt x="33582" y="147"/>
                    </a:cubicBezTo>
                    <a:cubicBezTo>
                      <a:pt x="31504" y="147"/>
                      <a:pt x="29430" y="397"/>
                      <a:pt x="27357" y="673"/>
                    </a:cubicBezTo>
                    <a:cubicBezTo>
                      <a:pt x="25944" y="799"/>
                      <a:pt x="24530" y="1037"/>
                      <a:pt x="23145" y="1373"/>
                    </a:cubicBezTo>
                    <a:cubicBezTo>
                      <a:pt x="18527" y="2520"/>
                      <a:pt x="14105" y="5207"/>
                      <a:pt x="10593" y="8369"/>
                    </a:cubicBezTo>
                    <a:lnTo>
                      <a:pt x="10607" y="8355"/>
                    </a:lnTo>
                    <a:lnTo>
                      <a:pt x="10607" y="8355"/>
                    </a:lnTo>
                    <a:cubicBezTo>
                      <a:pt x="4128" y="14722"/>
                      <a:pt x="742" y="23664"/>
                      <a:pt x="70" y="32634"/>
                    </a:cubicBezTo>
                    <a:cubicBezTo>
                      <a:pt x="0" y="35558"/>
                      <a:pt x="308" y="38511"/>
                      <a:pt x="700" y="41422"/>
                    </a:cubicBezTo>
                    <a:cubicBezTo>
                      <a:pt x="868" y="42583"/>
                      <a:pt x="1022" y="43787"/>
                      <a:pt x="1232" y="44920"/>
                    </a:cubicBezTo>
                    <a:cubicBezTo>
                      <a:pt x="1303" y="45876"/>
                      <a:pt x="1779" y="46220"/>
                      <a:pt x="2389" y="46220"/>
                    </a:cubicBezTo>
                    <a:cubicBezTo>
                      <a:pt x="2851" y="46220"/>
                      <a:pt x="3390" y="46023"/>
                      <a:pt x="3890" y="45746"/>
                    </a:cubicBezTo>
                    <a:cubicBezTo>
                      <a:pt x="8172" y="43255"/>
                      <a:pt x="12272" y="40358"/>
                      <a:pt x="16260" y="37448"/>
                    </a:cubicBezTo>
                    <a:cubicBezTo>
                      <a:pt x="19857" y="34551"/>
                      <a:pt x="22963" y="30983"/>
                      <a:pt x="25860" y="27372"/>
                    </a:cubicBezTo>
                    <a:cubicBezTo>
                      <a:pt x="28015" y="24378"/>
                      <a:pt x="30338" y="21439"/>
                      <a:pt x="32157" y="18221"/>
                    </a:cubicBezTo>
                    <a:cubicBezTo>
                      <a:pt x="35025" y="12945"/>
                      <a:pt x="37264" y="6998"/>
                      <a:pt x="37138" y="911"/>
                    </a:cubicBezTo>
                    <a:cubicBezTo>
                      <a:pt x="37236" y="799"/>
                      <a:pt x="37250" y="645"/>
                      <a:pt x="37180" y="519"/>
                    </a:cubicBezTo>
                    <a:cubicBezTo>
                      <a:pt x="37334" y="309"/>
                      <a:pt x="37194" y="1"/>
                      <a:pt x="36914" y="1"/>
                    </a:cubicBezTo>
                    <a:cubicBezTo>
                      <a:pt x="36908" y="1"/>
                      <a:pt x="36901" y="1"/>
                      <a:pt x="3689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"/>
              <p:cNvSpPr/>
              <p:nvPr/>
            </p:nvSpPr>
            <p:spPr>
              <a:xfrm rot="5400000">
                <a:off x="7543729" y="68094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"/>
              <p:cNvSpPr/>
              <p:nvPr/>
            </p:nvSpPr>
            <p:spPr>
              <a:xfrm rot="5400000">
                <a:off x="7483249" y="699905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"/>
              <p:cNvSpPr/>
              <p:nvPr/>
            </p:nvSpPr>
            <p:spPr>
              <a:xfrm rot="5400000">
                <a:off x="6986235" y="65993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"/>
              <p:cNvSpPr/>
              <p:nvPr/>
            </p:nvSpPr>
            <p:spPr>
              <a:xfrm rot="5400000">
                <a:off x="7264406" y="670455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"/>
              <p:cNvSpPr/>
              <p:nvPr/>
            </p:nvSpPr>
            <p:spPr>
              <a:xfrm rot="5400000">
                <a:off x="6590516" y="67215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"/>
              <p:cNvSpPr/>
              <p:nvPr/>
            </p:nvSpPr>
            <p:spPr>
              <a:xfrm rot="5400000">
                <a:off x="6556032" y="63111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"/>
              <p:cNvSpPr/>
              <p:nvPr/>
            </p:nvSpPr>
            <p:spPr>
              <a:xfrm rot="5400000">
                <a:off x="5973990" y="567893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"/>
              <p:cNvSpPr/>
              <p:nvPr/>
            </p:nvSpPr>
            <p:spPr>
              <a:xfrm rot="5400000">
                <a:off x="6154279" y="618005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"/>
              <p:cNvSpPr/>
              <p:nvPr/>
            </p:nvSpPr>
            <p:spPr>
              <a:xfrm rot="5400000">
                <a:off x="5874611" y="547063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"/>
              <p:cNvSpPr/>
              <p:nvPr/>
            </p:nvSpPr>
            <p:spPr>
              <a:xfrm rot="5400000">
                <a:off x="5554631" y="526220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0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"/>
              <p:cNvSpPr/>
              <p:nvPr/>
            </p:nvSpPr>
            <p:spPr>
              <a:xfrm rot="5400000">
                <a:off x="5175756" y="522016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"/>
              <p:cNvSpPr/>
              <p:nvPr/>
            </p:nvSpPr>
            <p:spPr>
              <a:xfrm rot="5400000">
                <a:off x="5394570" y="52109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"/>
              <p:cNvSpPr/>
              <p:nvPr/>
            </p:nvSpPr>
            <p:spPr>
              <a:xfrm rot="5400000">
                <a:off x="5494900" y="5558085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2"/>
              <p:cNvSpPr/>
              <p:nvPr/>
            </p:nvSpPr>
            <p:spPr>
              <a:xfrm rot="5400000">
                <a:off x="5933853" y="629404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2"/>
              <p:cNvSpPr/>
              <p:nvPr/>
            </p:nvSpPr>
            <p:spPr>
              <a:xfrm rot="5400000">
                <a:off x="6114026" y="644855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"/>
              <p:cNvSpPr/>
              <p:nvPr/>
            </p:nvSpPr>
            <p:spPr>
              <a:xfrm rot="5400000">
                <a:off x="6436166" y="6328022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"/>
              <p:cNvSpPr/>
              <p:nvPr/>
            </p:nvSpPr>
            <p:spPr>
              <a:xfrm rot="5400000">
                <a:off x="6415794" y="646525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"/>
              <p:cNvSpPr/>
              <p:nvPr/>
            </p:nvSpPr>
            <p:spPr>
              <a:xfrm rot="5400000">
                <a:off x="5774943" y="59551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"/>
              <p:cNvSpPr/>
              <p:nvPr/>
            </p:nvSpPr>
            <p:spPr>
              <a:xfrm rot="5400000">
                <a:off x="5675131" y="574794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"/>
              <p:cNvSpPr/>
              <p:nvPr/>
            </p:nvSpPr>
            <p:spPr>
              <a:xfrm rot="5400000">
                <a:off x="7304227" y="68265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 rot="5400000">
                <a:off x="7244467" y="705016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"/>
              <p:cNvSpPr/>
              <p:nvPr/>
            </p:nvSpPr>
            <p:spPr>
              <a:xfrm rot="5400000">
                <a:off x="6595507" y="637956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"/>
              <p:cNvSpPr/>
              <p:nvPr/>
            </p:nvSpPr>
            <p:spPr>
              <a:xfrm rot="5400000">
                <a:off x="6723693" y="6704436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"/>
              <p:cNvSpPr/>
              <p:nvPr/>
            </p:nvSpPr>
            <p:spPr>
              <a:xfrm rot="5400000">
                <a:off x="6456307" y="619701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"/>
              <p:cNvSpPr/>
              <p:nvPr/>
            </p:nvSpPr>
            <p:spPr>
              <a:xfrm rot="5400000">
                <a:off x="6016240" y="6051747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"/>
              <p:cNvSpPr/>
              <p:nvPr/>
            </p:nvSpPr>
            <p:spPr>
              <a:xfrm rot="5400000">
                <a:off x="6214731" y="5868362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"/>
              <p:cNvSpPr/>
              <p:nvPr/>
            </p:nvSpPr>
            <p:spPr>
              <a:xfrm rot="5400000">
                <a:off x="5755004" y="5609625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"/>
              <p:cNvSpPr/>
              <p:nvPr/>
            </p:nvSpPr>
            <p:spPr>
              <a:xfrm rot="5400000">
                <a:off x="5734431" y="5487973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"/>
              <p:cNvSpPr/>
              <p:nvPr/>
            </p:nvSpPr>
            <p:spPr>
              <a:xfrm rot="5400000">
                <a:off x="6910791" y="689564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"/>
              <p:cNvSpPr/>
              <p:nvPr/>
            </p:nvSpPr>
            <p:spPr>
              <a:xfrm rot="5400000">
                <a:off x="7403636" y="675727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"/>
              <p:cNvSpPr/>
              <p:nvPr/>
            </p:nvSpPr>
            <p:spPr>
              <a:xfrm rot="5400000">
                <a:off x="7623486" y="703337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"/>
              <p:cNvSpPr/>
              <p:nvPr/>
            </p:nvSpPr>
            <p:spPr>
              <a:xfrm rot="5400000">
                <a:off x="7324080" y="694687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"/>
              <p:cNvSpPr/>
              <p:nvPr/>
            </p:nvSpPr>
            <p:spPr>
              <a:xfrm rot="5400000">
                <a:off x="7105686" y="69669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"/>
              <p:cNvSpPr/>
              <p:nvPr/>
            </p:nvSpPr>
            <p:spPr>
              <a:xfrm rot="5400000">
                <a:off x="7443802" y="68956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"/>
              <p:cNvSpPr/>
              <p:nvPr/>
            </p:nvSpPr>
            <p:spPr>
              <a:xfrm rot="5400000">
                <a:off x="7204588" y="666922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"/>
              <p:cNvSpPr/>
              <p:nvPr/>
            </p:nvSpPr>
            <p:spPr>
              <a:xfrm rot="5400000">
                <a:off x="7114092" y="670464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"/>
              <p:cNvSpPr/>
              <p:nvPr/>
            </p:nvSpPr>
            <p:spPr>
              <a:xfrm rot="5400000">
                <a:off x="6781885" y="675728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2"/>
                      <a:pt x="569" y="574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"/>
              <p:cNvSpPr/>
              <p:nvPr/>
            </p:nvSpPr>
            <p:spPr>
              <a:xfrm rot="5400000">
                <a:off x="7224412" y="687858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"/>
              <p:cNvSpPr/>
              <p:nvPr/>
            </p:nvSpPr>
            <p:spPr>
              <a:xfrm rot="5400000">
                <a:off x="6826173" y="651281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"/>
              <p:cNvSpPr/>
              <p:nvPr/>
            </p:nvSpPr>
            <p:spPr>
              <a:xfrm rot="5400000">
                <a:off x="6516125" y="6581835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 rot="5400000">
                <a:off x="6536006" y="648304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"/>
              <p:cNvSpPr/>
              <p:nvPr/>
            </p:nvSpPr>
            <p:spPr>
              <a:xfrm rot="5400000">
                <a:off x="6496790" y="60065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"/>
              <p:cNvSpPr/>
              <p:nvPr/>
            </p:nvSpPr>
            <p:spPr>
              <a:xfrm rot="5400000">
                <a:off x="5875149" y="604003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 rot="5400000">
                <a:off x="6685611" y="6581463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3" y="0"/>
                    </a:moveTo>
                    <a:cubicBezTo>
                      <a:pt x="141" y="14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 rot="5400000">
                <a:off x="5994391" y="588546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 rot="5400000">
                <a:off x="6014531" y="625984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 rot="5400000">
                <a:off x="6295151" y="6214142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 rot="5400000">
                <a:off x="6274808" y="654673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 rot="5400000">
                <a:off x="5414336" y="5592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 rot="5400000">
                <a:off x="5374861" y="540139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 rot="5400000">
                <a:off x="5514753" y="583427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"/>
              <p:cNvSpPr/>
              <p:nvPr/>
            </p:nvSpPr>
            <p:spPr>
              <a:xfrm rot="5400000">
                <a:off x="5835164" y="590297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"/>
              <p:cNvSpPr/>
              <p:nvPr/>
            </p:nvSpPr>
            <p:spPr>
              <a:xfrm rot="5400000">
                <a:off x="5893945" y="5540895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85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2"/>
              <p:cNvSpPr/>
              <p:nvPr/>
            </p:nvSpPr>
            <p:spPr>
              <a:xfrm rot="5400000">
                <a:off x="6174017" y="578264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"/>
              <p:cNvSpPr/>
              <p:nvPr/>
            </p:nvSpPr>
            <p:spPr>
              <a:xfrm rot="5400000">
                <a:off x="6374677" y="597187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2"/>
              <p:cNvSpPr/>
              <p:nvPr/>
            </p:nvSpPr>
            <p:spPr>
              <a:xfrm rot="5400000">
                <a:off x="6254610" y="611080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2"/>
              <p:cNvSpPr/>
              <p:nvPr/>
            </p:nvSpPr>
            <p:spPr>
              <a:xfrm rot="5400000">
                <a:off x="6354565" y="64143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"/>
              <p:cNvSpPr/>
              <p:nvPr/>
            </p:nvSpPr>
            <p:spPr>
              <a:xfrm rot="5400000">
                <a:off x="7067784" y="68956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2"/>
              <p:cNvSpPr/>
              <p:nvPr/>
            </p:nvSpPr>
            <p:spPr>
              <a:xfrm rot="5400000">
                <a:off x="7363699" y="7068127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2"/>
              <p:cNvSpPr/>
              <p:nvPr/>
            </p:nvSpPr>
            <p:spPr>
              <a:xfrm rot="5400000">
                <a:off x="6724097" y="641435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2"/>
              <p:cNvSpPr/>
              <p:nvPr/>
            </p:nvSpPr>
            <p:spPr>
              <a:xfrm rot="5400000">
                <a:off x="6964140" y="6695657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"/>
              <p:cNvSpPr/>
              <p:nvPr/>
            </p:nvSpPr>
            <p:spPr>
              <a:xfrm rot="5400000">
                <a:off x="6985871" y="679225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"/>
              <p:cNvSpPr/>
              <p:nvPr/>
            </p:nvSpPr>
            <p:spPr>
              <a:xfrm rot="5400000">
                <a:off x="5575031" y="5453536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81" name="Google Shape;381;p2"/>
            <p:cNvGrpSpPr/>
            <p:nvPr/>
          </p:nvGrpSpPr>
          <p:grpSpPr>
            <a:xfrm rot="9297712">
              <a:off x="-1140955" y="8471"/>
              <a:ext cx="2297651" cy="1607384"/>
              <a:chOff x="6485916" y="4789168"/>
              <a:chExt cx="2710942" cy="1896513"/>
            </a:xfrm>
          </p:grpSpPr>
          <p:sp>
            <p:nvSpPr>
              <p:cNvPr id="382" name="Google Shape;382;p2"/>
              <p:cNvSpPr/>
              <p:nvPr/>
            </p:nvSpPr>
            <p:spPr>
              <a:xfrm rot="5400000">
                <a:off x="6893131" y="4381954"/>
                <a:ext cx="1896513" cy="2710942"/>
              </a:xfrm>
              <a:custGeom>
                <a:avLst/>
                <a:gdLst/>
                <a:ahLst/>
                <a:cxnLst/>
                <a:rect l="l" t="t" r="r" b="b"/>
                <a:pathLst>
                  <a:path w="32927" h="47067" extrusionOk="0">
                    <a:moveTo>
                      <a:pt x="28952" y="21284"/>
                    </a:moveTo>
                    <a:cubicBezTo>
                      <a:pt x="28952" y="21368"/>
                      <a:pt x="28938" y="21438"/>
                      <a:pt x="28938" y="21522"/>
                    </a:cubicBezTo>
                    <a:cubicBezTo>
                      <a:pt x="28938" y="21438"/>
                      <a:pt x="28938" y="21368"/>
                      <a:pt x="28952" y="21284"/>
                    </a:cubicBezTo>
                    <a:close/>
                    <a:moveTo>
                      <a:pt x="30883" y="1"/>
                    </a:moveTo>
                    <a:cubicBezTo>
                      <a:pt x="29918" y="43"/>
                      <a:pt x="28728" y="2673"/>
                      <a:pt x="27861" y="3457"/>
                    </a:cubicBezTo>
                    <a:cubicBezTo>
                      <a:pt x="25594" y="6158"/>
                      <a:pt x="23019" y="8607"/>
                      <a:pt x="20584" y="11167"/>
                    </a:cubicBezTo>
                    <a:cubicBezTo>
                      <a:pt x="19535" y="12343"/>
                      <a:pt x="18429" y="13490"/>
                      <a:pt x="17170" y="14442"/>
                    </a:cubicBezTo>
                    <a:cubicBezTo>
                      <a:pt x="16719" y="14685"/>
                      <a:pt x="16555" y="15343"/>
                      <a:pt x="17046" y="15343"/>
                    </a:cubicBezTo>
                    <a:cubicBezTo>
                      <a:pt x="17119" y="15343"/>
                      <a:pt x="17207" y="15328"/>
                      <a:pt x="17310" y="15295"/>
                    </a:cubicBezTo>
                    <a:cubicBezTo>
                      <a:pt x="18275" y="14918"/>
                      <a:pt x="19283" y="14680"/>
                      <a:pt x="20304" y="14596"/>
                    </a:cubicBezTo>
                    <a:cubicBezTo>
                      <a:pt x="20692" y="14545"/>
                      <a:pt x="21079" y="14523"/>
                      <a:pt x="21465" y="14523"/>
                    </a:cubicBezTo>
                    <a:cubicBezTo>
                      <a:pt x="22251" y="14523"/>
                      <a:pt x="23033" y="14614"/>
                      <a:pt x="23803" y="14736"/>
                    </a:cubicBezTo>
                    <a:cubicBezTo>
                      <a:pt x="23649" y="14974"/>
                      <a:pt x="23299" y="14918"/>
                      <a:pt x="23061" y="14987"/>
                    </a:cubicBezTo>
                    <a:cubicBezTo>
                      <a:pt x="22208" y="15183"/>
                      <a:pt x="21354" y="15337"/>
                      <a:pt x="20514" y="15617"/>
                    </a:cubicBezTo>
                    <a:cubicBezTo>
                      <a:pt x="14735" y="17394"/>
                      <a:pt x="9390" y="20641"/>
                      <a:pt x="5612" y="25413"/>
                    </a:cubicBezTo>
                    <a:lnTo>
                      <a:pt x="5639" y="25385"/>
                    </a:lnTo>
                    <a:lnTo>
                      <a:pt x="5639" y="25385"/>
                    </a:lnTo>
                    <a:cubicBezTo>
                      <a:pt x="4767" y="26404"/>
                      <a:pt x="3583" y="27654"/>
                      <a:pt x="4739" y="27654"/>
                    </a:cubicBezTo>
                    <a:cubicBezTo>
                      <a:pt x="5010" y="27654"/>
                      <a:pt x="5411" y="27585"/>
                      <a:pt x="5975" y="27428"/>
                    </a:cubicBezTo>
                    <a:cubicBezTo>
                      <a:pt x="7286" y="27259"/>
                      <a:pt x="8653" y="26953"/>
                      <a:pt x="9988" y="26953"/>
                    </a:cubicBezTo>
                    <a:cubicBezTo>
                      <a:pt x="10649" y="26953"/>
                      <a:pt x="11302" y="27028"/>
                      <a:pt x="11936" y="27232"/>
                    </a:cubicBezTo>
                    <a:cubicBezTo>
                      <a:pt x="8998" y="28491"/>
                      <a:pt x="5598" y="28785"/>
                      <a:pt x="3093" y="30968"/>
                    </a:cubicBezTo>
                    <a:cubicBezTo>
                      <a:pt x="1036" y="32647"/>
                      <a:pt x="448" y="34424"/>
                      <a:pt x="252" y="36985"/>
                    </a:cubicBezTo>
                    <a:cubicBezTo>
                      <a:pt x="0" y="38944"/>
                      <a:pt x="140" y="41043"/>
                      <a:pt x="1106" y="42792"/>
                    </a:cubicBezTo>
                    <a:cubicBezTo>
                      <a:pt x="1497" y="43618"/>
                      <a:pt x="2197" y="44220"/>
                      <a:pt x="2771" y="44891"/>
                    </a:cubicBezTo>
                    <a:cubicBezTo>
                      <a:pt x="3303" y="45689"/>
                      <a:pt x="4184" y="46179"/>
                      <a:pt x="5038" y="46542"/>
                    </a:cubicBezTo>
                    <a:cubicBezTo>
                      <a:pt x="5643" y="46908"/>
                      <a:pt x="6220" y="47067"/>
                      <a:pt x="6763" y="47067"/>
                    </a:cubicBezTo>
                    <a:cubicBezTo>
                      <a:pt x="8627" y="47067"/>
                      <a:pt x="10090" y="45198"/>
                      <a:pt x="10957" y="43464"/>
                    </a:cubicBezTo>
                    <a:cubicBezTo>
                      <a:pt x="12020" y="41743"/>
                      <a:pt x="12888" y="39952"/>
                      <a:pt x="13882" y="38216"/>
                    </a:cubicBezTo>
                    <a:lnTo>
                      <a:pt x="13882" y="38216"/>
                    </a:lnTo>
                    <a:cubicBezTo>
                      <a:pt x="13993" y="39770"/>
                      <a:pt x="13518" y="41337"/>
                      <a:pt x="13070" y="42848"/>
                    </a:cubicBezTo>
                    <a:cubicBezTo>
                      <a:pt x="12818" y="43716"/>
                      <a:pt x="12566" y="44471"/>
                      <a:pt x="12258" y="45297"/>
                    </a:cubicBezTo>
                    <a:cubicBezTo>
                      <a:pt x="11987" y="45817"/>
                      <a:pt x="11761" y="46814"/>
                      <a:pt x="12313" y="46814"/>
                    </a:cubicBezTo>
                    <a:cubicBezTo>
                      <a:pt x="12444" y="46814"/>
                      <a:pt x="12618" y="46758"/>
                      <a:pt x="12846" y="46626"/>
                    </a:cubicBezTo>
                    <a:cubicBezTo>
                      <a:pt x="18135" y="44443"/>
                      <a:pt x="21298" y="37741"/>
                      <a:pt x="23131" y="32633"/>
                    </a:cubicBezTo>
                    <a:lnTo>
                      <a:pt x="23131" y="32633"/>
                    </a:lnTo>
                    <a:cubicBezTo>
                      <a:pt x="22879" y="34284"/>
                      <a:pt x="22683" y="35949"/>
                      <a:pt x="22208" y="37545"/>
                    </a:cubicBezTo>
                    <a:cubicBezTo>
                      <a:pt x="22068" y="38286"/>
                      <a:pt x="21564" y="39028"/>
                      <a:pt x="21648" y="39770"/>
                    </a:cubicBezTo>
                    <a:cubicBezTo>
                      <a:pt x="21742" y="39874"/>
                      <a:pt x="21842" y="39919"/>
                      <a:pt x="21947" y="39919"/>
                    </a:cubicBezTo>
                    <a:cubicBezTo>
                      <a:pt x="22542" y="39919"/>
                      <a:pt x="23262" y="38454"/>
                      <a:pt x="23607" y="38132"/>
                    </a:cubicBezTo>
                    <a:cubicBezTo>
                      <a:pt x="25566" y="35502"/>
                      <a:pt x="27021" y="32437"/>
                      <a:pt x="28127" y="29345"/>
                    </a:cubicBezTo>
                    <a:cubicBezTo>
                      <a:pt x="29722" y="25287"/>
                      <a:pt x="30058" y="20753"/>
                      <a:pt x="29610" y="16471"/>
                    </a:cubicBezTo>
                    <a:lnTo>
                      <a:pt x="29610" y="16471"/>
                    </a:lnTo>
                    <a:cubicBezTo>
                      <a:pt x="30268" y="18150"/>
                      <a:pt x="30799" y="19941"/>
                      <a:pt x="30841" y="21788"/>
                    </a:cubicBezTo>
                    <a:cubicBezTo>
                      <a:pt x="30959" y="22234"/>
                      <a:pt x="30598" y="23428"/>
                      <a:pt x="31219" y="23428"/>
                    </a:cubicBezTo>
                    <a:cubicBezTo>
                      <a:pt x="31261" y="23428"/>
                      <a:pt x="31308" y="23423"/>
                      <a:pt x="31359" y="23411"/>
                    </a:cubicBezTo>
                    <a:cubicBezTo>
                      <a:pt x="31555" y="23328"/>
                      <a:pt x="31555" y="23104"/>
                      <a:pt x="31597" y="22936"/>
                    </a:cubicBezTo>
                    <a:cubicBezTo>
                      <a:pt x="31905" y="21690"/>
                      <a:pt x="32115" y="20417"/>
                      <a:pt x="32241" y="19144"/>
                    </a:cubicBezTo>
                    <a:cubicBezTo>
                      <a:pt x="32772" y="15337"/>
                      <a:pt x="32926" y="11489"/>
                      <a:pt x="32688" y="7655"/>
                    </a:cubicBezTo>
                    <a:cubicBezTo>
                      <a:pt x="32437" y="6130"/>
                      <a:pt x="32618" y="183"/>
                      <a:pt x="3089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"/>
              <p:cNvSpPr/>
              <p:nvPr/>
            </p:nvSpPr>
            <p:spPr>
              <a:xfrm rot="5400000">
                <a:off x="7088794" y="53428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"/>
              <p:cNvSpPr/>
              <p:nvPr/>
            </p:nvSpPr>
            <p:spPr>
              <a:xfrm rot="5400000">
                <a:off x="7510538" y="574608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2"/>
              <p:cNvSpPr/>
              <p:nvPr/>
            </p:nvSpPr>
            <p:spPr>
              <a:xfrm rot="5400000">
                <a:off x="7950019" y="570929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2"/>
              <p:cNvSpPr/>
              <p:nvPr/>
            </p:nvSpPr>
            <p:spPr>
              <a:xfrm rot="5400000">
                <a:off x="7545209" y="595997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2"/>
              <p:cNvSpPr/>
              <p:nvPr/>
            </p:nvSpPr>
            <p:spPr>
              <a:xfrm rot="5400000">
                <a:off x="7844128" y="595521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"/>
              <p:cNvSpPr/>
              <p:nvPr/>
            </p:nvSpPr>
            <p:spPr>
              <a:xfrm rot="5400000">
                <a:off x="7276124" y="50172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2"/>
              <p:cNvSpPr/>
              <p:nvPr/>
            </p:nvSpPr>
            <p:spPr>
              <a:xfrm rot="5400000">
                <a:off x="8457202" y="59838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2"/>
              <p:cNvSpPr/>
              <p:nvPr/>
            </p:nvSpPr>
            <p:spPr>
              <a:xfrm rot="5400000">
                <a:off x="7440219" y="543784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2"/>
              <p:cNvSpPr/>
              <p:nvPr/>
            </p:nvSpPr>
            <p:spPr>
              <a:xfrm rot="5400000">
                <a:off x="6983747" y="498438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"/>
              <p:cNvSpPr/>
              <p:nvPr/>
            </p:nvSpPr>
            <p:spPr>
              <a:xfrm rot="5400000">
                <a:off x="6701663" y="505611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"/>
              <p:cNvSpPr/>
              <p:nvPr/>
            </p:nvSpPr>
            <p:spPr>
              <a:xfrm rot="5400000">
                <a:off x="7899893" y="542314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"/>
              <p:cNvSpPr/>
              <p:nvPr/>
            </p:nvSpPr>
            <p:spPr>
              <a:xfrm rot="5400000">
                <a:off x="7689942" y="52095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"/>
              <p:cNvSpPr/>
              <p:nvPr/>
            </p:nvSpPr>
            <p:spPr>
              <a:xfrm rot="5400000">
                <a:off x="8674473" y="645816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"/>
              <p:cNvSpPr/>
              <p:nvPr/>
            </p:nvSpPr>
            <p:spPr>
              <a:xfrm rot="5400000">
                <a:off x="7825392" y="5571824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"/>
              <p:cNvSpPr/>
              <p:nvPr/>
            </p:nvSpPr>
            <p:spPr>
              <a:xfrm rot="5400000">
                <a:off x="8809491" y="6271416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2"/>
              <p:cNvSpPr/>
              <p:nvPr/>
            </p:nvSpPr>
            <p:spPr>
              <a:xfrm rot="5400000">
                <a:off x="8492160" y="629531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2"/>
              <p:cNvSpPr/>
              <p:nvPr/>
            </p:nvSpPr>
            <p:spPr>
              <a:xfrm rot="5400000">
                <a:off x="7755591" y="5912232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"/>
              <p:cNvSpPr/>
              <p:nvPr/>
            </p:nvSpPr>
            <p:spPr>
              <a:xfrm rot="5400000">
                <a:off x="8106987" y="567464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2"/>
              <p:cNvSpPr/>
              <p:nvPr/>
            </p:nvSpPr>
            <p:spPr>
              <a:xfrm rot="5400000">
                <a:off x="8071683" y="555561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2"/>
              <p:cNvSpPr/>
              <p:nvPr/>
            </p:nvSpPr>
            <p:spPr>
              <a:xfrm rot="5400000">
                <a:off x="7405347" y="519953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2"/>
              <p:cNvSpPr/>
              <p:nvPr/>
            </p:nvSpPr>
            <p:spPr>
              <a:xfrm rot="5400000">
                <a:off x="7018676" y="510471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"/>
              <p:cNvSpPr/>
              <p:nvPr/>
            </p:nvSpPr>
            <p:spPr>
              <a:xfrm rot="5400000">
                <a:off x="6736966" y="4936787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22" y="1"/>
                    </a:moveTo>
                    <a:cubicBezTo>
                      <a:pt x="140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2"/>
              <p:cNvSpPr/>
              <p:nvPr/>
            </p:nvSpPr>
            <p:spPr>
              <a:xfrm rot="5400000">
                <a:off x="6772011" y="52467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"/>
              <p:cNvSpPr/>
              <p:nvPr/>
            </p:nvSpPr>
            <p:spPr>
              <a:xfrm rot="5400000">
                <a:off x="7829890" y="53760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"/>
              <p:cNvSpPr/>
              <p:nvPr/>
            </p:nvSpPr>
            <p:spPr>
              <a:xfrm rot="5400000">
                <a:off x="6853882" y="489822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"/>
              <p:cNvSpPr/>
              <p:nvPr/>
            </p:nvSpPr>
            <p:spPr>
              <a:xfrm rot="5400000">
                <a:off x="8427750" y="607442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7" y="657"/>
                    </a:cubicBezTo>
                    <a:cubicBezTo>
                      <a:pt x="418" y="657"/>
                      <a:pt x="503" y="628"/>
                      <a:pt x="575" y="560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"/>
              <p:cNvSpPr/>
              <p:nvPr/>
            </p:nvSpPr>
            <p:spPr>
              <a:xfrm rot="5400000">
                <a:off x="8141657" y="6174926"/>
                <a:ext cx="44984" cy="37957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9" extrusionOk="0">
                    <a:moveTo>
                      <a:pt x="353" y="1"/>
                    </a:moveTo>
                    <a:cubicBezTo>
                      <a:pt x="348" y="1"/>
                      <a:pt x="342" y="1"/>
                      <a:pt x="337" y="1"/>
                    </a:cubicBez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80" y="355"/>
                      <a:pt x="6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"/>
              <p:cNvSpPr/>
              <p:nvPr/>
            </p:nvSpPr>
            <p:spPr>
              <a:xfrm rot="5400000">
                <a:off x="8000961" y="5864721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46" y="1"/>
                    </a:moveTo>
                    <a:cubicBezTo>
                      <a:pt x="164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40" y="1"/>
                      <a:pt x="34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"/>
              <p:cNvSpPr/>
              <p:nvPr/>
            </p:nvSpPr>
            <p:spPr>
              <a:xfrm rot="5400000">
                <a:off x="7685358" y="5395352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"/>
              <p:cNvSpPr/>
              <p:nvPr/>
            </p:nvSpPr>
            <p:spPr>
              <a:xfrm rot="5400000">
                <a:off x="7598767" y="551660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"/>
              <p:cNvSpPr/>
              <p:nvPr/>
            </p:nvSpPr>
            <p:spPr>
              <a:xfrm rot="5400000">
                <a:off x="7475379" y="536623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"/>
              <p:cNvSpPr/>
              <p:nvPr/>
            </p:nvSpPr>
            <p:spPr>
              <a:xfrm rot="5400000">
                <a:off x="7650717" y="572244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"/>
              <p:cNvSpPr/>
              <p:nvPr/>
            </p:nvSpPr>
            <p:spPr>
              <a:xfrm rot="5400000">
                <a:off x="8036379" y="6055313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2"/>
              <p:cNvSpPr/>
              <p:nvPr/>
            </p:nvSpPr>
            <p:spPr>
              <a:xfrm rot="5400000">
                <a:off x="8176903" y="600751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2"/>
              <p:cNvSpPr/>
              <p:nvPr/>
            </p:nvSpPr>
            <p:spPr>
              <a:xfrm rot="5400000">
                <a:off x="8640054" y="6300547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2"/>
              <p:cNvSpPr/>
              <p:nvPr/>
            </p:nvSpPr>
            <p:spPr>
              <a:xfrm rot="5400000">
                <a:off x="8880473" y="658188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2"/>
              <p:cNvSpPr/>
              <p:nvPr/>
            </p:nvSpPr>
            <p:spPr>
              <a:xfrm rot="5400000">
                <a:off x="8393253" y="631402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2"/>
              <p:cNvSpPr/>
              <p:nvPr/>
            </p:nvSpPr>
            <p:spPr>
              <a:xfrm rot="5400000">
                <a:off x="7720518" y="610305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"/>
              <p:cNvSpPr/>
              <p:nvPr/>
            </p:nvSpPr>
            <p:spPr>
              <a:xfrm rot="5400000">
                <a:off x="7762689" y="57171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2"/>
              <p:cNvSpPr/>
              <p:nvPr/>
            </p:nvSpPr>
            <p:spPr>
              <a:xfrm rot="5400000">
                <a:off x="7335200" y="557922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"/>
              <p:cNvSpPr/>
              <p:nvPr/>
            </p:nvSpPr>
            <p:spPr>
              <a:xfrm rot="5400000">
                <a:off x="7299090" y="5270372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"/>
              <p:cNvSpPr/>
              <p:nvPr/>
            </p:nvSpPr>
            <p:spPr>
              <a:xfrm rot="5400000">
                <a:off x="7193697" y="5008169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2"/>
              <p:cNvSpPr/>
              <p:nvPr/>
            </p:nvSpPr>
            <p:spPr>
              <a:xfrm rot="5400000">
                <a:off x="7053606" y="491300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2"/>
              <p:cNvSpPr/>
              <p:nvPr/>
            </p:nvSpPr>
            <p:spPr>
              <a:xfrm rot="5400000">
                <a:off x="6631574" y="5080328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2"/>
              <p:cNvSpPr/>
              <p:nvPr/>
            </p:nvSpPr>
            <p:spPr>
              <a:xfrm rot="5400000">
                <a:off x="7247860" y="512864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"/>
              <p:cNvSpPr/>
              <p:nvPr/>
            </p:nvSpPr>
            <p:spPr>
              <a:xfrm rot="5400000">
                <a:off x="7634214" y="5613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"/>
              <p:cNvSpPr/>
              <p:nvPr/>
            </p:nvSpPr>
            <p:spPr>
              <a:xfrm rot="5400000">
                <a:off x="8056275" y="5757069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2"/>
              <p:cNvSpPr/>
              <p:nvPr/>
            </p:nvSpPr>
            <p:spPr>
              <a:xfrm rot="5400000">
                <a:off x="8592833" y="612946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2"/>
              <p:cNvSpPr/>
              <p:nvPr/>
            </p:nvSpPr>
            <p:spPr>
              <a:xfrm rot="5400000">
                <a:off x="8118114" y="588548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"/>
              <p:cNvSpPr/>
              <p:nvPr/>
            </p:nvSpPr>
            <p:spPr>
              <a:xfrm rot="5400000">
                <a:off x="8985779" y="6438022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2"/>
              <p:cNvSpPr/>
              <p:nvPr/>
            </p:nvSpPr>
            <p:spPr>
              <a:xfrm rot="5400000">
                <a:off x="9056473" y="655786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2"/>
              <p:cNvSpPr/>
              <p:nvPr/>
            </p:nvSpPr>
            <p:spPr>
              <a:xfrm rot="5400000">
                <a:off x="8838885" y="6414122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5" name="Google Shape;435;p2"/>
            <p:cNvGrpSpPr/>
            <p:nvPr/>
          </p:nvGrpSpPr>
          <p:grpSpPr>
            <a:xfrm>
              <a:off x="8031750" y="539994"/>
              <a:ext cx="1841282" cy="1270678"/>
              <a:chOff x="7765157" y="241039"/>
              <a:chExt cx="2172347" cy="1499148"/>
            </a:xfrm>
          </p:grpSpPr>
          <p:sp>
            <p:nvSpPr>
              <p:cNvPr id="436" name="Google Shape;436;p2"/>
              <p:cNvSpPr/>
              <p:nvPr/>
            </p:nvSpPr>
            <p:spPr>
              <a:xfrm rot="5400000">
                <a:off x="8101757" y="-95561"/>
                <a:ext cx="1499148" cy="2172347"/>
              </a:xfrm>
              <a:custGeom>
                <a:avLst/>
                <a:gdLst/>
                <a:ahLst/>
                <a:cxnLst/>
                <a:rect l="l" t="t" r="r" b="b"/>
                <a:pathLst>
                  <a:path w="26028" h="37716" extrusionOk="0">
                    <a:moveTo>
                      <a:pt x="3502" y="1"/>
                    </a:moveTo>
                    <a:cubicBezTo>
                      <a:pt x="2869" y="1"/>
                      <a:pt x="2456" y="631"/>
                      <a:pt x="2155" y="1147"/>
                    </a:cubicBezTo>
                    <a:cubicBezTo>
                      <a:pt x="1022" y="3386"/>
                      <a:pt x="686" y="5877"/>
                      <a:pt x="518" y="8354"/>
                    </a:cubicBezTo>
                    <a:cubicBezTo>
                      <a:pt x="0" y="11208"/>
                      <a:pt x="742" y="14091"/>
                      <a:pt x="1568" y="16792"/>
                    </a:cubicBezTo>
                    <a:cubicBezTo>
                      <a:pt x="3667" y="23635"/>
                      <a:pt x="9544" y="28602"/>
                      <a:pt x="15253" y="32394"/>
                    </a:cubicBezTo>
                    <a:cubicBezTo>
                      <a:pt x="17772" y="34032"/>
                      <a:pt x="20151" y="35515"/>
                      <a:pt x="22585" y="37208"/>
                    </a:cubicBezTo>
                    <a:cubicBezTo>
                      <a:pt x="22917" y="37379"/>
                      <a:pt x="23364" y="37716"/>
                      <a:pt x="23756" y="37716"/>
                    </a:cubicBezTo>
                    <a:cubicBezTo>
                      <a:pt x="23909" y="37716"/>
                      <a:pt x="24054" y="37664"/>
                      <a:pt x="24181" y="37530"/>
                    </a:cubicBezTo>
                    <a:cubicBezTo>
                      <a:pt x="24712" y="36075"/>
                      <a:pt x="24908" y="34493"/>
                      <a:pt x="25146" y="32940"/>
                    </a:cubicBezTo>
                    <a:cubicBezTo>
                      <a:pt x="25636" y="30547"/>
                      <a:pt x="26028" y="28098"/>
                      <a:pt x="25916" y="25678"/>
                    </a:cubicBezTo>
                    <a:cubicBezTo>
                      <a:pt x="25818" y="18639"/>
                      <a:pt x="23117" y="11544"/>
                      <a:pt x="18136" y="6507"/>
                    </a:cubicBezTo>
                    <a:cubicBezTo>
                      <a:pt x="15519" y="3820"/>
                      <a:pt x="11993" y="2029"/>
                      <a:pt x="8438" y="825"/>
                    </a:cubicBezTo>
                    <a:cubicBezTo>
                      <a:pt x="7162" y="436"/>
                      <a:pt x="5790" y="26"/>
                      <a:pt x="4443" y="26"/>
                    </a:cubicBezTo>
                    <a:cubicBezTo>
                      <a:pt x="4239" y="26"/>
                      <a:pt x="4036" y="36"/>
                      <a:pt x="3834" y="56"/>
                    </a:cubicBezTo>
                    <a:cubicBezTo>
                      <a:pt x="3717" y="18"/>
                      <a:pt x="3607" y="1"/>
                      <a:pt x="35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"/>
              <p:cNvSpPr/>
              <p:nvPr/>
            </p:nvSpPr>
            <p:spPr>
              <a:xfrm rot="5400000">
                <a:off x="9048237" y="33820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"/>
              <p:cNvSpPr/>
              <p:nvPr/>
            </p:nvSpPr>
            <p:spPr>
              <a:xfrm rot="5400000">
                <a:off x="9285432" y="33836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"/>
              <p:cNvSpPr/>
              <p:nvPr/>
            </p:nvSpPr>
            <p:spPr>
              <a:xfrm rot="5400000">
                <a:off x="9575016" y="44917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"/>
              <p:cNvSpPr/>
              <p:nvPr/>
            </p:nvSpPr>
            <p:spPr>
              <a:xfrm rot="5400000">
                <a:off x="8871720" y="73401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"/>
              <p:cNvSpPr/>
              <p:nvPr/>
            </p:nvSpPr>
            <p:spPr>
              <a:xfrm rot="5400000">
                <a:off x="8813172" y="548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2"/>
              <p:cNvSpPr/>
              <p:nvPr/>
            </p:nvSpPr>
            <p:spPr>
              <a:xfrm rot="5400000">
                <a:off x="8663188" y="73744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1"/>
                    </a:moveTo>
                    <a:cubicBezTo>
                      <a:pt x="140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2"/>
              <p:cNvSpPr/>
              <p:nvPr/>
            </p:nvSpPr>
            <p:spPr>
              <a:xfrm rot="5400000">
                <a:off x="8687581" y="8432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2"/>
              <p:cNvSpPr/>
              <p:nvPr/>
            </p:nvSpPr>
            <p:spPr>
              <a:xfrm rot="5400000">
                <a:off x="8917453" y="767653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2"/>
              <p:cNvSpPr/>
              <p:nvPr/>
            </p:nvSpPr>
            <p:spPr>
              <a:xfrm rot="5400000">
                <a:off x="9085787" y="41947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2"/>
              <p:cNvSpPr/>
              <p:nvPr/>
            </p:nvSpPr>
            <p:spPr>
              <a:xfrm rot="5400000">
                <a:off x="9140260" y="55174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2"/>
              <p:cNvSpPr/>
              <p:nvPr/>
            </p:nvSpPr>
            <p:spPr>
              <a:xfrm rot="5400000">
                <a:off x="8692275" y="9350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2"/>
              <p:cNvSpPr/>
              <p:nvPr/>
            </p:nvSpPr>
            <p:spPr>
              <a:xfrm rot="5400000">
                <a:off x="8471475" y="8681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2"/>
              <p:cNvSpPr/>
              <p:nvPr/>
            </p:nvSpPr>
            <p:spPr>
              <a:xfrm rot="5400000">
                <a:off x="8345625" y="1113814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2"/>
              <p:cNvSpPr/>
              <p:nvPr/>
            </p:nvSpPr>
            <p:spPr>
              <a:xfrm rot="5400000">
                <a:off x="8307812" y="127269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"/>
              <p:cNvSpPr/>
              <p:nvPr/>
            </p:nvSpPr>
            <p:spPr>
              <a:xfrm rot="5400000">
                <a:off x="8062504" y="130385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"/>
              <p:cNvSpPr/>
              <p:nvPr/>
            </p:nvSpPr>
            <p:spPr>
              <a:xfrm rot="5400000">
                <a:off x="8025728" y="14717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"/>
              <p:cNvSpPr/>
              <p:nvPr/>
            </p:nvSpPr>
            <p:spPr>
              <a:xfrm rot="5400000">
                <a:off x="9051078" y="83225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"/>
              <p:cNvSpPr/>
              <p:nvPr/>
            </p:nvSpPr>
            <p:spPr>
              <a:xfrm rot="5400000">
                <a:off x="8096461" y="140955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7" y="657"/>
                    </a:cubicBezTo>
                    <a:cubicBezTo>
                      <a:pt x="418" y="657"/>
                      <a:pt x="503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"/>
              <p:cNvSpPr/>
              <p:nvPr/>
            </p:nvSpPr>
            <p:spPr>
              <a:xfrm rot="5400000">
                <a:off x="8624368" y="872739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"/>
              <p:cNvSpPr/>
              <p:nvPr/>
            </p:nvSpPr>
            <p:spPr>
              <a:xfrm rot="5400000">
                <a:off x="8444836" y="101800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"/>
              <p:cNvSpPr/>
              <p:nvPr/>
            </p:nvSpPr>
            <p:spPr>
              <a:xfrm rot="5400000">
                <a:off x="8814526" y="53657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6" y="658"/>
                      <a:pt x="338" y="658"/>
                    </a:cubicBezTo>
                    <a:cubicBezTo>
                      <a:pt x="420" y="658"/>
                      <a:pt x="502" y="628"/>
                      <a:pt x="570" y="561"/>
                    </a:cubicBezTo>
                    <a:cubicBezTo>
                      <a:pt x="779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"/>
              <p:cNvSpPr/>
              <p:nvPr/>
            </p:nvSpPr>
            <p:spPr>
              <a:xfrm rot="5400000">
                <a:off x="8622928" y="54086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"/>
              <p:cNvSpPr/>
              <p:nvPr/>
            </p:nvSpPr>
            <p:spPr>
              <a:xfrm rot="5400000">
                <a:off x="8441640" y="72704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"/>
              <p:cNvSpPr/>
              <p:nvPr/>
            </p:nvSpPr>
            <p:spPr>
              <a:xfrm rot="5400000">
                <a:off x="8421855" y="82257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2"/>
              <p:cNvSpPr/>
              <p:nvPr/>
            </p:nvSpPr>
            <p:spPr>
              <a:xfrm rot="5400000">
                <a:off x="8289409" y="95766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2"/>
              <p:cNvSpPr/>
              <p:nvPr/>
            </p:nvSpPr>
            <p:spPr>
              <a:xfrm rot="5400000">
                <a:off x="8330304" y="834927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2"/>
              <p:cNvSpPr/>
              <p:nvPr/>
            </p:nvSpPr>
            <p:spPr>
              <a:xfrm rot="5400000">
                <a:off x="8521383" y="7069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2"/>
              <p:cNvSpPr/>
              <p:nvPr/>
            </p:nvSpPr>
            <p:spPr>
              <a:xfrm rot="5400000">
                <a:off x="8734206" y="51189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2"/>
              <p:cNvSpPr/>
              <p:nvPr/>
            </p:nvSpPr>
            <p:spPr>
              <a:xfrm rot="5400000">
                <a:off x="8941919" y="46189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"/>
              <p:cNvSpPr/>
              <p:nvPr/>
            </p:nvSpPr>
            <p:spPr>
              <a:xfrm rot="5400000">
                <a:off x="9570533" y="59044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"/>
              <p:cNvSpPr/>
              <p:nvPr/>
            </p:nvSpPr>
            <p:spPr>
              <a:xfrm rot="5400000">
                <a:off x="8805109" y="64966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"/>
              <p:cNvSpPr/>
              <p:nvPr/>
            </p:nvSpPr>
            <p:spPr>
              <a:xfrm rot="5400000">
                <a:off x="8849027" y="59048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"/>
              <p:cNvSpPr/>
              <p:nvPr/>
            </p:nvSpPr>
            <p:spPr>
              <a:xfrm rot="5400000">
                <a:off x="8876846" y="4917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"/>
              <p:cNvSpPr/>
              <p:nvPr/>
            </p:nvSpPr>
            <p:spPr>
              <a:xfrm rot="5400000">
                <a:off x="9223326" y="398141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"/>
              <p:cNvSpPr/>
              <p:nvPr/>
            </p:nvSpPr>
            <p:spPr>
              <a:xfrm rot="5400000">
                <a:off x="9791888" y="39930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2"/>
              <p:cNvSpPr/>
              <p:nvPr/>
            </p:nvSpPr>
            <p:spPr>
              <a:xfrm rot="5400000">
                <a:off x="9669089" y="3716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2"/>
              <p:cNvSpPr/>
              <p:nvPr/>
            </p:nvSpPr>
            <p:spPr>
              <a:xfrm rot="5400000">
                <a:off x="8738785" y="44637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"/>
              <p:cNvSpPr/>
              <p:nvPr/>
            </p:nvSpPr>
            <p:spPr>
              <a:xfrm rot="5400000">
                <a:off x="8930066" y="37161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2"/>
              <p:cNvSpPr/>
              <p:nvPr/>
            </p:nvSpPr>
            <p:spPr>
              <a:xfrm rot="5400000">
                <a:off x="9403572" y="30071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2"/>
              <p:cNvSpPr/>
              <p:nvPr/>
            </p:nvSpPr>
            <p:spPr>
              <a:xfrm rot="5400000">
                <a:off x="9676222" y="48524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2"/>
              <p:cNvSpPr/>
              <p:nvPr/>
            </p:nvSpPr>
            <p:spPr>
              <a:xfrm rot="5400000">
                <a:off x="9775333" y="55174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5" y="671"/>
                      <a:pt x="507" y="642"/>
                      <a:pt x="575" y="574"/>
                    </a:cubicBezTo>
                    <a:cubicBezTo>
                      <a:pt x="784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2"/>
              <p:cNvSpPr/>
              <p:nvPr/>
            </p:nvSpPr>
            <p:spPr>
              <a:xfrm rot="5400000">
                <a:off x="8954229" y="77701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2"/>
              <p:cNvSpPr/>
              <p:nvPr/>
            </p:nvSpPr>
            <p:spPr>
              <a:xfrm rot="5400000">
                <a:off x="9166561" y="34010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2"/>
              <p:cNvSpPr/>
              <p:nvPr/>
            </p:nvSpPr>
            <p:spPr>
              <a:xfrm rot="5400000">
                <a:off x="8932457" y="6690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2"/>
              <p:cNvSpPr/>
              <p:nvPr/>
            </p:nvSpPr>
            <p:spPr>
              <a:xfrm rot="5400000">
                <a:off x="9403309" y="60698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"/>
              <p:cNvSpPr/>
              <p:nvPr/>
            </p:nvSpPr>
            <p:spPr>
              <a:xfrm rot="5400000">
                <a:off x="8850380" y="852120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"/>
              <p:cNvSpPr/>
              <p:nvPr/>
            </p:nvSpPr>
            <p:spPr>
              <a:xfrm rot="5400000">
                <a:off x="8764819" y="97529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"/>
              <p:cNvSpPr/>
              <p:nvPr/>
            </p:nvSpPr>
            <p:spPr>
              <a:xfrm rot="5400000">
                <a:off x="9286137" y="68937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"/>
              <p:cNvSpPr/>
              <p:nvPr/>
            </p:nvSpPr>
            <p:spPr>
              <a:xfrm rot="5400000">
                <a:off x="9389232" y="520644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"/>
              <p:cNvSpPr/>
              <p:nvPr/>
            </p:nvSpPr>
            <p:spPr>
              <a:xfrm rot="5400000">
                <a:off x="9207337" y="49709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2"/>
              <p:cNvSpPr/>
              <p:nvPr/>
            </p:nvSpPr>
            <p:spPr>
              <a:xfrm rot="5400000">
                <a:off x="9119738" y="7375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2"/>
              <p:cNvSpPr/>
              <p:nvPr/>
            </p:nvSpPr>
            <p:spPr>
              <a:xfrm rot="5400000">
                <a:off x="8628111" y="1098118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2"/>
              <p:cNvSpPr/>
              <p:nvPr/>
            </p:nvSpPr>
            <p:spPr>
              <a:xfrm rot="5400000">
                <a:off x="8775446" y="804602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1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32"/>
                      <a:pt x="166" y="671"/>
                      <a:pt x="340" y="671"/>
                    </a:cubicBezTo>
                    <a:cubicBezTo>
                      <a:pt x="421" y="671"/>
                      <a:pt x="503" y="641"/>
                      <a:pt x="569" y="574"/>
                    </a:cubicBezTo>
                    <a:cubicBezTo>
                      <a:pt x="779" y="364"/>
                      <a:pt x="639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2"/>
              <p:cNvSpPr/>
              <p:nvPr/>
            </p:nvSpPr>
            <p:spPr>
              <a:xfrm rot="5400000">
                <a:off x="8777721" y="71737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2"/>
              <p:cNvSpPr/>
              <p:nvPr/>
            </p:nvSpPr>
            <p:spPr>
              <a:xfrm rot="5400000">
                <a:off x="8081943" y="1198099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lnTo>
                      <a:pt x="1" y="336"/>
                    </a:lnTo>
                    <a:cubicBezTo>
                      <a:pt x="10" y="533"/>
                      <a:pt x="170" y="661"/>
                      <a:pt x="337" y="661"/>
                    </a:cubicBezTo>
                    <a:cubicBezTo>
                      <a:pt x="420" y="661"/>
                      <a:pt x="505" y="629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2"/>
              <p:cNvSpPr/>
              <p:nvPr/>
            </p:nvSpPr>
            <p:spPr>
              <a:xfrm rot="5400000">
                <a:off x="8917712" y="83242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2"/>
              <p:cNvSpPr/>
              <p:nvPr/>
            </p:nvSpPr>
            <p:spPr>
              <a:xfrm rot="5400000">
                <a:off x="8863714" y="9218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2"/>
              <p:cNvSpPr/>
              <p:nvPr/>
            </p:nvSpPr>
            <p:spPr>
              <a:xfrm rot="5400000">
                <a:off x="9473450" y="49158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2"/>
              <p:cNvSpPr/>
              <p:nvPr/>
            </p:nvSpPr>
            <p:spPr>
              <a:xfrm rot="5400000">
                <a:off x="9516995" y="379300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2"/>
              <p:cNvSpPr/>
              <p:nvPr/>
            </p:nvSpPr>
            <p:spPr>
              <a:xfrm rot="5400000">
                <a:off x="8199010" y="116792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2"/>
              <p:cNvSpPr/>
              <p:nvPr/>
            </p:nvSpPr>
            <p:spPr>
              <a:xfrm rot="5400000">
                <a:off x="7838738" y="15402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2"/>
              <p:cNvSpPr/>
              <p:nvPr/>
            </p:nvSpPr>
            <p:spPr>
              <a:xfrm rot="5400000">
                <a:off x="9297998" y="6087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2"/>
              <p:cNvSpPr/>
              <p:nvPr/>
            </p:nvSpPr>
            <p:spPr>
              <a:xfrm rot="5400000">
                <a:off x="9469424" y="649694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2"/>
              <p:cNvSpPr/>
              <p:nvPr/>
            </p:nvSpPr>
            <p:spPr>
              <a:xfrm rot="5400000">
                <a:off x="9439579" y="39813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2"/>
              <p:cNvSpPr/>
              <p:nvPr/>
            </p:nvSpPr>
            <p:spPr>
              <a:xfrm rot="5400000">
                <a:off x="9126487" y="60877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2"/>
              <p:cNvSpPr/>
              <p:nvPr/>
            </p:nvSpPr>
            <p:spPr>
              <a:xfrm rot="5400000">
                <a:off x="9029507" y="64163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2"/>
              <p:cNvSpPr/>
              <p:nvPr/>
            </p:nvSpPr>
            <p:spPr>
              <a:xfrm rot="5400000">
                <a:off x="8641013" y="65807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2"/>
              <p:cNvSpPr/>
              <p:nvPr/>
            </p:nvSpPr>
            <p:spPr>
              <a:xfrm rot="5400000">
                <a:off x="8778239" y="65182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2"/>
              <p:cNvSpPr/>
              <p:nvPr/>
            </p:nvSpPr>
            <p:spPr>
              <a:xfrm rot="5400000">
                <a:off x="8685018" y="548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2"/>
              <p:cNvSpPr/>
              <p:nvPr/>
            </p:nvSpPr>
            <p:spPr>
              <a:xfrm rot="5400000">
                <a:off x="8488121" y="78003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2"/>
              <p:cNvSpPr/>
              <p:nvPr/>
            </p:nvSpPr>
            <p:spPr>
              <a:xfrm rot="5400000">
                <a:off x="8567663" y="833717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2"/>
              <p:cNvSpPr/>
              <p:nvPr/>
            </p:nvSpPr>
            <p:spPr>
              <a:xfrm rot="5400000">
                <a:off x="8700224" y="675353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"/>
              <p:cNvSpPr/>
              <p:nvPr/>
            </p:nvSpPr>
            <p:spPr>
              <a:xfrm rot="5400000">
                <a:off x="8858329" y="3982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"/>
              <p:cNvSpPr/>
              <p:nvPr/>
            </p:nvSpPr>
            <p:spPr>
              <a:xfrm rot="5400000">
                <a:off x="9313432" y="43851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"/>
              <p:cNvSpPr/>
              <p:nvPr/>
            </p:nvSpPr>
            <p:spPr>
              <a:xfrm rot="5400000">
                <a:off x="8919555" y="55215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"/>
              <p:cNvSpPr/>
              <p:nvPr/>
            </p:nvSpPr>
            <p:spPr>
              <a:xfrm rot="5400000">
                <a:off x="8915667" y="55713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2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"/>
              <p:cNvSpPr/>
              <p:nvPr/>
            </p:nvSpPr>
            <p:spPr>
              <a:xfrm rot="5400000">
                <a:off x="8637183" y="102903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"/>
              <p:cNvSpPr/>
              <p:nvPr/>
            </p:nvSpPr>
            <p:spPr>
              <a:xfrm rot="5400000">
                <a:off x="8690403" y="7912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"/>
              <p:cNvSpPr/>
              <p:nvPr/>
            </p:nvSpPr>
            <p:spPr>
              <a:xfrm rot="5400000">
                <a:off x="7938803" y="143079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64" y="1"/>
                      <a:pt x="10" y="141"/>
                      <a:pt x="10" y="323"/>
                    </a:cubicBezTo>
                    <a:cubicBezTo>
                      <a:pt x="1" y="533"/>
                      <a:pt x="167" y="671"/>
                      <a:pt x="341" y="671"/>
                    </a:cubicBezTo>
                    <a:cubicBezTo>
                      <a:pt x="421" y="671"/>
                      <a:pt x="503" y="641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"/>
              <p:cNvSpPr/>
              <p:nvPr/>
            </p:nvSpPr>
            <p:spPr>
              <a:xfrm rot="5400000">
                <a:off x="8433950" y="114575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2"/>
              <p:cNvSpPr/>
              <p:nvPr/>
            </p:nvSpPr>
            <p:spPr>
              <a:xfrm rot="5400000">
                <a:off x="8566943" y="114494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2"/>
              <p:cNvSpPr/>
              <p:nvPr/>
            </p:nvSpPr>
            <p:spPr>
              <a:xfrm rot="5400000">
                <a:off x="8385972" y="12614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"/>
              <p:cNvSpPr/>
              <p:nvPr/>
            </p:nvSpPr>
            <p:spPr>
              <a:xfrm rot="5400000">
                <a:off x="8280107" y="12431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2"/>
              <p:cNvSpPr/>
              <p:nvPr/>
            </p:nvSpPr>
            <p:spPr>
              <a:xfrm rot="5400000">
                <a:off x="8509317" y="108812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2"/>
              <p:cNvSpPr/>
              <p:nvPr/>
            </p:nvSpPr>
            <p:spPr>
              <a:xfrm rot="5400000">
                <a:off x="8359506" y="944823"/>
                <a:ext cx="4498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2"/>
              <p:cNvSpPr/>
              <p:nvPr/>
            </p:nvSpPr>
            <p:spPr>
              <a:xfrm rot="5400000">
                <a:off x="8298971" y="108167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50" y="1"/>
                    </a:moveTo>
                    <a:cubicBezTo>
                      <a:pt x="168" y="1"/>
                      <a:pt x="14" y="140"/>
                      <a:pt x="14" y="322"/>
                    </a:cubicBezTo>
                    <a:lnTo>
                      <a:pt x="0" y="322"/>
                    </a:ln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5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"/>
              <p:cNvSpPr/>
              <p:nvPr/>
            </p:nvSpPr>
            <p:spPr>
              <a:xfrm rot="5400000">
                <a:off x="8185043" y="107574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2"/>
              <p:cNvSpPr/>
              <p:nvPr/>
            </p:nvSpPr>
            <p:spPr>
              <a:xfrm rot="5400000">
                <a:off x="8176173" y="133043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"/>
              <p:cNvSpPr/>
              <p:nvPr/>
            </p:nvSpPr>
            <p:spPr>
              <a:xfrm rot="5400000">
                <a:off x="8020371" y="1544643"/>
                <a:ext cx="4498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"/>
              <p:cNvSpPr/>
              <p:nvPr/>
            </p:nvSpPr>
            <p:spPr>
              <a:xfrm rot="5400000">
                <a:off x="7939079" y="16042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7" name="Google Shape;527;p2"/>
            <p:cNvGrpSpPr/>
            <p:nvPr/>
          </p:nvGrpSpPr>
          <p:grpSpPr>
            <a:xfrm>
              <a:off x="7886734" y="-51861"/>
              <a:ext cx="1476697" cy="1837718"/>
              <a:chOff x="7664649" y="-868807"/>
              <a:chExt cx="1742209" cy="2168143"/>
            </a:xfrm>
          </p:grpSpPr>
          <p:sp>
            <p:nvSpPr>
              <p:cNvPr id="528" name="Google Shape;528;p2"/>
              <p:cNvSpPr/>
              <p:nvPr/>
            </p:nvSpPr>
            <p:spPr>
              <a:xfrm rot="5400000">
                <a:off x="7451683" y="-655841"/>
                <a:ext cx="2168143" cy="1742209"/>
              </a:xfrm>
              <a:custGeom>
                <a:avLst/>
                <a:gdLst/>
                <a:ahLst/>
                <a:cxnLst/>
                <a:rect l="l" t="t" r="r" b="b"/>
                <a:pathLst>
                  <a:path w="37643" h="30248" extrusionOk="0">
                    <a:moveTo>
                      <a:pt x="12958" y="5872"/>
                    </a:moveTo>
                    <a:cubicBezTo>
                      <a:pt x="13028" y="5914"/>
                      <a:pt x="13098" y="5970"/>
                      <a:pt x="13182" y="6012"/>
                    </a:cubicBezTo>
                    <a:cubicBezTo>
                      <a:pt x="13112" y="5984"/>
                      <a:pt x="13042" y="5942"/>
                      <a:pt x="12986" y="5914"/>
                    </a:cubicBezTo>
                    <a:lnTo>
                      <a:pt x="12958" y="5886"/>
                    </a:lnTo>
                    <a:lnTo>
                      <a:pt x="12958" y="5872"/>
                    </a:lnTo>
                    <a:close/>
                    <a:moveTo>
                      <a:pt x="37642" y="29366"/>
                    </a:moveTo>
                    <a:cubicBezTo>
                      <a:pt x="37642" y="29369"/>
                      <a:pt x="37641" y="29371"/>
                      <a:pt x="37641" y="29374"/>
                    </a:cubicBezTo>
                    <a:lnTo>
                      <a:pt x="37641" y="29374"/>
                    </a:lnTo>
                    <a:cubicBezTo>
                      <a:pt x="37641" y="29376"/>
                      <a:pt x="37642" y="29378"/>
                      <a:pt x="37642" y="29380"/>
                    </a:cubicBezTo>
                    <a:lnTo>
                      <a:pt x="37642" y="29366"/>
                    </a:lnTo>
                    <a:close/>
                    <a:moveTo>
                      <a:pt x="3236" y="0"/>
                    </a:moveTo>
                    <a:cubicBezTo>
                      <a:pt x="3110" y="0"/>
                      <a:pt x="2992" y="16"/>
                      <a:pt x="2883" y="50"/>
                    </a:cubicBezTo>
                    <a:cubicBezTo>
                      <a:pt x="2184" y="232"/>
                      <a:pt x="1414" y="2205"/>
                      <a:pt x="1414" y="2835"/>
                    </a:cubicBezTo>
                    <a:cubicBezTo>
                      <a:pt x="1008" y="3381"/>
                      <a:pt x="1078" y="4080"/>
                      <a:pt x="882" y="4696"/>
                    </a:cubicBezTo>
                    <a:lnTo>
                      <a:pt x="882" y="4682"/>
                    </a:lnTo>
                    <a:lnTo>
                      <a:pt x="882" y="4682"/>
                    </a:lnTo>
                    <a:cubicBezTo>
                      <a:pt x="1" y="9342"/>
                      <a:pt x="1008" y="14268"/>
                      <a:pt x="3023" y="18564"/>
                    </a:cubicBezTo>
                    <a:cubicBezTo>
                      <a:pt x="3640" y="17491"/>
                      <a:pt x="5734" y="13064"/>
                      <a:pt x="6440" y="13064"/>
                    </a:cubicBezTo>
                    <a:cubicBezTo>
                      <a:pt x="6711" y="13064"/>
                      <a:pt x="6778" y="13715"/>
                      <a:pt x="6479" y="15457"/>
                    </a:cubicBezTo>
                    <a:lnTo>
                      <a:pt x="6479" y="15443"/>
                    </a:lnTo>
                    <a:cubicBezTo>
                      <a:pt x="6144" y="17444"/>
                      <a:pt x="5360" y="19361"/>
                      <a:pt x="4660" y="21250"/>
                    </a:cubicBezTo>
                    <a:cubicBezTo>
                      <a:pt x="6270" y="23531"/>
                      <a:pt x="8872" y="25602"/>
                      <a:pt x="11405" y="26680"/>
                    </a:cubicBezTo>
                    <a:cubicBezTo>
                      <a:pt x="12581" y="27323"/>
                      <a:pt x="13910" y="27673"/>
                      <a:pt x="15155" y="28191"/>
                    </a:cubicBezTo>
                    <a:cubicBezTo>
                      <a:pt x="15631" y="25868"/>
                      <a:pt x="16219" y="23573"/>
                      <a:pt x="16653" y="21236"/>
                    </a:cubicBezTo>
                    <a:lnTo>
                      <a:pt x="16653" y="21236"/>
                    </a:lnTo>
                    <a:cubicBezTo>
                      <a:pt x="16650" y="21241"/>
                      <a:pt x="16648" y="21245"/>
                      <a:pt x="16647" y="21249"/>
                    </a:cubicBezTo>
                    <a:lnTo>
                      <a:pt x="16647" y="21249"/>
                    </a:lnTo>
                    <a:cubicBezTo>
                      <a:pt x="17007" y="18746"/>
                      <a:pt x="17308" y="17776"/>
                      <a:pt x="17551" y="17776"/>
                    </a:cubicBezTo>
                    <a:cubicBezTo>
                      <a:pt x="18313" y="17776"/>
                      <a:pt x="18506" y="27315"/>
                      <a:pt x="18178" y="29031"/>
                    </a:cubicBezTo>
                    <a:cubicBezTo>
                      <a:pt x="20305" y="29380"/>
                      <a:pt x="22446" y="29716"/>
                      <a:pt x="24587" y="30010"/>
                    </a:cubicBezTo>
                    <a:cubicBezTo>
                      <a:pt x="25007" y="28359"/>
                      <a:pt x="24825" y="26470"/>
                      <a:pt x="25356" y="24916"/>
                    </a:cubicBezTo>
                    <a:cubicBezTo>
                      <a:pt x="26406" y="25098"/>
                      <a:pt x="27497" y="29142"/>
                      <a:pt x="27931" y="30234"/>
                    </a:cubicBezTo>
                    <a:cubicBezTo>
                      <a:pt x="28295" y="30243"/>
                      <a:pt x="28661" y="30248"/>
                      <a:pt x="29028" y="30248"/>
                    </a:cubicBezTo>
                    <a:cubicBezTo>
                      <a:pt x="31451" y="30248"/>
                      <a:pt x="33921" y="30057"/>
                      <a:pt x="36327" y="29814"/>
                    </a:cubicBezTo>
                    <a:lnTo>
                      <a:pt x="36313" y="29814"/>
                    </a:lnTo>
                    <a:cubicBezTo>
                      <a:pt x="36731" y="29731"/>
                      <a:pt x="37510" y="29938"/>
                      <a:pt x="37641" y="29374"/>
                    </a:cubicBezTo>
                    <a:lnTo>
                      <a:pt x="37641" y="29374"/>
                    </a:lnTo>
                    <a:cubicBezTo>
                      <a:pt x="36239" y="23920"/>
                      <a:pt x="31680" y="19723"/>
                      <a:pt x="27847" y="15807"/>
                    </a:cubicBezTo>
                    <a:lnTo>
                      <a:pt x="27833" y="15793"/>
                    </a:lnTo>
                    <a:cubicBezTo>
                      <a:pt x="25454" y="13750"/>
                      <a:pt x="23006" y="11763"/>
                      <a:pt x="20529" y="9846"/>
                    </a:cubicBezTo>
                    <a:cubicBezTo>
                      <a:pt x="18164" y="7971"/>
                      <a:pt x="15477" y="6613"/>
                      <a:pt x="12916" y="5004"/>
                    </a:cubicBezTo>
                    <a:cubicBezTo>
                      <a:pt x="10971" y="3843"/>
                      <a:pt x="9054" y="2611"/>
                      <a:pt x="7053" y="1576"/>
                    </a:cubicBezTo>
                    <a:cubicBezTo>
                      <a:pt x="6073" y="1211"/>
                      <a:pt x="4348" y="0"/>
                      <a:pt x="32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"/>
              <p:cNvSpPr/>
              <p:nvPr/>
            </p:nvSpPr>
            <p:spPr>
              <a:xfrm rot="5400000">
                <a:off x="8500447" y="-499665"/>
                <a:ext cx="58" cy="167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" extrusionOk="0">
                    <a:moveTo>
                      <a:pt x="1" y="29"/>
                    </a:moveTo>
                    <a:cubicBezTo>
                      <a:pt x="1" y="15"/>
                      <a:pt x="1" y="15"/>
                      <a:pt x="1" y="1"/>
                    </a:cubicBezTo>
                    <a:cubicBezTo>
                      <a:pt x="1" y="15"/>
                      <a:pt x="1" y="15"/>
                      <a:pt x="1" y="29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"/>
              <p:cNvSpPr/>
              <p:nvPr/>
            </p:nvSpPr>
            <p:spPr>
              <a:xfrm rot="5400000">
                <a:off x="7730570" y="359143"/>
                <a:ext cx="41931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3" extrusionOk="0">
                    <a:moveTo>
                      <a:pt x="372" y="0"/>
                    </a:moveTo>
                    <a:cubicBezTo>
                      <a:pt x="356" y="0"/>
                      <a:pt x="339" y="1"/>
                      <a:pt x="322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96"/>
                    </a:cubicBezTo>
                    <a:cubicBezTo>
                      <a:pt x="14" y="480"/>
                      <a:pt x="70" y="564"/>
                      <a:pt x="140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"/>
              <p:cNvSpPr/>
              <p:nvPr/>
            </p:nvSpPr>
            <p:spPr>
              <a:xfrm rot="5400000">
                <a:off x="7855470" y="295469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73" y="0"/>
                    </a:moveTo>
                    <a:cubicBezTo>
                      <a:pt x="356" y="0"/>
                      <a:pt x="340" y="1"/>
                      <a:pt x="323" y="4"/>
                    </a:cubicBezTo>
                    <a:cubicBezTo>
                      <a:pt x="239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57" y="564"/>
                      <a:pt x="141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8" y="713"/>
                      <a:pt x="572" y="666"/>
                      <a:pt x="645" y="578"/>
                    </a:cubicBezTo>
                    <a:cubicBezTo>
                      <a:pt x="701" y="508"/>
                      <a:pt x="729" y="410"/>
                      <a:pt x="715" y="312"/>
                    </a:cubicBezTo>
                    <a:cubicBezTo>
                      <a:pt x="715" y="228"/>
                      <a:pt x="659" y="144"/>
                      <a:pt x="589" y="74"/>
                    </a:cubicBezTo>
                    <a:cubicBezTo>
                      <a:pt x="531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"/>
              <p:cNvSpPr/>
              <p:nvPr/>
            </p:nvSpPr>
            <p:spPr>
              <a:xfrm rot="5400000">
                <a:off x="7845217" y="233666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0"/>
                    </a:moveTo>
                    <a:cubicBezTo>
                      <a:pt x="356" y="0"/>
                      <a:pt x="339" y="1"/>
                      <a:pt x="322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82"/>
                    </a:cubicBezTo>
                    <a:cubicBezTo>
                      <a:pt x="14" y="480"/>
                      <a:pt x="70" y="564"/>
                      <a:pt x="140" y="619"/>
                    </a:cubicBezTo>
                    <a:cubicBezTo>
                      <a:pt x="210" y="676"/>
                      <a:pt x="293" y="705"/>
                      <a:pt x="375" y="705"/>
                    </a:cubicBezTo>
                    <a:cubicBezTo>
                      <a:pt x="476" y="705"/>
                      <a:pt x="575" y="662"/>
                      <a:pt x="644" y="578"/>
                    </a:cubicBezTo>
                    <a:cubicBezTo>
                      <a:pt x="700" y="494"/>
                      <a:pt x="728" y="410"/>
                      <a:pt x="714" y="312"/>
                    </a:cubicBezTo>
                    <a:cubicBezTo>
                      <a:pt x="714" y="214"/>
                      <a:pt x="658" y="130"/>
                      <a:pt x="588" y="74"/>
                    </a:cubicBezTo>
                    <a:cubicBezTo>
                      <a:pt x="530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2"/>
              <p:cNvSpPr/>
              <p:nvPr/>
            </p:nvSpPr>
            <p:spPr>
              <a:xfrm rot="5400000">
                <a:off x="8035635" y="254459"/>
                <a:ext cx="41931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0" extrusionOk="0">
                    <a:moveTo>
                      <a:pt x="366" y="0"/>
                    </a:moveTo>
                    <a:cubicBezTo>
                      <a:pt x="261" y="0"/>
                      <a:pt x="157" y="47"/>
                      <a:pt x="84" y="135"/>
                    </a:cubicBezTo>
                    <a:cubicBezTo>
                      <a:pt x="28" y="205"/>
                      <a:pt x="0" y="289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10" y="681"/>
                      <a:pt x="308" y="709"/>
                      <a:pt x="406" y="709"/>
                    </a:cubicBezTo>
                    <a:cubicBezTo>
                      <a:pt x="490" y="695"/>
                      <a:pt x="574" y="653"/>
                      <a:pt x="644" y="583"/>
                    </a:cubicBezTo>
                    <a:cubicBezTo>
                      <a:pt x="700" y="499"/>
                      <a:pt x="728" y="415"/>
                      <a:pt x="714" y="317"/>
                    </a:cubicBezTo>
                    <a:cubicBezTo>
                      <a:pt x="714" y="219"/>
                      <a:pt x="658" y="135"/>
                      <a:pt x="588" y="79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2"/>
              <p:cNvSpPr/>
              <p:nvPr/>
            </p:nvSpPr>
            <p:spPr>
              <a:xfrm rot="5400000">
                <a:off x="8168771" y="232370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1"/>
                    </a:moveTo>
                    <a:cubicBezTo>
                      <a:pt x="254" y="1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1"/>
                      <a:pt x="261" y="708"/>
                      <a:pt x="342" y="708"/>
                    </a:cubicBezTo>
                    <a:cubicBezTo>
                      <a:pt x="359" y="708"/>
                      <a:pt x="375" y="707"/>
                      <a:pt x="392" y="704"/>
                    </a:cubicBezTo>
                    <a:cubicBezTo>
                      <a:pt x="490" y="704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6"/>
                      <a:pt x="430" y="1"/>
                      <a:pt x="35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2"/>
              <p:cNvSpPr/>
              <p:nvPr/>
            </p:nvSpPr>
            <p:spPr>
              <a:xfrm rot="5400000">
                <a:off x="8007441" y="-396767"/>
                <a:ext cx="41989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0" extrusionOk="0">
                    <a:moveTo>
                      <a:pt x="368" y="1"/>
                    </a:moveTo>
                    <a:cubicBezTo>
                      <a:pt x="264" y="1"/>
                      <a:pt x="163" y="48"/>
                      <a:pt x="99" y="136"/>
                    </a:cubicBezTo>
                    <a:cubicBezTo>
                      <a:pt x="29" y="206"/>
                      <a:pt x="1" y="290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11" y="682"/>
                      <a:pt x="309" y="710"/>
                      <a:pt x="406" y="710"/>
                    </a:cubicBezTo>
                    <a:cubicBezTo>
                      <a:pt x="504" y="696"/>
                      <a:pt x="588" y="654"/>
                      <a:pt x="644" y="584"/>
                    </a:cubicBezTo>
                    <a:cubicBezTo>
                      <a:pt x="700" y="500"/>
                      <a:pt x="728" y="416"/>
                      <a:pt x="728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7"/>
                      <a:pt x="445" y="1"/>
                      <a:pt x="36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2"/>
              <p:cNvSpPr/>
              <p:nvPr/>
            </p:nvSpPr>
            <p:spPr>
              <a:xfrm rot="5400000">
                <a:off x="8109763" y="-535894"/>
                <a:ext cx="41182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3" extrusionOk="0">
                    <a:moveTo>
                      <a:pt x="372" y="0"/>
                    </a:moveTo>
                    <a:cubicBezTo>
                      <a:pt x="356" y="0"/>
                      <a:pt x="339" y="2"/>
                      <a:pt x="323" y="4"/>
                    </a:cubicBezTo>
                    <a:cubicBezTo>
                      <a:pt x="225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2" y="687"/>
                      <a:pt x="270" y="713"/>
                      <a:pt x="348" y="713"/>
                    </a:cubicBezTo>
                    <a:cubicBezTo>
                      <a:pt x="454" y="713"/>
                      <a:pt x="558" y="666"/>
                      <a:pt x="631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9" y="144"/>
                      <a:pt x="589" y="74"/>
                    </a:cubicBezTo>
                    <a:cubicBezTo>
                      <a:pt x="519" y="28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2"/>
              <p:cNvSpPr/>
              <p:nvPr/>
            </p:nvSpPr>
            <p:spPr>
              <a:xfrm rot="5400000">
                <a:off x="8098502" y="-439159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65" y="0"/>
                    </a:moveTo>
                    <a:cubicBezTo>
                      <a:pt x="350" y="0"/>
                      <a:pt x="336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14"/>
                      <a:pt x="0" y="298"/>
                      <a:pt x="0" y="396"/>
                    </a:cubicBezTo>
                    <a:cubicBezTo>
                      <a:pt x="14" y="494"/>
                      <a:pt x="56" y="578"/>
                      <a:pt x="126" y="634"/>
                    </a:cubicBezTo>
                    <a:cubicBezTo>
                      <a:pt x="191" y="687"/>
                      <a:pt x="270" y="713"/>
                      <a:pt x="348" y="713"/>
                    </a:cubicBezTo>
                    <a:cubicBezTo>
                      <a:pt x="453" y="713"/>
                      <a:pt x="557" y="666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88"/>
                    </a:cubicBezTo>
                    <a:cubicBezTo>
                      <a:pt x="515" y="30"/>
                      <a:pt x="438" y="0"/>
                      <a:pt x="36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"/>
              <p:cNvSpPr/>
              <p:nvPr/>
            </p:nvSpPr>
            <p:spPr>
              <a:xfrm rot="5400000">
                <a:off x="8389600" y="-481723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70" y="1"/>
                    </a:moveTo>
                    <a:cubicBezTo>
                      <a:pt x="354" y="1"/>
                      <a:pt x="339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1" y="683"/>
                      <a:pt x="278" y="707"/>
                      <a:pt x="355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88" y="88"/>
                    </a:cubicBezTo>
                    <a:cubicBezTo>
                      <a:pt x="518" y="30"/>
                      <a:pt x="448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2"/>
              <p:cNvSpPr/>
              <p:nvPr/>
            </p:nvSpPr>
            <p:spPr>
              <a:xfrm rot="5400000">
                <a:off x="8177699" y="-430922"/>
                <a:ext cx="41182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6" extrusionOk="0">
                    <a:moveTo>
                      <a:pt x="372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25" y="5"/>
                      <a:pt x="141" y="47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5" y="480"/>
                      <a:pt x="57" y="564"/>
                      <a:pt x="127" y="620"/>
                    </a:cubicBezTo>
                    <a:cubicBezTo>
                      <a:pt x="196" y="677"/>
                      <a:pt x="280" y="705"/>
                      <a:pt x="362" y="705"/>
                    </a:cubicBezTo>
                    <a:cubicBezTo>
                      <a:pt x="462" y="705"/>
                      <a:pt x="561" y="663"/>
                      <a:pt x="631" y="578"/>
                    </a:cubicBezTo>
                    <a:cubicBezTo>
                      <a:pt x="687" y="494"/>
                      <a:pt x="715" y="410"/>
                      <a:pt x="715" y="312"/>
                    </a:cubicBezTo>
                    <a:cubicBezTo>
                      <a:pt x="701" y="214"/>
                      <a:pt x="659" y="130"/>
                      <a:pt x="589" y="75"/>
                    </a:cubicBezTo>
                    <a:cubicBezTo>
                      <a:pt x="519" y="28"/>
                      <a:pt x="450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2"/>
              <p:cNvSpPr/>
              <p:nvPr/>
            </p:nvSpPr>
            <p:spPr>
              <a:xfrm rot="5400000">
                <a:off x="8097783" y="-323705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0" y="394"/>
                    </a:cubicBezTo>
                    <a:cubicBezTo>
                      <a:pt x="14" y="492"/>
                      <a:pt x="56" y="576"/>
                      <a:pt x="140" y="632"/>
                    </a:cubicBezTo>
                    <a:cubicBezTo>
                      <a:pt x="198" y="678"/>
                      <a:pt x="275" y="705"/>
                      <a:pt x="348" y="705"/>
                    </a:cubicBezTo>
                    <a:cubicBezTo>
                      <a:pt x="363" y="705"/>
                      <a:pt x="377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8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2"/>
              <p:cNvSpPr/>
              <p:nvPr/>
            </p:nvSpPr>
            <p:spPr>
              <a:xfrm rot="5400000">
                <a:off x="8174646" y="-272760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5"/>
                    </a:cubicBezTo>
                    <a:cubicBezTo>
                      <a:pt x="239" y="19"/>
                      <a:pt x="155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71" y="578"/>
                      <a:pt x="141" y="634"/>
                    </a:cubicBezTo>
                    <a:cubicBezTo>
                      <a:pt x="206" y="688"/>
                      <a:pt x="284" y="714"/>
                      <a:pt x="362" y="714"/>
                    </a:cubicBezTo>
                    <a:cubicBezTo>
                      <a:pt x="467" y="714"/>
                      <a:pt x="572" y="667"/>
                      <a:pt x="644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2"/>
              <p:cNvSpPr/>
              <p:nvPr/>
            </p:nvSpPr>
            <p:spPr>
              <a:xfrm rot="5400000">
                <a:off x="8259516" y="-370013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40" y="620"/>
                    </a:cubicBezTo>
                    <a:cubicBezTo>
                      <a:pt x="203" y="677"/>
                      <a:pt x="286" y="705"/>
                      <a:pt x="368" y="705"/>
                    </a:cubicBezTo>
                    <a:cubicBezTo>
                      <a:pt x="469" y="705"/>
                      <a:pt x="569" y="663"/>
                      <a:pt x="630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2"/>
              <p:cNvSpPr/>
              <p:nvPr/>
            </p:nvSpPr>
            <p:spPr>
              <a:xfrm rot="5400000">
                <a:off x="8354149" y="-336664"/>
                <a:ext cx="41125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8" extrusionOk="0">
                    <a:moveTo>
                      <a:pt x="371" y="0"/>
                    </a:moveTo>
                    <a:cubicBezTo>
                      <a:pt x="355" y="0"/>
                      <a:pt x="339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1" y="682"/>
                      <a:pt x="277" y="707"/>
                      <a:pt x="355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8" y="28"/>
                      <a:pt x="449" y="0"/>
                      <a:pt x="37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2"/>
              <p:cNvSpPr/>
              <p:nvPr/>
            </p:nvSpPr>
            <p:spPr>
              <a:xfrm rot="5400000">
                <a:off x="8563948" y="-464559"/>
                <a:ext cx="41931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3" extrusionOk="0">
                    <a:moveTo>
                      <a:pt x="380" y="0"/>
                    </a:moveTo>
                    <a:cubicBezTo>
                      <a:pt x="365" y="0"/>
                      <a:pt x="350" y="1"/>
                      <a:pt x="336" y="4"/>
                    </a:cubicBezTo>
                    <a:cubicBezTo>
                      <a:pt x="238" y="18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96"/>
                    </a:cubicBezTo>
                    <a:cubicBezTo>
                      <a:pt x="14" y="480"/>
                      <a:pt x="70" y="563"/>
                      <a:pt x="140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2"/>
              <p:cNvSpPr/>
              <p:nvPr/>
            </p:nvSpPr>
            <p:spPr>
              <a:xfrm rot="5400000">
                <a:off x="8632259" y="-419633"/>
                <a:ext cx="41182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6" extrusionOk="0">
                    <a:moveTo>
                      <a:pt x="372" y="1"/>
                    </a:moveTo>
                    <a:cubicBezTo>
                      <a:pt x="356" y="1"/>
                      <a:pt x="339" y="2"/>
                      <a:pt x="323" y="4"/>
                    </a:cubicBezTo>
                    <a:cubicBezTo>
                      <a:pt x="225" y="4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04" y="677"/>
                      <a:pt x="284" y="705"/>
                      <a:pt x="364" y="705"/>
                    </a:cubicBezTo>
                    <a:cubicBezTo>
                      <a:pt x="462" y="705"/>
                      <a:pt x="561" y="663"/>
                      <a:pt x="631" y="578"/>
                    </a:cubicBezTo>
                    <a:cubicBezTo>
                      <a:pt x="687" y="508"/>
                      <a:pt x="715" y="410"/>
                      <a:pt x="715" y="312"/>
                    </a:cubicBezTo>
                    <a:cubicBezTo>
                      <a:pt x="701" y="228"/>
                      <a:pt x="659" y="130"/>
                      <a:pt x="589" y="74"/>
                    </a:cubicBezTo>
                    <a:cubicBezTo>
                      <a:pt x="519" y="28"/>
                      <a:pt x="449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2"/>
              <p:cNvSpPr/>
              <p:nvPr/>
            </p:nvSpPr>
            <p:spPr>
              <a:xfrm rot="5400000">
                <a:off x="8446679" y="-452061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70" y="0"/>
                    </a:moveTo>
                    <a:cubicBezTo>
                      <a:pt x="354" y="0"/>
                      <a:pt x="338" y="1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77"/>
                      <a:pt x="140" y="633"/>
                    </a:cubicBezTo>
                    <a:cubicBezTo>
                      <a:pt x="200" y="687"/>
                      <a:pt x="277" y="713"/>
                      <a:pt x="355" y="713"/>
                    </a:cubicBezTo>
                    <a:cubicBezTo>
                      <a:pt x="460" y="713"/>
                      <a:pt x="566" y="666"/>
                      <a:pt x="630" y="577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88" y="88"/>
                    </a:cubicBezTo>
                    <a:cubicBezTo>
                      <a:pt x="518" y="29"/>
                      <a:pt x="448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"/>
              <p:cNvSpPr/>
              <p:nvPr/>
            </p:nvSpPr>
            <p:spPr>
              <a:xfrm rot="5400000">
                <a:off x="8174819" y="-552280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73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25" y="19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41" y="634"/>
                    </a:cubicBezTo>
                    <a:cubicBezTo>
                      <a:pt x="199" y="681"/>
                      <a:pt x="276" y="708"/>
                      <a:pt x="349" y="708"/>
                    </a:cubicBezTo>
                    <a:cubicBezTo>
                      <a:pt x="364" y="708"/>
                      <a:pt x="378" y="707"/>
                      <a:pt x="393" y="704"/>
                    </a:cubicBezTo>
                    <a:cubicBezTo>
                      <a:pt x="491" y="690"/>
                      <a:pt x="575" y="648"/>
                      <a:pt x="631" y="578"/>
                    </a:cubicBezTo>
                    <a:cubicBezTo>
                      <a:pt x="687" y="508"/>
                      <a:pt x="729" y="410"/>
                      <a:pt x="715" y="312"/>
                    </a:cubicBezTo>
                    <a:cubicBezTo>
                      <a:pt x="701" y="228"/>
                      <a:pt x="659" y="144"/>
                      <a:pt x="589" y="74"/>
                    </a:cubicBezTo>
                    <a:cubicBezTo>
                      <a:pt x="531" y="28"/>
                      <a:pt x="454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2"/>
              <p:cNvSpPr/>
              <p:nvPr/>
            </p:nvSpPr>
            <p:spPr>
              <a:xfrm rot="5400000">
                <a:off x="8286530" y="-535663"/>
                <a:ext cx="41989" cy="41413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9" extrusionOk="0">
                    <a:moveTo>
                      <a:pt x="372" y="1"/>
                    </a:moveTo>
                    <a:cubicBezTo>
                      <a:pt x="355" y="1"/>
                      <a:pt x="339" y="2"/>
                      <a:pt x="323" y="4"/>
                    </a:cubicBezTo>
                    <a:cubicBezTo>
                      <a:pt x="239" y="18"/>
                      <a:pt x="141" y="60"/>
                      <a:pt x="85" y="130"/>
                    </a:cubicBezTo>
                    <a:cubicBezTo>
                      <a:pt x="29" y="214"/>
                      <a:pt x="1" y="298"/>
                      <a:pt x="15" y="396"/>
                    </a:cubicBezTo>
                    <a:cubicBezTo>
                      <a:pt x="15" y="494"/>
                      <a:pt x="57" y="578"/>
                      <a:pt x="141" y="634"/>
                    </a:cubicBezTo>
                    <a:cubicBezTo>
                      <a:pt x="211" y="690"/>
                      <a:pt x="309" y="718"/>
                      <a:pt x="393" y="718"/>
                    </a:cubicBezTo>
                    <a:cubicBezTo>
                      <a:pt x="491" y="704"/>
                      <a:pt x="575" y="662"/>
                      <a:pt x="645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00" y="228"/>
                      <a:pt x="659" y="144"/>
                      <a:pt x="589" y="88"/>
                    </a:cubicBezTo>
                    <a:cubicBezTo>
                      <a:pt x="530" y="30"/>
                      <a:pt x="452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2"/>
              <p:cNvSpPr/>
              <p:nvPr/>
            </p:nvSpPr>
            <p:spPr>
              <a:xfrm rot="5400000">
                <a:off x="8040300" y="-194513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9" y="1"/>
                    </a:moveTo>
                    <a:cubicBezTo>
                      <a:pt x="256" y="1"/>
                      <a:pt x="155" y="47"/>
                      <a:pt x="85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29" y="483"/>
                      <a:pt x="71" y="567"/>
                      <a:pt x="141" y="637"/>
                    </a:cubicBezTo>
                    <a:cubicBezTo>
                      <a:pt x="199" y="683"/>
                      <a:pt x="276" y="711"/>
                      <a:pt x="356" y="711"/>
                    </a:cubicBezTo>
                    <a:cubicBezTo>
                      <a:pt x="373" y="711"/>
                      <a:pt x="390" y="709"/>
                      <a:pt x="407" y="707"/>
                    </a:cubicBezTo>
                    <a:cubicBezTo>
                      <a:pt x="491" y="693"/>
                      <a:pt x="589" y="651"/>
                      <a:pt x="645" y="581"/>
                    </a:cubicBezTo>
                    <a:cubicBezTo>
                      <a:pt x="701" y="511"/>
                      <a:pt x="729" y="413"/>
                      <a:pt x="729" y="329"/>
                    </a:cubicBezTo>
                    <a:cubicBezTo>
                      <a:pt x="715" y="231"/>
                      <a:pt x="673" y="147"/>
                      <a:pt x="589" y="91"/>
                    </a:cubicBezTo>
                    <a:cubicBezTo>
                      <a:pt x="521" y="30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2"/>
              <p:cNvSpPr/>
              <p:nvPr/>
            </p:nvSpPr>
            <p:spPr>
              <a:xfrm rot="5400000">
                <a:off x="7885824" y="-149242"/>
                <a:ext cx="41989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7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07" y="681"/>
                      <a:pt x="288" y="706"/>
                      <a:pt x="367" y="706"/>
                    </a:cubicBezTo>
                    <a:cubicBezTo>
                      <a:pt x="471" y="706"/>
                      <a:pt x="573" y="663"/>
                      <a:pt x="644" y="584"/>
                    </a:cubicBezTo>
                    <a:cubicBezTo>
                      <a:pt x="700" y="500"/>
                      <a:pt x="728" y="416"/>
                      <a:pt x="714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2"/>
              <p:cNvSpPr/>
              <p:nvPr/>
            </p:nvSpPr>
            <p:spPr>
              <a:xfrm rot="5400000">
                <a:off x="7937604" y="-313798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4" y="1"/>
                    </a:moveTo>
                    <a:cubicBezTo>
                      <a:pt x="253" y="1"/>
                      <a:pt x="154" y="43"/>
                      <a:pt x="85" y="127"/>
                    </a:cubicBezTo>
                    <a:cubicBezTo>
                      <a:pt x="29" y="211"/>
                      <a:pt x="1" y="295"/>
                      <a:pt x="1" y="393"/>
                    </a:cubicBezTo>
                    <a:cubicBezTo>
                      <a:pt x="15" y="491"/>
                      <a:pt x="57" y="575"/>
                      <a:pt x="141" y="631"/>
                    </a:cubicBezTo>
                    <a:cubicBezTo>
                      <a:pt x="206" y="685"/>
                      <a:pt x="285" y="711"/>
                      <a:pt x="362" y="711"/>
                    </a:cubicBezTo>
                    <a:cubicBezTo>
                      <a:pt x="468" y="711"/>
                      <a:pt x="572" y="664"/>
                      <a:pt x="645" y="575"/>
                    </a:cubicBezTo>
                    <a:cubicBezTo>
                      <a:pt x="701" y="505"/>
                      <a:pt x="729" y="407"/>
                      <a:pt x="715" y="323"/>
                    </a:cubicBezTo>
                    <a:cubicBezTo>
                      <a:pt x="715" y="225"/>
                      <a:pt x="659" y="141"/>
                      <a:pt x="589" y="86"/>
                    </a:cubicBezTo>
                    <a:cubicBezTo>
                      <a:pt x="519" y="29"/>
                      <a:pt x="436" y="1"/>
                      <a:pt x="35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2"/>
              <p:cNvSpPr/>
              <p:nvPr/>
            </p:nvSpPr>
            <p:spPr>
              <a:xfrm rot="5400000">
                <a:off x="8265881" y="-266136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81" y="1"/>
                    </a:moveTo>
                    <a:cubicBezTo>
                      <a:pt x="366" y="1"/>
                      <a:pt x="351" y="2"/>
                      <a:pt x="336" y="4"/>
                    </a:cubicBezTo>
                    <a:cubicBezTo>
                      <a:pt x="238" y="4"/>
                      <a:pt x="154" y="60"/>
                      <a:pt x="99" y="130"/>
                    </a:cubicBezTo>
                    <a:cubicBezTo>
                      <a:pt x="29" y="200"/>
                      <a:pt x="1" y="298"/>
                      <a:pt x="15" y="382"/>
                    </a:cubicBezTo>
                    <a:cubicBezTo>
                      <a:pt x="29" y="480"/>
                      <a:pt x="71" y="564"/>
                      <a:pt x="140" y="634"/>
                    </a:cubicBezTo>
                    <a:cubicBezTo>
                      <a:pt x="207" y="683"/>
                      <a:pt x="287" y="707"/>
                      <a:pt x="367" y="707"/>
                    </a:cubicBezTo>
                    <a:cubicBezTo>
                      <a:pt x="470" y="707"/>
                      <a:pt x="573" y="665"/>
                      <a:pt x="644" y="578"/>
                    </a:cubicBezTo>
                    <a:cubicBezTo>
                      <a:pt x="700" y="508"/>
                      <a:pt x="728" y="410"/>
                      <a:pt x="728" y="312"/>
                    </a:cubicBezTo>
                    <a:cubicBezTo>
                      <a:pt x="714" y="228"/>
                      <a:pt x="672" y="144"/>
                      <a:pt x="588" y="74"/>
                    </a:cubicBezTo>
                    <a:cubicBezTo>
                      <a:pt x="530" y="28"/>
                      <a:pt x="453" y="1"/>
                      <a:pt x="38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2"/>
              <p:cNvSpPr/>
              <p:nvPr/>
            </p:nvSpPr>
            <p:spPr>
              <a:xfrm rot="5400000">
                <a:off x="8225966" y="-164188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60" y="0"/>
                    </a:moveTo>
                    <a:cubicBezTo>
                      <a:pt x="259" y="0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6" y="680"/>
                      <a:pt x="266" y="707"/>
                      <a:pt x="343" y="707"/>
                    </a:cubicBezTo>
                    <a:cubicBezTo>
                      <a:pt x="359" y="707"/>
                      <a:pt x="376" y="706"/>
                      <a:pt x="393" y="704"/>
                    </a:cubicBezTo>
                    <a:cubicBezTo>
                      <a:pt x="490" y="690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14" y="25"/>
                      <a:pt x="437" y="0"/>
                      <a:pt x="36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2"/>
              <p:cNvSpPr/>
              <p:nvPr/>
            </p:nvSpPr>
            <p:spPr>
              <a:xfrm rot="5400000">
                <a:off x="8462087" y="-222160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0" y="394"/>
                    </a:cubicBezTo>
                    <a:cubicBezTo>
                      <a:pt x="14" y="492"/>
                      <a:pt x="56" y="576"/>
                      <a:pt x="140" y="632"/>
                    </a:cubicBezTo>
                    <a:cubicBezTo>
                      <a:pt x="198" y="678"/>
                      <a:pt x="266" y="705"/>
                      <a:pt x="343" y="705"/>
                    </a:cubicBezTo>
                    <a:cubicBezTo>
                      <a:pt x="359" y="705"/>
                      <a:pt x="375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2"/>
              <p:cNvSpPr/>
              <p:nvPr/>
            </p:nvSpPr>
            <p:spPr>
              <a:xfrm rot="5400000">
                <a:off x="8589348" y="-352475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66" y="1"/>
                    </a:moveTo>
                    <a:cubicBezTo>
                      <a:pt x="261" y="1"/>
                      <a:pt x="157" y="47"/>
                      <a:pt x="84" y="136"/>
                    </a:cubicBezTo>
                    <a:cubicBezTo>
                      <a:pt x="28" y="206"/>
                      <a:pt x="0" y="304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09" y="682"/>
                      <a:pt x="293" y="711"/>
                      <a:pt x="375" y="711"/>
                    </a:cubicBezTo>
                    <a:cubicBezTo>
                      <a:pt x="476" y="711"/>
                      <a:pt x="575" y="668"/>
                      <a:pt x="644" y="584"/>
                    </a:cubicBezTo>
                    <a:cubicBezTo>
                      <a:pt x="700" y="514"/>
                      <a:pt x="728" y="416"/>
                      <a:pt x="714" y="318"/>
                    </a:cubicBezTo>
                    <a:cubicBezTo>
                      <a:pt x="714" y="234"/>
                      <a:pt x="658" y="136"/>
                      <a:pt x="588" y="80"/>
                    </a:cubicBezTo>
                    <a:cubicBezTo>
                      <a:pt x="523" y="26"/>
                      <a:pt x="444" y="1"/>
                      <a:pt x="36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2"/>
              <p:cNvSpPr/>
              <p:nvPr/>
            </p:nvSpPr>
            <p:spPr>
              <a:xfrm rot="5400000">
                <a:off x="8852886" y="-411310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10" y="683"/>
                      <a:pt x="293" y="711"/>
                      <a:pt x="376" y="711"/>
                    </a:cubicBezTo>
                    <a:cubicBezTo>
                      <a:pt x="476" y="711"/>
                      <a:pt x="575" y="669"/>
                      <a:pt x="644" y="584"/>
                    </a:cubicBezTo>
                    <a:cubicBezTo>
                      <a:pt x="700" y="514"/>
                      <a:pt x="728" y="416"/>
                      <a:pt x="714" y="318"/>
                    </a:cubicBezTo>
                    <a:cubicBezTo>
                      <a:pt x="714" y="234"/>
                      <a:pt x="658" y="136"/>
                      <a:pt x="588" y="80"/>
                    </a:cubicBezTo>
                    <a:cubicBezTo>
                      <a:pt x="523" y="27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2"/>
              <p:cNvSpPr/>
              <p:nvPr/>
            </p:nvSpPr>
            <p:spPr>
              <a:xfrm rot="5400000">
                <a:off x="8443972" y="-70531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14" y="394"/>
                    </a:cubicBezTo>
                    <a:cubicBezTo>
                      <a:pt x="14" y="478"/>
                      <a:pt x="70" y="575"/>
                      <a:pt x="140" y="631"/>
                    </a:cubicBezTo>
                    <a:cubicBezTo>
                      <a:pt x="198" y="678"/>
                      <a:pt x="275" y="705"/>
                      <a:pt x="356" y="705"/>
                    </a:cubicBezTo>
                    <a:cubicBezTo>
                      <a:pt x="372" y="705"/>
                      <a:pt x="389" y="704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2"/>
              <p:cNvSpPr/>
              <p:nvPr/>
            </p:nvSpPr>
            <p:spPr>
              <a:xfrm rot="5400000">
                <a:off x="8552342" y="-776191"/>
                <a:ext cx="41182" cy="41297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7" extrusionOk="0">
                    <a:moveTo>
                      <a:pt x="359" y="1"/>
                    </a:moveTo>
                    <a:cubicBezTo>
                      <a:pt x="256" y="1"/>
                      <a:pt x="155" y="48"/>
                      <a:pt x="85" y="134"/>
                    </a:cubicBezTo>
                    <a:cubicBezTo>
                      <a:pt x="29" y="204"/>
                      <a:pt x="1" y="302"/>
                      <a:pt x="1" y="399"/>
                    </a:cubicBezTo>
                    <a:cubicBezTo>
                      <a:pt x="15" y="483"/>
                      <a:pt x="57" y="581"/>
                      <a:pt x="141" y="637"/>
                    </a:cubicBezTo>
                    <a:cubicBezTo>
                      <a:pt x="200" y="691"/>
                      <a:pt x="275" y="717"/>
                      <a:pt x="351" y="717"/>
                    </a:cubicBezTo>
                    <a:cubicBezTo>
                      <a:pt x="454" y="717"/>
                      <a:pt x="558" y="670"/>
                      <a:pt x="631" y="581"/>
                    </a:cubicBezTo>
                    <a:cubicBezTo>
                      <a:pt x="687" y="511"/>
                      <a:pt x="714" y="413"/>
                      <a:pt x="714" y="329"/>
                    </a:cubicBezTo>
                    <a:cubicBezTo>
                      <a:pt x="700" y="232"/>
                      <a:pt x="659" y="148"/>
                      <a:pt x="589" y="92"/>
                    </a:cubicBezTo>
                    <a:cubicBezTo>
                      <a:pt x="521" y="30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2"/>
              <p:cNvSpPr/>
              <p:nvPr/>
            </p:nvSpPr>
            <p:spPr>
              <a:xfrm rot="5400000">
                <a:off x="8624454" y="-753670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53" y="0"/>
                    </a:moveTo>
                    <a:cubicBezTo>
                      <a:pt x="253" y="0"/>
                      <a:pt x="154" y="43"/>
                      <a:pt x="85" y="127"/>
                    </a:cubicBezTo>
                    <a:cubicBezTo>
                      <a:pt x="29" y="197"/>
                      <a:pt x="1" y="295"/>
                      <a:pt x="15" y="393"/>
                    </a:cubicBezTo>
                    <a:cubicBezTo>
                      <a:pt x="15" y="477"/>
                      <a:pt x="71" y="561"/>
                      <a:pt x="141" y="631"/>
                    </a:cubicBezTo>
                    <a:cubicBezTo>
                      <a:pt x="199" y="677"/>
                      <a:pt x="276" y="704"/>
                      <a:pt x="356" y="704"/>
                    </a:cubicBezTo>
                    <a:cubicBezTo>
                      <a:pt x="373" y="704"/>
                      <a:pt x="390" y="703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5"/>
                      <a:pt x="728" y="407"/>
                      <a:pt x="728" y="323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19" y="29"/>
                      <a:pt x="4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2"/>
              <p:cNvSpPr/>
              <p:nvPr/>
            </p:nvSpPr>
            <p:spPr>
              <a:xfrm rot="5400000">
                <a:off x="8795807" y="-806084"/>
                <a:ext cx="41931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6" extrusionOk="0">
                    <a:moveTo>
                      <a:pt x="366" y="0"/>
                    </a:moveTo>
                    <a:cubicBezTo>
                      <a:pt x="261" y="0"/>
                      <a:pt x="156" y="47"/>
                      <a:pt x="84" y="136"/>
                    </a:cubicBezTo>
                    <a:cubicBezTo>
                      <a:pt x="28" y="206"/>
                      <a:pt x="0" y="290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07" y="680"/>
                      <a:pt x="287" y="706"/>
                      <a:pt x="367" y="706"/>
                    </a:cubicBezTo>
                    <a:cubicBezTo>
                      <a:pt x="470" y="706"/>
                      <a:pt x="573" y="662"/>
                      <a:pt x="644" y="583"/>
                    </a:cubicBezTo>
                    <a:cubicBezTo>
                      <a:pt x="700" y="499"/>
                      <a:pt x="728" y="415"/>
                      <a:pt x="714" y="318"/>
                    </a:cubicBezTo>
                    <a:cubicBezTo>
                      <a:pt x="714" y="220"/>
                      <a:pt x="658" y="136"/>
                      <a:pt x="588" y="80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2"/>
              <p:cNvSpPr/>
              <p:nvPr/>
            </p:nvSpPr>
            <p:spPr>
              <a:xfrm rot="5400000">
                <a:off x="8893146" y="-801418"/>
                <a:ext cx="41931" cy="4100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2" extrusionOk="0">
                    <a:moveTo>
                      <a:pt x="367" y="0"/>
                    </a:moveTo>
                    <a:cubicBezTo>
                      <a:pt x="264" y="0"/>
                      <a:pt x="162" y="47"/>
                      <a:pt x="98" y="135"/>
                    </a:cubicBezTo>
                    <a:cubicBezTo>
                      <a:pt x="28" y="205"/>
                      <a:pt x="0" y="303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01" y="674"/>
                      <a:pt x="283" y="712"/>
                      <a:pt x="367" y="712"/>
                    </a:cubicBezTo>
                    <a:cubicBezTo>
                      <a:pt x="380" y="712"/>
                      <a:pt x="393" y="711"/>
                      <a:pt x="406" y="709"/>
                    </a:cubicBezTo>
                    <a:cubicBezTo>
                      <a:pt x="490" y="695"/>
                      <a:pt x="588" y="653"/>
                      <a:pt x="644" y="583"/>
                    </a:cubicBezTo>
                    <a:cubicBezTo>
                      <a:pt x="700" y="499"/>
                      <a:pt x="728" y="415"/>
                      <a:pt x="728" y="317"/>
                    </a:cubicBezTo>
                    <a:cubicBezTo>
                      <a:pt x="714" y="219"/>
                      <a:pt x="672" y="135"/>
                      <a:pt x="588" y="79"/>
                    </a:cubicBezTo>
                    <a:cubicBezTo>
                      <a:pt x="522" y="26"/>
                      <a:pt x="444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2"/>
              <p:cNvSpPr/>
              <p:nvPr/>
            </p:nvSpPr>
            <p:spPr>
              <a:xfrm rot="5400000">
                <a:off x="8969175" y="-769567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51" y="0"/>
                    </a:moveTo>
                    <a:cubicBezTo>
                      <a:pt x="249" y="0"/>
                      <a:pt x="147" y="47"/>
                      <a:pt x="85" y="133"/>
                    </a:cubicBezTo>
                    <a:cubicBezTo>
                      <a:pt x="29" y="203"/>
                      <a:pt x="1" y="301"/>
                      <a:pt x="1" y="399"/>
                    </a:cubicBezTo>
                    <a:cubicBezTo>
                      <a:pt x="15" y="483"/>
                      <a:pt x="57" y="567"/>
                      <a:pt x="127" y="637"/>
                    </a:cubicBezTo>
                    <a:cubicBezTo>
                      <a:pt x="185" y="683"/>
                      <a:pt x="262" y="710"/>
                      <a:pt x="342" y="710"/>
                    </a:cubicBezTo>
                    <a:cubicBezTo>
                      <a:pt x="359" y="710"/>
                      <a:pt x="376" y="709"/>
                      <a:pt x="393" y="707"/>
                    </a:cubicBezTo>
                    <a:cubicBezTo>
                      <a:pt x="491" y="707"/>
                      <a:pt x="575" y="651"/>
                      <a:pt x="630" y="581"/>
                    </a:cubicBezTo>
                    <a:cubicBezTo>
                      <a:pt x="686" y="511"/>
                      <a:pt x="714" y="413"/>
                      <a:pt x="714" y="329"/>
                    </a:cubicBezTo>
                    <a:cubicBezTo>
                      <a:pt x="700" y="231"/>
                      <a:pt x="658" y="147"/>
                      <a:pt x="575" y="91"/>
                    </a:cubicBezTo>
                    <a:cubicBezTo>
                      <a:pt x="513" y="29"/>
                      <a:pt x="432" y="0"/>
                      <a:pt x="35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2"/>
              <p:cNvSpPr/>
              <p:nvPr/>
            </p:nvSpPr>
            <p:spPr>
              <a:xfrm rot="5400000">
                <a:off x="9058566" y="-811959"/>
                <a:ext cx="41931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4" extrusionOk="0">
                    <a:moveTo>
                      <a:pt x="358" y="0"/>
                    </a:moveTo>
                    <a:cubicBezTo>
                      <a:pt x="256" y="0"/>
                      <a:pt x="155" y="46"/>
                      <a:pt x="84" y="140"/>
                    </a:cubicBezTo>
                    <a:cubicBezTo>
                      <a:pt x="28" y="210"/>
                      <a:pt x="0" y="294"/>
                      <a:pt x="0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2" y="685"/>
                      <a:pt x="282" y="713"/>
                      <a:pt x="364" y="713"/>
                    </a:cubicBezTo>
                    <a:cubicBezTo>
                      <a:pt x="468" y="713"/>
                      <a:pt x="573" y="668"/>
                      <a:pt x="644" y="574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58" y="140"/>
                      <a:pt x="588" y="84"/>
                    </a:cubicBezTo>
                    <a:cubicBezTo>
                      <a:pt x="520" y="28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2"/>
              <p:cNvSpPr/>
              <p:nvPr/>
            </p:nvSpPr>
            <p:spPr>
              <a:xfrm rot="5400000">
                <a:off x="9125610" y="-788516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4" y="0"/>
                    </a:moveTo>
                    <a:cubicBezTo>
                      <a:pt x="253" y="0"/>
                      <a:pt x="154" y="43"/>
                      <a:pt x="85" y="127"/>
                    </a:cubicBezTo>
                    <a:cubicBezTo>
                      <a:pt x="29" y="211"/>
                      <a:pt x="1" y="295"/>
                      <a:pt x="15" y="393"/>
                    </a:cubicBezTo>
                    <a:cubicBezTo>
                      <a:pt x="15" y="491"/>
                      <a:pt x="57" y="575"/>
                      <a:pt x="141" y="631"/>
                    </a:cubicBezTo>
                    <a:cubicBezTo>
                      <a:pt x="206" y="685"/>
                      <a:pt x="285" y="710"/>
                      <a:pt x="362" y="710"/>
                    </a:cubicBezTo>
                    <a:cubicBezTo>
                      <a:pt x="468" y="710"/>
                      <a:pt x="572" y="664"/>
                      <a:pt x="645" y="575"/>
                    </a:cubicBezTo>
                    <a:cubicBezTo>
                      <a:pt x="701" y="505"/>
                      <a:pt x="729" y="407"/>
                      <a:pt x="715" y="323"/>
                    </a:cubicBezTo>
                    <a:cubicBezTo>
                      <a:pt x="715" y="225"/>
                      <a:pt x="659" y="141"/>
                      <a:pt x="589" y="85"/>
                    </a:cubicBezTo>
                    <a:cubicBezTo>
                      <a:pt x="519" y="29"/>
                      <a:pt x="436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2"/>
              <p:cNvSpPr/>
              <p:nvPr/>
            </p:nvSpPr>
            <p:spPr>
              <a:xfrm rot="5400000">
                <a:off x="9002322" y="-709982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66" y="0"/>
                    </a:moveTo>
                    <a:cubicBezTo>
                      <a:pt x="261" y="0"/>
                      <a:pt x="157" y="47"/>
                      <a:pt x="84" y="135"/>
                    </a:cubicBezTo>
                    <a:cubicBezTo>
                      <a:pt x="28" y="205"/>
                      <a:pt x="0" y="303"/>
                      <a:pt x="0" y="401"/>
                    </a:cubicBezTo>
                    <a:cubicBezTo>
                      <a:pt x="14" y="485"/>
                      <a:pt x="56" y="583"/>
                      <a:pt x="126" y="639"/>
                    </a:cubicBezTo>
                    <a:cubicBezTo>
                      <a:pt x="184" y="685"/>
                      <a:pt x="261" y="713"/>
                      <a:pt x="342" y="713"/>
                    </a:cubicBezTo>
                    <a:cubicBezTo>
                      <a:pt x="358" y="713"/>
                      <a:pt x="375" y="711"/>
                      <a:pt x="392" y="709"/>
                    </a:cubicBezTo>
                    <a:cubicBezTo>
                      <a:pt x="490" y="709"/>
                      <a:pt x="574" y="653"/>
                      <a:pt x="630" y="583"/>
                    </a:cubicBezTo>
                    <a:cubicBezTo>
                      <a:pt x="686" y="513"/>
                      <a:pt x="714" y="415"/>
                      <a:pt x="714" y="317"/>
                    </a:cubicBezTo>
                    <a:cubicBezTo>
                      <a:pt x="700" y="233"/>
                      <a:pt x="658" y="149"/>
                      <a:pt x="588" y="79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2"/>
              <p:cNvSpPr/>
              <p:nvPr/>
            </p:nvSpPr>
            <p:spPr>
              <a:xfrm rot="5400000">
                <a:off x="8818068" y="-702091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80" y="0"/>
                    </a:moveTo>
                    <a:cubicBezTo>
                      <a:pt x="365" y="0"/>
                      <a:pt x="350" y="1"/>
                      <a:pt x="336" y="4"/>
                    </a:cubicBezTo>
                    <a:cubicBezTo>
                      <a:pt x="238" y="4"/>
                      <a:pt x="154" y="46"/>
                      <a:pt x="98" y="130"/>
                    </a:cubicBezTo>
                    <a:cubicBezTo>
                      <a:pt x="28" y="200"/>
                      <a:pt x="0" y="284"/>
                      <a:pt x="14" y="382"/>
                    </a:cubicBezTo>
                    <a:cubicBezTo>
                      <a:pt x="14" y="480"/>
                      <a:pt x="70" y="564"/>
                      <a:pt x="140" y="620"/>
                    </a:cubicBezTo>
                    <a:cubicBezTo>
                      <a:pt x="209" y="676"/>
                      <a:pt x="293" y="705"/>
                      <a:pt x="375" y="705"/>
                    </a:cubicBezTo>
                    <a:cubicBezTo>
                      <a:pt x="476" y="705"/>
                      <a:pt x="575" y="662"/>
                      <a:pt x="644" y="578"/>
                    </a:cubicBezTo>
                    <a:cubicBezTo>
                      <a:pt x="700" y="494"/>
                      <a:pt x="728" y="410"/>
                      <a:pt x="728" y="312"/>
                    </a:cubicBezTo>
                    <a:cubicBezTo>
                      <a:pt x="714" y="214"/>
                      <a:pt x="672" y="130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2"/>
              <p:cNvSpPr/>
              <p:nvPr/>
            </p:nvSpPr>
            <p:spPr>
              <a:xfrm rot="5400000">
                <a:off x="8659301" y="-6690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39" y="19"/>
                      <a:pt x="141" y="61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" y="480"/>
                      <a:pt x="57" y="564"/>
                      <a:pt x="127" y="620"/>
                    </a:cubicBezTo>
                    <a:cubicBezTo>
                      <a:pt x="195" y="676"/>
                      <a:pt x="276" y="704"/>
                      <a:pt x="357" y="704"/>
                    </a:cubicBezTo>
                    <a:cubicBezTo>
                      <a:pt x="459" y="704"/>
                      <a:pt x="560" y="658"/>
                      <a:pt x="631" y="564"/>
                    </a:cubicBezTo>
                    <a:lnTo>
                      <a:pt x="631" y="578"/>
                    </a:lnTo>
                    <a:cubicBezTo>
                      <a:pt x="701" y="508"/>
                      <a:pt x="729" y="410"/>
                      <a:pt x="715" y="312"/>
                    </a:cubicBezTo>
                    <a:cubicBezTo>
                      <a:pt x="715" y="228"/>
                      <a:pt x="659" y="144"/>
                      <a:pt x="589" y="74"/>
                    </a:cubicBezTo>
                    <a:cubicBezTo>
                      <a:pt x="531" y="28"/>
                      <a:pt x="454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2"/>
              <p:cNvSpPr/>
              <p:nvPr/>
            </p:nvSpPr>
            <p:spPr>
              <a:xfrm rot="5400000">
                <a:off x="8571522" y="-66076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46" y="1"/>
                    </a:moveTo>
                    <a:cubicBezTo>
                      <a:pt x="249" y="1"/>
                      <a:pt x="154" y="43"/>
                      <a:pt x="85" y="128"/>
                    </a:cubicBezTo>
                    <a:cubicBezTo>
                      <a:pt x="29" y="198"/>
                      <a:pt x="1" y="296"/>
                      <a:pt x="1" y="394"/>
                    </a:cubicBezTo>
                    <a:cubicBezTo>
                      <a:pt x="15" y="478"/>
                      <a:pt x="57" y="562"/>
                      <a:pt x="127" y="632"/>
                    </a:cubicBezTo>
                    <a:cubicBezTo>
                      <a:pt x="192" y="685"/>
                      <a:pt x="270" y="711"/>
                      <a:pt x="348" y="711"/>
                    </a:cubicBezTo>
                    <a:cubicBezTo>
                      <a:pt x="454" y="711"/>
                      <a:pt x="558" y="664"/>
                      <a:pt x="631" y="576"/>
                    </a:cubicBezTo>
                    <a:cubicBezTo>
                      <a:pt x="687" y="506"/>
                      <a:pt x="715" y="408"/>
                      <a:pt x="715" y="324"/>
                    </a:cubicBezTo>
                    <a:cubicBezTo>
                      <a:pt x="701" y="226"/>
                      <a:pt x="659" y="142"/>
                      <a:pt x="575" y="86"/>
                    </a:cubicBezTo>
                    <a:cubicBezTo>
                      <a:pt x="505" y="29"/>
                      <a:pt x="425" y="1"/>
                      <a:pt x="34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2"/>
              <p:cNvSpPr/>
              <p:nvPr/>
            </p:nvSpPr>
            <p:spPr>
              <a:xfrm rot="5400000">
                <a:off x="8599630" y="-619237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8" y="0"/>
                    </a:moveTo>
                    <a:cubicBezTo>
                      <a:pt x="256" y="0"/>
                      <a:pt x="155" y="47"/>
                      <a:pt x="84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15" y="483"/>
                      <a:pt x="70" y="567"/>
                      <a:pt x="140" y="637"/>
                    </a:cubicBezTo>
                    <a:cubicBezTo>
                      <a:pt x="198" y="683"/>
                      <a:pt x="276" y="710"/>
                      <a:pt x="356" y="710"/>
                    </a:cubicBezTo>
                    <a:cubicBezTo>
                      <a:pt x="373" y="710"/>
                      <a:pt x="390" y="709"/>
                      <a:pt x="406" y="707"/>
                    </a:cubicBezTo>
                    <a:cubicBezTo>
                      <a:pt x="490" y="707"/>
                      <a:pt x="588" y="651"/>
                      <a:pt x="644" y="581"/>
                    </a:cubicBezTo>
                    <a:cubicBezTo>
                      <a:pt x="700" y="511"/>
                      <a:pt x="728" y="413"/>
                      <a:pt x="728" y="329"/>
                    </a:cubicBezTo>
                    <a:cubicBezTo>
                      <a:pt x="714" y="231"/>
                      <a:pt x="672" y="147"/>
                      <a:pt x="588" y="91"/>
                    </a:cubicBezTo>
                    <a:cubicBezTo>
                      <a:pt x="520" y="29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"/>
              <p:cNvSpPr/>
              <p:nvPr/>
            </p:nvSpPr>
            <p:spPr>
              <a:xfrm rot="5400000">
                <a:off x="8921772" y="-631736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0"/>
                    </a:moveTo>
                    <a:cubicBezTo>
                      <a:pt x="262" y="0"/>
                      <a:pt x="157" y="47"/>
                      <a:pt x="85" y="136"/>
                    </a:cubicBezTo>
                    <a:cubicBezTo>
                      <a:pt x="29" y="206"/>
                      <a:pt x="1" y="304"/>
                      <a:pt x="1" y="388"/>
                    </a:cubicBezTo>
                    <a:cubicBezTo>
                      <a:pt x="15" y="485"/>
                      <a:pt x="57" y="569"/>
                      <a:pt x="127" y="625"/>
                    </a:cubicBezTo>
                    <a:cubicBezTo>
                      <a:pt x="196" y="682"/>
                      <a:pt x="279" y="710"/>
                      <a:pt x="362" y="710"/>
                    </a:cubicBezTo>
                    <a:cubicBezTo>
                      <a:pt x="462" y="710"/>
                      <a:pt x="561" y="668"/>
                      <a:pt x="630" y="583"/>
                    </a:cubicBezTo>
                    <a:cubicBezTo>
                      <a:pt x="686" y="513"/>
                      <a:pt x="714" y="416"/>
                      <a:pt x="714" y="318"/>
                    </a:cubicBezTo>
                    <a:cubicBezTo>
                      <a:pt x="700" y="234"/>
                      <a:pt x="658" y="136"/>
                      <a:pt x="588" y="80"/>
                    </a:cubicBezTo>
                    <a:cubicBezTo>
                      <a:pt x="523" y="26"/>
                      <a:pt x="445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"/>
              <p:cNvSpPr/>
              <p:nvPr/>
            </p:nvSpPr>
            <p:spPr>
              <a:xfrm rot="5400000">
                <a:off x="8997254" y="-608092"/>
                <a:ext cx="41989" cy="4124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6" extrusionOk="0">
                    <a:moveTo>
                      <a:pt x="358" y="1"/>
                    </a:moveTo>
                    <a:cubicBezTo>
                      <a:pt x="256" y="1"/>
                      <a:pt x="155" y="46"/>
                      <a:pt x="84" y="140"/>
                    </a:cubicBezTo>
                    <a:cubicBezTo>
                      <a:pt x="28" y="210"/>
                      <a:pt x="0" y="294"/>
                      <a:pt x="14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10" y="687"/>
                      <a:pt x="293" y="715"/>
                      <a:pt x="375" y="715"/>
                    </a:cubicBezTo>
                    <a:cubicBezTo>
                      <a:pt x="476" y="715"/>
                      <a:pt x="575" y="673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58" y="140"/>
                      <a:pt x="588" y="84"/>
                    </a:cubicBezTo>
                    <a:cubicBezTo>
                      <a:pt x="520" y="29"/>
                      <a:pt x="439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"/>
              <p:cNvSpPr/>
              <p:nvPr/>
            </p:nvSpPr>
            <p:spPr>
              <a:xfrm rot="5400000">
                <a:off x="9030574" y="-643486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73" y="0"/>
                    </a:moveTo>
                    <a:cubicBezTo>
                      <a:pt x="356" y="0"/>
                      <a:pt x="339" y="1"/>
                      <a:pt x="323" y="4"/>
                    </a:cubicBezTo>
                    <a:cubicBezTo>
                      <a:pt x="239" y="18"/>
                      <a:pt x="155" y="60"/>
                      <a:pt x="85" y="130"/>
                    </a:cubicBezTo>
                    <a:cubicBezTo>
                      <a:pt x="29" y="200"/>
                      <a:pt x="1" y="297"/>
                      <a:pt x="15" y="395"/>
                    </a:cubicBezTo>
                    <a:cubicBezTo>
                      <a:pt x="15" y="479"/>
                      <a:pt x="71" y="563"/>
                      <a:pt x="141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7"/>
                      <a:pt x="728" y="409"/>
                      <a:pt x="714" y="325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"/>
              <p:cNvSpPr/>
              <p:nvPr/>
            </p:nvSpPr>
            <p:spPr>
              <a:xfrm rot="5400000">
                <a:off x="9266436" y="-645271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5" y="128"/>
                    </a:cubicBezTo>
                    <a:cubicBezTo>
                      <a:pt x="29" y="197"/>
                      <a:pt x="1" y="295"/>
                      <a:pt x="1" y="393"/>
                    </a:cubicBezTo>
                    <a:cubicBezTo>
                      <a:pt x="15" y="477"/>
                      <a:pt x="57" y="575"/>
                      <a:pt x="127" y="631"/>
                    </a:cubicBezTo>
                    <a:cubicBezTo>
                      <a:pt x="196" y="678"/>
                      <a:pt x="266" y="705"/>
                      <a:pt x="343" y="705"/>
                    </a:cubicBezTo>
                    <a:cubicBezTo>
                      <a:pt x="359" y="705"/>
                      <a:pt x="376" y="704"/>
                      <a:pt x="393" y="701"/>
                    </a:cubicBezTo>
                    <a:cubicBezTo>
                      <a:pt x="491" y="701"/>
                      <a:pt x="574" y="645"/>
                      <a:pt x="630" y="575"/>
                    </a:cubicBezTo>
                    <a:cubicBezTo>
                      <a:pt x="686" y="505"/>
                      <a:pt x="714" y="407"/>
                      <a:pt x="714" y="323"/>
                    </a:cubicBezTo>
                    <a:cubicBezTo>
                      <a:pt x="700" y="225"/>
                      <a:pt x="658" y="141"/>
                      <a:pt x="588" y="86"/>
                    </a:cubicBezTo>
                    <a:cubicBezTo>
                      <a:pt x="519" y="29"/>
                      <a:pt x="4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"/>
              <p:cNvSpPr/>
              <p:nvPr/>
            </p:nvSpPr>
            <p:spPr>
              <a:xfrm rot="5400000">
                <a:off x="8740830" y="-656820"/>
                <a:ext cx="411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4" extrusionOk="0">
                    <a:moveTo>
                      <a:pt x="371" y="1"/>
                    </a:moveTo>
                    <a:cubicBezTo>
                      <a:pt x="355" y="1"/>
                      <a:pt x="339" y="2"/>
                      <a:pt x="323" y="4"/>
                    </a:cubicBezTo>
                    <a:cubicBezTo>
                      <a:pt x="225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78"/>
                      <a:pt x="127" y="634"/>
                    </a:cubicBezTo>
                    <a:cubicBezTo>
                      <a:pt x="192" y="688"/>
                      <a:pt x="270" y="713"/>
                      <a:pt x="348" y="713"/>
                    </a:cubicBezTo>
                    <a:cubicBezTo>
                      <a:pt x="454" y="713"/>
                      <a:pt x="558" y="666"/>
                      <a:pt x="631" y="578"/>
                    </a:cubicBezTo>
                    <a:cubicBezTo>
                      <a:pt x="687" y="508"/>
                      <a:pt x="714" y="410"/>
                      <a:pt x="714" y="326"/>
                    </a:cubicBezTo>
                    <a:cubicBezTo>
                      <a:pt x="700" y="228"/>
                      <a:pt x="659" y="144"/>
                      <a:pt x="589" y="88"/>
                    </a:cubicBezTo>
                    <a:cubicBezTo>
                      <a:pt x="519" y="30"/>
                      <a:pt x="449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"/>
              <p:cNvSpPr/>
              <p:nvPr/>
            </p:nvSpPr>
            <p:spPr>
              <a:xfrm rot="5400000">
                <a:off x="8669409" y="-568062"/>
                <a:ext cx="41125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1" extrusionOk="0">
                    <a:moveTo>
                      <a:pt x="358" y="1"/>
                    </a:moveTo>
                    <a:cubicBezTo>
                      <a:pt x="255" y="1"/>
                      <a:pt x="154" y="48"/>
                      <a:pt x="84" y="134"/>
                    </a:cubicBezTo>
                    <a:cubicBezTo>
                      <a:pt x="28" y="204"/>
                      <a:pt x="0" y="301"/>
                      <a:pt x="0" y="399"/>
                    </a:cubicBezTo>
                    <a:cubicBezTo>
                      <a:pt x="14" y="483"/>
                      <a:pt x="56" y="581"/>
                      <a:pt x="140" y="637"/>
                    </a:cubicBezTo>
                    <a:cubicBezTo>
                      <a:pt x="198" y="684"/>
                      <a:pt x="275" y="711"/>
                      <a:pt x="348" y="711"/>
                    </a:cubicBezTo>
                    <a:cubicBezTo>
                      <a:pt x="363" y="711"/>
                      <a:pt x="377" y="710"/>
                      <a:pt x="392" y="707"/>
                    </a:cubicBezTo>
                    <a:cubicBezTo>
                      <a:pt x="490" y="707"/>
                      <a:pt x="574" y="651"/>
                      <a:pt x="630" y="581"/>
                    </a:cubicBezTo>
                    <a:cubicBezTo>
                      <a:pt x="686" y="511"/>
                      <a:pt x="714" y="413"/>
                      <a:pt x="714" y="329"/>
                    </a:cubicBezTo>
                    <a:cubicBezTo>
                      <a:pt x="700" y="232"/>
                      <a:pt x="658" y="148"/>
                      <a:pt x="588" y="92"/>
                    </a:cubicBezTo>
                    <a:cubicBezTo>
                      <a:pt x="520" y="30"/>
                      <a:pt x="438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"/>
              <p:cNvSpPr/>
              <p:nvPr/>
            </p:nvSpPr>
            <p:spPr>
              <a:xfrm rot="5400000">
                <a:off x="8803467" y="-515504"/>
                <a:ext cx="41989" cy="41413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9" extrusionOk="0">
                    <a:moveTo>
                      <a:pt x="374" y="0"/>
                    </a:moveTo>
                    <a:cubicBezTo>
                      <a:pt x="269" y="0"/>
                      <a:pt x="163" y="47"/>
                      <a:pt x="99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69"/>
                      <a:pt x="141" y="639"/>
                    </a:cubicBezTo>
                    <a:cubicBezTo>
                      <a:pt x="206" y="693"/>
                      <a:pt x="284" y="719"/>
                      <a:pt x="362" y="719"/>
                    </a:cubicBezTo>
                    <a:cubicBezTo>
                      <a:pt x="467" y="719"/>
                      <a:pt x="572" y="672"/>
                      <a:pt x="644" y="583"/>
                    </a:cubicBezTo>
                    <a:cubicBezTo>
                      <a:pt x="700" y="513"/>
                      <a:pt x="728" y="416"/>
                      <a:pt x="728" y="318"/>
                    </a:cubicBezTo>
                    <a:cubicBezTo>
                      <a:pt x="714" y="234"/>
                      <a:pt x="672" y="150"/>
                      <a:pt x="588" y="80"/>
                    </a:cubicBezTo>
                    <a:cubicBezTo>
                      <a:pt x="529" y="26"/>
                      <a:pt x="452" y="0"/>
                      <a:pt x="37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"/>
              <p:cNvSpPr/>
              <p:nvPr/>
            </p:nvSpPr>
            <p:spPr>
              <a:xfrm rot="5400000">
                <a:off x="8911606" y="-576126"/>
                <a:ext cx="41125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1" extrusionOk="0">
                    <a:moveTo>
                      <a:pt x="322" y="1"/>
                    </a:moveTo>
                    <a:cubicBezTo>
                      <a:pt x="224" y="15"/>
                      <a:pt x="140" y="57"/>
                      <a:pt x="84" y="141"/>
                    </a:cubicBezTo>
                    <a:cubicBezTo>
                      <a:pt x="28" y="211"/>
                      <a:pt x="0" y="308"/>
                      <a:pt x="0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7" y="685"/>
                      <a:pt x="285" y="711"/>
                      <a:pt x="361" y="711"/>
                    </a:cubicBezTo>
                    <a:cubicBezTo>
                      <a:pt x="461" y="711"/>
                      <a:pt x="559" y="667"/>
                      <a:pt x="630" y="588"/>
                    </a:cubicBezTo>
                    <a:cubicBezTo>
                      <a:pt x="686" y="504"/>
                      <a:pt x="714" y="420"/>
                      <a:pt x="714" y="322"/>
                    </a:cubicBezTo>
                    <a:cubicBezTo>
                      <a:pt x="700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"/>
              <p:cNvSpPr/>
              <p:nvPr/>
            </p:nvSpPr>
            <p:spPr>
              <a:xfrm rot="5400000">
                <a:off x="9051367" y="-543727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72" y="0"/>
                    </a:moveTo>
                    <a:cubicBezTo>
                      <a:pt x="356" y="0"/>
                      <a:pt x="340" y="1"/>
                      <a:pt x="323" y="4"/>
                    </a:cubicBezTo>
                    <a:cubicBezTo>
                      <a:pt x="225" y="4"/>
                      <a:pt x="141" y="46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5" y="480"/>
                      <a:pt x="57" y="564"/>
                      <a:pt x="127" y="619"/>
                    </a:cubicBezTo>
                    <a:cubicBezTo>
                      <a:pt x="196" y="676"/>
                      <a:pt x="280" y="704"/>
                      <a:pt x="362" y="704"/>
                    </a:cubicBezTo>
                    <a:cubicBezTo>
                      <a:pt x="462" y="704"/>
                      <a:pt x="561" y="662"/>
                      <a:pt x="631" y="578"/>
                    </a:cubicBezTo>
                    <a:cubicBezTo>
                      <a:pt x="687" y="494"/>
                      <a:pt x="715" y="410"/>
                      <a:pt x="715" y="312"/>
                    </a:cubicBezTo>
                    <a:cubicBezTo>
                      <a:pt x="701" y="214"/>
                      <a:pt x="659" y="130"/>
                      <a:pt x="589" y="74"/>
                    </a:cubicBezTo>
                    <a:cubicBezTo>
                      <a:pt x="519" y="27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2"/>
              <p:cNvSpPr/>
              <p:nvPr/>
            </p:nvSpPr>
            <p:spPr>
              <a:xfrm rot="5400000">
                <a:off x="8962062" y="-505684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71" y="1"/>
                    </a:moveTo>
                    <a:cubicBezTo>
                      <a:pt x="355" y="1"/>
                      <a:pt x="339" y="2"/>
                      <a:pt x="322" y="4"/>
                    </a:cubicBezTo>
                    <a:cubicBezTo>
                      <a:pt x="238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57" y="578"/>
                      <a:pt x="141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88"/>
                    </a:cubicBezTo>
                    <a:cubicBezTo>
                      <a:pt x="530" y="30"/>
                      <a:pt x="452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2"/>
              <p:cNvSpPr/>
              <p:nvPr/>
            </p:nvSpPr>
            <p:spPr>
              <a:xfrm rot="5400000">
                <a:off x="9058624" y="-367191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72" y="0"/>
                    </a:moveTo>
                    <a:cubicBezTo>
                      <a:pt x="355" y="0"/>
                      <a:pt x="339" y="1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26" y="620"/>
                    </a:cubicBezTo>
                    <a:cubicBezTo>
                      <a:pt x="196" y="676"/>
                      <a:pt x="279" y="705"/>
                      <a:pt x="361" y="705"/>
                    </a:cubicBezTo>
                    <a:cubicBezTo>
                      <a:pt x="462" y="705"/>
                      <a:pt x="561" y="662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19" y="27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2"/>
              <p:cNvSpPr/>
              <p:nvPr/>
            </p:nvSpPr>
            <p:spPr>
              <a:xfrm rot="5400000">
                <a:off x="8870367" y="-282263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62" y="1"/>
                    </a:moveTo>
                    <a:cubicBezTo>
                      <a:pt x="259" y="1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71" y="564"/>
                      <a:pt x="141" y="634"/>
                    </a:cubicBezTo>
                    <a:cubicBezTo>
                      <a:pt x="207" y="683"/>
                      <a:pt x="287" y="707"/>
                      <a:pt x="367" y="707"/>
                    </a:cubicBezTo>
                    <a:cubicBezTo>
                      <a:pt x="470" y="707"/>
                      <a:pt x="573" y="665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22" y="26"/>
                      <a:pt x="442" y="1"/>
                      <a:pt x="36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2"/>
              <p:cNvSpPr/>
              <p:nvPr/>
            </p:nvSpPr>
            <p:spPr>
              <a:xfrm rot="5400000">
                <a:off x="8631855" y="-153245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4"/>
                    </a:cubicBezTo>
                    <a:cubicBezTo>
                      <a:pt x="239" y="4"/>
                      <a:pt x="141" y="46"/>
                      <a:pt x="85" y="130"/>
                    </a:cubicBezTo>
                    <a:cubicBezTo>
                      <a:pt x="29" y="200"/>
                      <a:pt x="1" y="284"/>
                      <a:pt x="15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10" y="677"/>
                      <a:pt x="293" y="705"/>
                      <a:pt x="376" y="705"/>
                    </a:cubicBezTo>
                    <a:cubicBezTo>
                      <a:pt x="476" y="705"/>
                      <a:pt x="575" y="663"/>
                      <a:pt x="644" y="578"/>
                    </a:cubicBezTo>
                    <a:cubicBezTo>
                      <a:pt x="700" y="494"/>
                      <a:pt x="728" y="410"/>
                      <a:pt x="714" y="312"/>
                    </a:cubicBezTo>
                    <a:cubicBezTo>
                      <a:pt x="714" y="214"/>
                      <a:pt x="658" y="130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2"/>
              <p:cNvSpPr/>
              <p:nvPr/>
            </p:nvSpPr>
            <p:spPr>
              <a:xfrm rot="5400000">
                <a:off x="8746532" y="-114712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66" y="1"/>
                    </a:moveTo>
                    <a:cubicBezTo>
                      <a:pt x="261" y="1"/>
                      <a:pt x="157" y="48"/>
                      <a:pt x="84" y="136"/>
                    </a:cubicBezTo>
                    <a:cubicBezTo>
                      <a:pt x="28" y="206"/>
                      <a:pt x="0" y="290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09" y="683"/>
                      <a:pt x="293" y="711"/>
                      <a:pt x="375" y="711"/>
                    </a:cubicBezTo>
                    <a:cubicBezTo>
                      <a:pt x="476" y="711"/>
                      <a:pt x="575" y="669"/>
                      <a:pt x="644" y="584"/>
                    </a:cubicBezTo>
                    <a:cubicBezTo>
                      <a:pt x="700" y="500"/>
                      <a:pt x="728" y="416"/>
                      <a:pt x="714" y="318"/>
                    </a:cubicBezTo>
                    <a:cubicBezTo>
                      <a:pt x="714" y="220"/>
                      <a:pt x="658" y="136"/>
                      <a:pt x="588" y="80"/>
                    </a:cubicBezTo>
                    <a:cubicBezTo>
                      <a:pt x="523" y="27"/>
                      <a:pt x="444" y="1"/>
                      <a:pt x="36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2"/>
              <p:cNvSpPr/>
              <p:nvPr/>
            </p:nvSpPr>
            <p:spPr>
              <a:xfrm rot="5400000">
                <a:off x="7900684" y="-53630"/>
                <a:ext cx="41989" cy="4129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7" extrusionOk="0">
                    <a:moveTo>
                      <a:pt x="358" y="0"/>
                    </a:moveTo>
                    <a:cubicBezTo>
                      <a:pt x="256" y="0"/>
                      <a:pt x="155" y="47"/>
                      <a:pt x="85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15" y="483"/>
                      <a:pt x="71" y="567"/>
                      <a:pt x="141" y="637"/>
                    </a:cubicBezTo>
                    <a:cubicBezTo>
                      <a:pt x="206" y="691"/>
                      <a:pt x="284" y="716"/>
                      <a:pt x="362" y="716"/>
                    </a:cubicBezTo>
                    <a:cubicBezTo>
                      <a:pt x="467" y="716"/>
                      <a:pt x="572" y="669"/>
                      <a:pt x="644" y="581"/>
                    </a:cubicBezTo>
                    <a:cubicBezTo>
                      <a:pt x="700" y="511"/>
                      <a:pt x="728" y="413"/>
                      <a:pt x="714" y="329"/>
                    </a:cubicBezTo>
                    <a:cubicBezTo>
                      <a:pt x="714" y="231"/>
                      <a:pt x="658" y="147"/>
                      <a:pt x="589" y="91"/>
                    </a:cubicBezTo>
                    <a:cubicBezTo>
                      <a:pt x="521" y="30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2"/>
              <p:cNvSpPr/>
              <p:nvPr/>
            </p:nvSpPr>
            <p:spPr>
              <a:xfrm rot="5400000">
                <a:off x="8075636" y="-9438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198"/>
                      <a:pt x="0" y="296"/>
                      <a:pt x="14" y="394"/>
                    </a:cubicBezTo>
                    <a:cubicBezTo>
                      <a:pt x="14" y="477"/>
                      <a:pt x="70" y="575"/>
                      <a:pt x="140" y="631"/>
                    </a:cubicBezTo>
                    <a:cubicBezTo>
                      <a:pt x="198" y="678"/>
                      <a:pt x="275" y="705"/>
                      <a:pt x="356" y="705"/>
                    </a:cubicBezTo>
                    <a:cubicBezTo>
                      <a:pt x="372" y="705"/>
                      <a:pt x="389" y="704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5"/>
                      <a:pt x="728" y="408"/>
                      <a:pt x="714" y="324"/>
                    </a:cubicBezTo>
                    <a:cubicBezTo>
                      <a:pt x="714" y="226"/>
                      <a:pt x="672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2"/>
              <p:cNvSpPr/>
              <p:nvPr/>
            </p:nvSpPr>
            <p:spPr>
              <a:xfrm rot="5400000">
                <a:off x="8102650" y="-9424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0"/>
                    </a:moveTo>
                    <a:cubicBezTo>
                      <a:pt x="254" y="0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0"/>
                      <a:pt x="261" y="707"/>
                      <a:pt x="342" y="707"/>
                    </a:cubicBezTo>
                    <a:cubicBezTo>
                      <a:pt x="359" y="707"/>
                      <a:pt x="375" y="706"/>
                      <a:pt x="392" y="704"/>
                    </a:cubicBezTo>
                    <a:cubicBezTo>
                      <a:pt x="490" y="704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5"/>
                      <a:pt x="430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"/>
              <p:cNvSpPr/>
              <p:nvPr/>
            </p:nvSpPr>
            <p:spPr>
              <a:xfrm rot="5400000">
                <a:off x="7834706" y="716535"/>
                <a:ext cx="41125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5" extrusionOk="0">
                    <a:moveTo>
                      <a:pt x="356" y="1"/>
                    </a:moveTo>
                    <a:cubicBezTo>
                      <a:pt x="256" y="1"/>
                      <a:pt x="155" y="47"/>
                      <a:pt x="84" y="141"/>
                    </a:cubicBezTo>
                    <a:cubicBezTo>
                      <a:pt x="28" y="211"/>
                      <a:pt x="0" y="295"/>
                      <a:pt x="0" y="393"/>
                    </a:cubicBezTo>
                    <a:cubicBezTo>
                      <a:pt x="14" y="490"/>
                      <a:pt x="56" y="574"/>
                      <a:pt x="126" y="630"/>
                    </a:cubicBezTo>
                    <a:cubicBezTo>
                      <a:pt x="210" y="686"/>
                      <a:pt x="294" y="714"/>
                      <a:pt x="392" y="714"/>
                    </a:cubicBezTo>
                    <a:cubicBezTo>
                      <a:pt x="490" y="700"/>
                      <a:pt x="574" y="658"/>
                      <a:pt x="630" y="574"/>
                    </a:cubicBezTo>
                    <a:cubicBezTo>
                      <a:pt x="686" y="504"/>
                      <a:pt x="714" y="421"/>
                      <a:pt x="714" y="323"/>
                    </a:cubicBezTo>
                    <a:cubicBezTo>
                      <a:pt x="700" y="225"/>
                      <a:pt x="658" y="141"/>
                      <a:pt x="574" y="85"/>
                    </a:cubicBezTo>
                    <a:cubicBezTo>
                      <a:pt x="512" y="29"/>
                      <a:pt x="435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"/>
              <p:cNvSpPr/>
              <p:nvPr/>
            </p:nvSpPr>
            <p:spPr>
              <a:xfrm rot="5400000">
                <a:off x="7853051" y="81338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1"/>
                    </a:moveTo>
                    <a:cubicBezTo>
                      <a:pt x="261" y="1"/>
                      <a:pt x="157" y="47"/>
                      <a:pt x="84" y="136"/>
                    </a:cubicBezTo>
                    <a:cubicBezTo>
                      <a:pt x="29" y="206"/>
                      <a:pt x="1" y="290"/>
                      <a:pt x="1" y="388"/>
                    </a:cubicBezTo>
                    <a:cubicBezTo>
                      <a:pt x="15" y="486"/>
                      <a:pt x="56" y="570"/>
                      <a:pt x="140" y="626"/>
                    </a:cubicBezTo>
                    <a:cubicBezTo>
                      <a:pt x="203" y="682"/>
                      <a:pt x="283" y="711"/>
                      <a:pt x="364" y="711"/>
                    </a:cubicBezTo>
                    <a:cubicBezTo>
                      <a:pt x="462" y="711"/>
                      <a:pt x="561" y="668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2"/>
              <p:cNvSpPr/>
              <p:nvPr/>
            </p:nvSpPr>
            <p:spPr>
              <a:xfrm rot="5400000">
                <a:off x="8063397" y="592096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80" y="0"/>
                    </a:moveTo>
                    <a:cubicBezTo>
                      <a:pt x="365" y="0"/>
                      <a:pt x="351" y="1"/>
                      <a:pt x="336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7"/>
                      <a:pt x="14" y="395"/>
                    </a:cubicBezTo>
                    <a:cubicBezTo>
                      <a:pt x="14" y="479"/>
                      <a:pt x="70" y="563"/>
                      <a:pt x="140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7"/>
                      <a:pt x="728" y="409"/>
                      <a:pt x="714" y="311"/>
                    </a:cubicBezTo>
                    <a:cubicBezTo>
                      <a:pt x="714" y="227"/>
                      <a:pt x="672" y="130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2"/>
              <p:cNvSpPr/>
              <p:nvPr/>
            </p:nvSpPr>
            <p:spPr>
              <a:xfrm rot="5400000">
                <a:off x="8116847" y="688226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62" y="1"/>
                    </a:moveTo>
                    <a:cubicBezTo>
                      <a:pt x="258" y="1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03" y="676"/>
                      <a:pt x="286" y="705"/>
                      <a:pt x="369" y="705"/>
                    </a:cubicBezTo>
                    <a:cubicBezTo>
                      <a:pt x="469" y="705"/>
                      <a:pt x="569" y="662"/>
                      <a:pt x="630" y="578"/>
                    </a:cubicBezTo>
                    <a:cubicBezTo>
                      <a:pt x="686" y="508"/>
                      <a:pt x="728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21" y="25"/>
                      <a:pt x="442" y="1"/>
                      <a:pt x="36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2"/>
              <p:cNvSpPr/>
              <p:nvPr/>
            </p:nvSpPr>
            <p:spPr>
              <a:xfrm rot="5400000">
                <a:off x="7890144" y="918961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290"/>
                      <a:pt x="1" y="388"/>
                    </a:cubicBezTo>
                    <a:cubicBezTo>
                      <a:pt x="15" y="486"/>
                      <a:pt x="57" y="570"/>
                      <a:pt x="141" y="626"/>
                    </a:cubicBezTo>
                    <a:cubicBezTo>
                      <a:pt x="204" y="683"/>
                      <a:pt x="286" y="711"/>
                      <a:pt x="369" y="711"/>
                    </a:cubicBezTo>
                    <a:cubicBezTo>
                      <a:pt x="469" y="711"/>
                      <a:pt x="569" y="669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7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2"/>
              <p:cNvSpPr/>
              <p:nvPr/>
            </p:nvSpPr>
            <p:spPr>
              <a:xfrm rot="5400000">
                <a:off x="7677465" y="842962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0"/>
                    </a:moveTo>
                    <a:cubicBezTo>
                      <a:pt x="252" y="0"/>
                      <a:pt x="154" y="43"/>
                      <a:pt x="84" y="127"/>
                    </a:cubicBezTo>
                    <a:cubicBezTo>
                      <a:pt x="28" y="197"/>
                      <a:pt x="0" y="295"/>
                      <a:pt x="0" y="393"/>
                    </a:cubicBezTo>
                    <a:cubicBezTo>
                      <a:pt x="14" y="477"/>
                      <a:pt x="56" y="561"/>
                      <a:pt x="140" y="631"/>
                    </a:cubicBezTo>
                    <a:cubicBezTo>
                      <a:pt x="207" y="680"/>
                      <a:pt x="287" y="705"/>
                      <a:pt x="366" y="705"/>
                    </a:cubicBezTo>
                    <a:cubicBezTo>
                      <a:pt x="470" y="705"/>
                      <a:pt x="573" y="662"/>
                      <a:pt x="644" y="575"/>
                    </a:cubicBezTo>
                    <a:cubicBezTo>
                      <a:pt x="700" y="505"/>
                      <a:pt x="728" y="407"/>
                      <a:pt x="714" y="323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9" y="29"/>
                      <a:pt x="435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2"/>
              <p:cNvSpPr/>
              <p:nvPr/>
            </p:nvSpPr>
            <p:spPr>
              <a:xfrm rot="5400000">
                <a:off x="7754012" y="1046857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5" y="128"/>
                    </a:cubicBezTo>
                    <a:cubicBezTo>
                      <a:pt x="29" y="198"/>
                      <a:pt x="1" y="296"/>
                      <a:pt x="1" y="394"/>
                    </a:cubicBezTo>
                    <a:cubicBezTo>
                      <a:pt x="15" y="478"/>
                      <a:pt x="57" y="576"/>
                      <a:pt x="141" y="632"/>
                    </a:cubicBezTo>
                    <a:cubicBezTo>
                      <a:pt x="198" y="678"/>
                      <a:pt x="276" y="705"/>
                      <a:pt x="348" y="705"/>
                    </a:cubicBezTo>
                    <a:cubicBezTo>
                      <a:pt x="363" y="705"/>
                      <a:pt x="378" y="704"/>
                      <a:pt x="392" y="702"/>
                    </a:cubicBezTo>
                    <a:cubicBezTo>
                      <a:pt x="490" y="702"/>
                      <a:pt x="574" y="646"/>
                      <a:pt x="644" y="576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2"/>
              <p:cNvSpPr/>
              <p:nvPr/>
            </p:nvSpPr>
            <p:spPr>
              <a:xfrm rot="5400000">
                <a:off x="8020717" y="874957"/>
                <a:ext cx="41931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4" extrusionOk="0">
                    <a:moveTo>
                      <a:pt x="371" y="1"/>
                    </a:moveTo>
                    <a:cubicBezTo>
                      <a:pt x="355" y="1"/>
                      <a:pt x="338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199" y="688"/>
                      <a:pt x="277" y="713"/>
                      <a:pt x="356" y="713"/>
                    </a:cubicBezTo>
                    <a:cubicBezTo>
                      <a:pt x="462" y="713"/>
                      <a:pt x="571" y="666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88"/>
                    </a:cubicBezTo>
                    <a:cubicBezTo>
                      <a:pt x="529" y="30"/>
                      <a:pt x="452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2"/>
              <p:cNvSpPr/>
              <p:nvPr/>
            </p:nvSpPr>
            <p:spPr>
              <a:xfrm rot="5400000">
                <a:off x="8224526" y="-45077"/>
                <a:ext cx="411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4" extrusionOk="0">
                    <a:moveTo>
                      <a:pt x="367" y="1"/>
                    </a:moveTo>
                    <a:cubicBezTo>
                      <a:pt x="262" y="1"/>
                      <a:pt x="157" y="47"/>
                      <a:pt x="85" y="136"/>
                    </a:cubicBezTo>
                    <a:cubicBezTo>
                      <a:pt x="29" y="206"/>
                      <a:pt x="1" y="304"/>
                      <a:pt x="1" y="388"/>
                    </a:cubicBezTo>
                    <a:cubicBezTo>
                      <a:pt x="15" y="486"/>
                      <a:pt x="57" y="570"/>
                      <a:pt x="127" y="626"/>
                    </a:cubicBezTo>
                    <a:cubicBezTo>
                      <a:pt x="197" y="684"/>
                      <a:pt x="267" y="713"/>
                      <a:pt x="345" y="713"/>
                    </a:cubicBezTo>
                    <a:cubicBezTo>
                      <a:pt x="360" y="713"/>
                      <a:pt x="376" y="712"/>
                      <a:pt x="393" y="710"/>
                    </a:cubicBezTo>
                    <a:cubicBezTo>
                      <a:pt x="490" y="696"/>
                      <a:pt x="574" y="654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2"/>
              <p:cNvSpPr/>
              <p:nvPr/>
            </p:nvSpPr>
            <p:spPr>
              <a:xfrm rot="5400000">
                <a:off x="8356539" y="-165571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59" y="0"/>
                    </a:moveTo>
                    <a:cubicBezTo>
                      <a:pt x="256" y="0"/>
                      <a:pt x="155" y="46"/>
                      <a:pt x="85" y="140"/>
                    </a:cubicBezTo>
                    <a:cubicBezTo>
                      <a:pt x="29" y="210"/>
                      <a:pt x="1" y="294"/>
                      <a:pt x="15" y="392"/>
                    </a:cubicBezTo>
                    <a:cubicBezTo>
                      <a:pt x="15" y="490"/>
                      <a:pt x="71" y="574"/>
                      <a:pt x="141" y="630"/>
                    </a:cubicBezTo>
                    <a:cubicBezTo>
                      <a:pt x="211" y="686"/>
                      <a:pt x="309" y="714"/>
                      <a:pt x="407" y="714"/>
                    </a:cubicBezTo>
                    <a:cubicBezTo>
                      <a:pt x="490" y="700"/>
                      <a:pt x="588" y="658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72" y="140"/>
                      <a:pt x="588" y="84"/>
                    </a:cubicBezTo>
                    <a:cubicBezTo>
                      <a:pt x="521" y="29"/>
                      <a:pt x="439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2"/>
              <p:cNvSpPr/>
              <p:nvPr/>
            </p:nvSpPr>
            <p:spPr>
              <a:xfrm rot="5400000">
                <a:off x="8426261" y="46763"/>
                <a:ext cx="41182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9" y="1"/>
                    </a:moveTo>
                    <a:cubicBezTo>
                      <a:pt x="257" y="1"/>
                      <a:pt x="155" y="47"/>
                      <a:pt x="85" y="141"/>
                    </a:cubicBezTo>
                    <a:cubicBezTo>
                      <a:pt x="29" y="211"/>
                      <a:pt x="1" y="294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11" y="686"/>
                      <a:pt x="309" y="714"/>
                      <a:pt x="393" y="714"/>
                    </a:cubicBezTo>
                    <a:cubicBezTo>
                      <a:pt x="491" y="700"/>
                      <a:pt x="575" y="658"/>
                      <a:pt x="631" y="588"/>
                    </a:cubicBezTo>
                    <a:cubicBezTo>
                      <a:pt x="687" y="504"/>
                      <a:pt x="715" y="420"/>
                      <a:pt x="715" y="322"/>
                    </a:cubicBezTo>
                    <a:cubicBezTo>
                      <a:pt x="701" y="224"/>
                      <a:pt x="659" y="141"/>
                      <a:pt x="589" y="85"/>
                    </a:cubicBezTo>
                    <a:cubicBezTo>
                      <a:pt x="521" y="29"/>
                      <a:pt x="44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2"/>
              <p:cNvSpPr/>
              <p:nvPr/>
            </p:nvSpPr>
            <p:spPr>
              <a:xfrm rot="5400000">
                <a:off x="8458890" y="231564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0"/>
                    </a:moveTo>
                    <a:cubicBezTo>
                      <a:pt x="254" y="0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0"/>
                      <a:pt x="261" y="707"/>
                      <a:pt x="342" y="707"/>
                    </a:cubicBezTo>
                    <a:cubicBezTo>
                      <a:pt x="359" y="707"/>
                      <a:pt x="375" y="706"/>
                      <a:pt x="392" y="704"/>
                    </a:cubicBezTo>
                    <a:cubicBezTo>
                      <a:pt x="490" y="690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5"/>
                      <a:pt x="430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2"/>
              <p:cNvSpPr/>
              <p:nvPr/>
            </p:nvSpPr>
            <p:spPr>
              <a:xfrm rot="5400000">
                <a:off x="8322816" y="29915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51" y="1"/>
                    </a:moveTo>
                    <a:cubicBezTo>
                      <a:pt x="249" y="1"/>
                      <a:pt x="147" y="48"/>
                      <a:pt x="85" y="134"/>
                    </a:cubicBezTo>
                    <a:cubicBezTo>
                      <a:pt x="29" y="204"/>
                      <a:pt x="1" y="302"/>
                      <a:pt x="1" y="400"/>
                    </a:cubicBezTo>
                    <a:cubicBezTo>
                      <a:pt x="15" y="484"/>
                      <a:pt x="57" y="567"/>
                      <a:pt x="127" y="637"/>
                    </a:cubicBezTo>
                    <a:cubicBezTo>
                      <a:pt x="194" y="686"/>
                      <a:pt x="274" y="711"/>
                      <a:pt x="353" y="711"/>
                    </a:cubicBezTo>
                    <a:cubicBezTo>
                      <a:pt x="457" y="711"/>
                      <a:pt x="559" y="669"/>
                      <a:pt x="631" y="581"/>
                    </a:cubicBezTo>
                    <a:cubicBezTo>
                      <a:pt x="686" y="512"/>
                      <a:pt x="714" y="414"/>
                      <a:pt x="714" y="330"/>
                    </a:cubicBezTo>
                    <a:cubicBezTo>
                      <a:pt x="700" y="232"/>
                      <a:pt x="659" y="148"/>
                      <a:pt x="575" y="92"/>
                    </a:cubicBezTo>
                    <a:cubicBezTo>
                      <a:pt x="513" y="30"/>
                      <a:pt x="432" y="1"/>
                      <a:pt x="35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" name="Google Shape;600;p2"/>
              <p:cNvSpPr/>
              <p:nvPr/>
            </p:nvSpPr>
            <p:spPr>
              <a:xfrm rot="5400000">
                <a:off x="8068033" y="377631"/>
                <a:ext cx="4193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5" extrusionOk="0">
                    <a:moveTo>
                      <a:pt x="365" y="1"/>
                    </a:moveTo>
                    <a:cubicBezTo>
                      <a:pt x="263" y="1"/>
                      <a:pt x="161" y="47"/>
                      <a:pt x="98" y="141"/>
                    </a:cubicBezTo>
                    <a:cubicBezTo>
                      <a:pt x="28" y="211"/>
                      <a:pt x="0" y="294"/>
                      <a:pt x="14" y="392"/>
                    </a:cubicBezTo>
                    <a:cubicBezTo>
                      <a:pt x="28" y="490"/>
                      <a:pt x="70" y="574"/>
                      <a:pt x="140" y="630"/>
                    </a:cubicBezTo>
                    <a:cubicBezTo>
                      <a:pt x="210" y="686"/>
                      <a:pt x="308" y="714"/>
                      <a:pt x="406" y="714"/>
                    </a:cubicBezTo>
                    <a:cubicBezTo>
                      <a:pt x="504" y="700"/>
                      <a:pt x="588" y="658"/>
                      <a:pt x="644" y="574"/>
                    </a:cubicBezTo>
                    <a:cubicBezTo>
                      <a:pt x="700" y="504"/>
                      <a:pt x="728" y="420"/>
                      <a:pt x="728" y="322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26" y="29"/>
                      <a:pt x="446" y="1"/>
                      <a:pt x="36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" name="Google Shape;601;p2"/>
              <p:cNvSpPr/>
              <p:nvPr/>
            </p:nvSpPr>
            <p:spPr>
              <a:xfrm rot="5400000">
                <a:off x="7752457" y="439549"/>
                <a:ext cx="41989" cy="4147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20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402"/>
                    </a:cubicBezTo>
                    <a:cubicBezTo>
                      <a:pt x="15" y="486"/>
                      <a:pt x="71" y="570"/>
                      <a:pt x="141" y="640"/>
                    </a:cubicBezTo>
                    <a:cubicBezTo>
                      <a:pt x="206" y="693"/>
                      <a:pt x="284" y="719"/>
                      <a:pt x="362" y="719"/>
                    </a:cubicBezTo>
                    <a:cubicBezTo>
                      <a:pt x="467" y="719"/>
                      <a:pt x="572" y="672"/>
                      <a:pt x="644" y="584"/>
                    </a:cubicBezTo>
                    <a:cubicBezTo>
                      <a:pt x="700" y="514"/>
                      <a:pt x="728" y="416"/>
                      <a:pt x="728" y="332"/>
                    </a:cubicBezTo>
                    <a:cubicBezTo>
                      <a:pt x="714" y="234"/>
                      <a:pt x="672" y="150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" name="Google Shape;602;p2"/>
              <p:cNvSpPr/>
              <p:nvPr/>
            </p:nvSpPr>
            <p:spPr>
              <a:xfrm rot="5400000">
                <a:off x="7995317" y="495735"/>
                <a:ext cx="41125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4" extrusionOk="0">
                    <a:moveTo>
                      <a:pt x="365" y="1"/>
                    </a:moveTo>
                    <a:cubicBezTo>
                      <a:pt x="350" y="1"/>
                      <a:pt x="336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78"/>
                      <a:pt x="126" y="634"/>
                    </a:cubicBezTo>
                    <a:cubicBezTo>
                      <a:pt x="192" y="687"/>
                      <a:pt x="270" y="713"/>
                      <a:pt x="348" y="713"/>
                    </a:cubicBezTo>
                    <a:cubicBezTo>
                      <a:pt x="453" y="713"/>
                      <a:pt x="558" y="666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88"/>
                    </a:cubicBezTo>
                    <a:cubicBezTo>
                      <a:pt x="516" y="30"/>
                      <a:pt x="438" y="1"/>
                      <a:pt x="36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2"/>
              <p:cNvSpPr/>
              <p:nvPr/>
            </p:nvSpPr>
            <p:spPr>
              <a:xfrm rot="5400000">
                <a:off x="7878595" y="449167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72" y="0"/>
                    </a:moveTo>
                    <a:cubicBezTo>
                      <a:pt x="356" y="0"/>
                      <a:pt x="339" y="2"/>
                      <a:pt x="322" y="4"/>
                    </a:cubicBezTo>
                    <a:cubicBezTo>
                      <a:pt x="224" y="4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3" y="682"/>
                      <a:pt x="273" y="707"/>
                      <a:pt x="353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9" y="28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2"/>
              <p:cNvSpPr/>
              <p:nvPr/>
            </p:nvSpPr>
            <p:spPr>
              <a:xfrm rot="5400000">
                <a:off x="7828773" y="1099098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22" y="1"/>
                    </a:moveTo>
                    <a:cubicBezTo>
                      <a:pt x="238" y="15"/>
                      <a:pt x="140" y="57"/>
                      <a:pt x="84" y="141"/>
                    </a:cubicBezTo>
                    <a:cubicBezTo>
                      <a:pt x="28" y="211"/>
                      <a:pt x="0" y="295"/>
                      <a:pt x="14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7" y="685"/>
                      <a:pt x="287" y="711"/>
                      <a:pt x="367" y="711"/>
                    </a:cubicBezTo>
                    <a:cubicBezTo>
                      <a:pt x="470" y="711"/>
                      <a:pt x="573" y="667"/>
                      <a:pt x="644" y="588"/>
                    </a:cubicBezTo>
                    <a:cubicBezTo>
                      <a:pt x="700" y="504"/>
                      <a:pt x="728" y="420"/>
                      <a:pt x="714" y="323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"/>
              <p:cNvSpPr/>
              <p:nvPr/>
            </p:nvSpPr>
            <p:spPr>
              <a:xfrm rot="5400000">
                <a:off x="7707703" y="1156177"/>
                <a:ext cx="41989" cy="4124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6" extrusionOk="0">
                    <a:moveTo>
                      <a:pt x="322" y="1"/>
                    </a:moveTo>
                    <a:cubicBezTo>
                      <a:pt x="239" y="15"/>
                      <a:pt x="141" y="57"/>
                      <a:pt x="85" y="141"/>
                    </a:cubicBezTo>
                    <a:cubicBezTo>
                      <a:pt x="29" y="211"/>
                      <a:pt x="1" y="295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04" y="687"/>
                      <a:pt x="286" y="715"/>
                      <a:pt x="370" y="715"/>
                    </a:cubicBezTo>
                    <a:cubicBezTo>
                      <a:pt x="472" y="715"/>
                      <a:pt x="575" y="673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"/>
              <p:cNvSpPr/>
              <p:nvPr/>
            </p:nvSpPr>
            <p:spPr>
              <a:xfrm rot="5400000">
                <a:off x="7797584" y="908364"/>
                <a:ext cx="41182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9" y="1"/>
                    </a:moveTo>
                    <a:cubicBezTo>
                      <a:pt x="256" y="1"/>
                      <a:pt x="155" y="46"/>
                      <a:pt x="85" y="140"/>
                    </a:cubicBezTo>
                    <a:cubicBezTo>
                      <a:pt x="29" y="210"/>
                      <a:pt x="1" y="294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11" y="686"/>
                      <a:pt x="295" y="714"/>
                      <a:pt x="393" y="714"/>
                    </a:cubicBezTo>
                    <a:cubicBezTo>
                      <a:pt x="490" y="700"/>
                      <a:pt x="574" y="658"/>
                      <a:pt x="630" y="574"/>
                    </a:cubicBezTo>
                    <a:cubicBezTo>
                      <a:pt x="686" y="504"/>
                      <a:pt x="714" y="420"/>
                      <a:pt x="714" y="322"/>
                    </a:cubicBezTo>
                    <a:cubicBezTo>
                      <a:pt x="700" y="224"/>
                      <a:pt x="658" y="140"/>
                      <a:pt x="588" y="84"/>
                    </a:cubicBezTo>
                    <a:cubicBezTo>
                      <a:pt x="521" y="29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2"/>
              <p:cNvSpPr/>
              <p:nvPr/>
            </p:nvSpPr>
            <p:spPr>
              <a:xfrm rot="5400000">
                <a:off x="7915429" y="653322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67" y="0"/>
                    </a:moveTo>
                    <a:cubicBezTo>
                      <a:pt x="262" y="0"/>
                      <a:pt x="157" y="47"/>
                      <a:pt x="85" y="135"/>
                    </a:cubicBezTo>
                    <a:cubicBezTo>
                      <a:pt x="29" y="205"/>
                      <a:pt x="1" y="303"/>
                      <a:pt x="15" y="401"/>
                    </a:cubicBezTo>
                    <a:cubicBezTo>
                      <a:pt x="15" y="485"/>
                      <a:pt x="71" y="569"/>
                      <a:pt x="141" y="639"/>
                    </a:cubicBezTo>
                    <a:cubicBezTo>
                      <a:pt x="199" y="685"/>
                      <a:pt x="276" y="713"/>
                      <a:pt x="356" y="713"/>
                    </a:cubicBezTo>
                    <a:cubicBezTo>
                      <a:pt x="373" y="713"/>
                      <a:pt x="390" y="711"/>
                      <a:pt x="407" y="709"/>
                    </a:cubicBezTo>
                    <a:cubicBezTo>
                      <a:pt x="491" y="695"/>
                      <a:pt x="589" y="653"/>
                      <a:pt x="645" y="583"/>
                    </a:cubicBezTo>
                    <a:cubicBezTo>
                      <a:pt x="701" y="513"/>
                      <a:pt x="729" y="415"/>
                      <a:pt x="729" y="317"/>
                    </a:cubicBezTo>
                    <a:cubicBezTo>
                      <a:pt x="715" y="233"/>
                      <a:pt x="673" y="149"/>
                      <a:pt x="589" y="79"/>
                    </a:cubicBezTo>
                    <a:cubicBezTo>
                      <a:pt x="523" y="26"/>
                      <a:pt x="445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2"/>
              <p:cNvSpPr/>
              <p:nvPr/>
            </p:nvSpPr>
            <p:spPr>
              <a:xfrm rot="5400000">
                <a:off x="7728554" y="230297"/>
                <a:ext cx="41989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0" extrusionOk="0">
                    <a:moveTo>
                      <a:pt x="367" y="0"/>
                    </a:moveTo>
                    <a:cubicBezTo>
                      <a:pt x="261" y="0"/>
                      <a:pt x="157" y="47"/>
                      <a:pt x="84" y="136"/>
                    </a:cubicBezTo>
                    <a:cubicBezTo>
                      <a:pt x="28" y="206"/>
                      <a:pt x="0" y="290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10" y="681"/>
                      <a:pt x="308" y="709"/>
                      <a:pt x="406" y="709"/>
                    </a:cubicBezTo>
                    <a:cubicBezTo>
                      <a:pt x="490" y="695"/>
                      <a:pt x="588" y="654"/>
                      <a:pt x="644" y="584"/>
                    </a:cubicBezTo>
                    <a:cubicBezTo>
                      <a:pt x="700" y="500"/>
                      <a:pt x="728" y="416"/>
                      <a:pt x="728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6"/>
                      <a:pt x="444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2"/>
              <p:cNvSpPr/>
              <p:nvPr/>
            </p:nvSpPr>
            <p:spPr>
              <a:xfrm rot="5400000">
                <a:off x="8026333" y="192283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80" y="1"/>
                    </a:moveTo>
                    <a:cubicBezTo>
                      <a:pt x="365" y="1"/>
                      <a:pt x="351" y="2"/>
                      <a:pt x="337" y="4"/>
                    </a:cubicBezTo>
                    <a:cubicBezTo>
                      <a:pt x="239" y="18"/>
                      <a:pt x="155" y="60"/>
                      <a:pt x="85" y="130"/>
                    </a:cubicBezTo>
                    <a:cubicBezTo>
                      <a:pt x="29" y="214"/>
                      <a:pt x="1" y="298"/>
                      <a:pt x="15" y="396"/>
                    </a:cubicBezTo>
                    <a:cubicBezTo>
                      <a:pt x="29" y="480"/>
                      <a:pt x="71" y="578"/>
                      <a:pt x="141" y="634"/>
                    </a:cubicBezTo>
                    <a:cubicBezTo>
                      <a:pt x="206" y="688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28" y="326"/>
                    </a:cubicBezTo>
                    <a:cubicBezTo>
                      <a:pt x="714" y="228"/>
                      <a:pt x="672" y="144"/>
                      <a:pt x="588" y="88"/>
                    </a:cubicBezTo>
                    <a:cubicBezTo>
                      <a:pt x="530" y="30"/>
                      <a:pt x="452" y="1"/>
                      <a:pt x="38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2"/>
              <p:cNvSpPr/>
              <p:nvPr/>
            </p:nvSpPr>
            <p:spPr>
              <a:xfrm rot="5400000">
                <a:off x="8459668" y="-355153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4" y="43"/>
                      <a:pt x="84" y="128"/>
                    </a:cubicBezTo>
                    <a:cubicBezTo>
                      <a:pt x="28" y="198"/>
                      <a:pt x="0" y="296"/>
                      <a:pt x="0" y="394"/>
                    </a:cubicBezTo>
                    <a:cubicBezTo>
                      <a:pt x="14" y="478"/>
                      <a:pt x="56" y="576"/>
                      <a:pt x="140" y="632"/>
                    </a:cubicBezTo>
                    <a:cubicBezTo>
                      <a:pt x="198" y="678"/>
                      <a:pt x="266" y="705"/>
                      <a:pt x="343" y="705"/>
                    </a:cubicBezTo>
                    <a:cubicBezTo>
                      <a:pt x="359" y="705"/>
                      <a:pt x="375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2"/>
              <p:cNvSpPr/>
              <p:nvPr/>
            </p:nvSpPr>
            <p:spPr>
              <a:xfrm rot="5400000">
                <a:off x="8710706" y="-366816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4" y="128"/>
                    </a:cubicBezTo>
                    <a:cubicBezTo>
                      <a:pt x="28" y="198"/>
                      <a:pt x="0" y="296"/>
                      <a:pt x="0" y="394"/>
                    </a:cubicBezTo>
                    <a:cubicBezTo>
                      <a:pt x="14" y="478"/>
                      <a:pt x="56" y="562"/>
                      <a:pt x="140" y="632"/>
                    </a:cubicBezTo>
                    <a:cubicBezTo>
                      <a:pt x="207" y="680"/>
                      <a:pt x="287" y="705"/>
                      <a:pt x="367" y="705"/>
                    </a:cubicBezTo>
                    <a:cubicBezTo>
                      <a:pt x="470" y="705"/>
                      <a:pt x="573" y="663"/>
                      <a:pt x="644" y="576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2"/>
              <p:cNvSpPr/>
              <p:nvPr/>
            </p:nvSpPr>
            <p:spPr>
              <a:xfrm rot="5400000">
                <a:off x="8742932" y="-51106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60" y="0"/>
                    </a:moveTo>
                    <a:cubicBezTo>
                      <a:pt x="260" y="0"/>
                      <a:pt x="160" y="43"/>
                      <a:pt x="99" y="127"/>
                    </a:cubicBezTo>
                    <a:cubicBezTo>
                      <a:pt x="29" y="197"/>
                      <a:pt x="1" y="295"/>
                      <a:pt x="15" y="393"/>
                    </a:cubicBezTo>
                    <a:cubicBezTo>
                      <a:pt x="29" y="477"/>
                      <a:pt x="71" y="575"/>
                      <a:pt x="141" y="631"/>
                    </a:cubicBezTo>
                    <a:cubicBezTo>
                      <a:pt x="199" y="677"/>
                      <a:pt x="276" y="704"/>
                      <a:pt x="356" y="704"/>
                    </a:cubicBezTo>
                    <a:cubicBezTo>
                      <a:pt x="373" y="704"/>
                      <a:pt x="390" y="703"/>
                      <a:pt x="406" y="701"/>
                    </a:cubicBezTo>
                    <a:cubicBezTo>
                      <a:pt x="504" y="701"/>
                      <a:pt x="588" y="645"/>
                      <a:pt x="644" y="575"/>
                    </a:cubicBezTo>
                    <a:cubicBezTo>
                      <a:pt x="700" y="505"/>
                      <a:pt x="728" y="407"/>
                      <a:pt x="728" y="323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25" y="29"/>
                      <a:pt x="443" y="0"/>
                      <a:pt x="36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2"/>
              <p:cNvSpPr/>
              <p:nvPr/>
            </p:nvSpPr>
            <p:spPr>
              <a:xfrm rot="5400000">
                <a:off x="9067292" y="-702725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71" y="0"/>
                    </a:moveTo>
                    <a:cubicBezTo>
                      <a:pt x="355" y="0"/>
                      <a:pt x="339" y="2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0" y="687"/>
                      <a:pt x="274" y="713"/>
                      <a:pt x="350" y="713"/>
                    </a:cubicBezTo>
                    <a:cubicBezTo>
                      <a:pt x="453" y="713"/>
                      <a:pt x="558" y="666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8" y="28"/>
                      <a:pt x="449" y="0"/>
                      <a:pt x="37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4" name="Google Shape;614;p2"/>
            <p:cNvGrpSpPr/>
            <p:nvPr/>
          </p:nvGrpSpPr>
          <p:grpSpPr>
            <a:xfrm>
              <a:off x="6731788" y="4524399"/>
              <a:ext cx="2932986" cy="1412792"/>
              <a:chOff x="7348497" y="4037175"/>
              <a:chExt cx="3460343" cy="1666814"/>
            </a:xfrm>
          </p:grpSpPr>
          <p:sp>
            <p:nvSpPr>
              <p:cNvPr id="615" name="Google Shape;615;p2"/>
              <p:cNvSpPr/>
              <p:nvPr/>
            </p:nvSpPr>
            <p:spPr>
              <a:xfrm rot="5400000">
                <a:off x="8245261" y="3140411"/>
                <a:ext cx="1666814" cy="3460343"/>
              </a:xfrm>
              <a:custGeom>
                <a:avLst/>
                <a:gdLst/>
                <a:ahLst/>
                <a:cxnLst/>
                <a:rect l="l" t="t" r="r" b="b"/>
                <a:pathLst>
                  <a:path w="28939" h="60078" extrusionOk="0">
                    <a:moveTo>
                      <a:pt x="26544" y="1"/>
                    </a:moveTo>
                    <a:cubicBezTo>
                      <a:pt x="26470" y="1"/>
                      <a:pt x="26383" y="14"/>
                      <a:pt x="26280" y="43"/>
                    </a:cubicBezTo>
                    <a:cubicBezTo>
                      <a:pt x="18486" y="3975"/>
                      <a:pt x="12189" y="10636"/>
                      <a:pt x="8033" y="18276"/>
                    </a:cubicBezTo>
                    <a:cubicBezTo>
                      <a:pt x="8951" y="17759"/>
                      <a:pt x="12482" y="16504"/>
                      <a:pt x="13567" y="16504"/>
                    </a:cubicBezTo>
                    <a:cubicBezTo>
                      <a:pt x="14185" y="16504"/>
                      <a:pt x="14009" y="16911"/>
                      <a:pt x="12105" y="18094"/>
                    </a:cubicBezTo>
                    <a:cubicBezTo>
                      <a:pt x="11293" y="18696"/>
                      <a:pt x="10495" y="19298"/>
                      <a:pt x="9656" y="19872"/>
                    </a:cubicBezTo>
                    <a:cubicBezTo>
                      <a:pt x="7725" y="21411"/>
                      <a:pt x="5248" y="22824"/>
                      <a:pt x="4394" y="25245"/>
                    </a:cubicBezTo>
                    <a:cubicBezTo>
                      <a:pt x="3275" y="28226"/>
                      <a:pt x="2058" y="31234"/>
                      <a:pt x="1484" y="34369"/>
                    </a:cubicBezTo>
                    <a:cubicBezTo>
                      <a:pt x="1899" y="33866"/>
                      <a:pt x="6654" y="31283"/>
                      <a:pt x="7785" y="31283"/>
                    </a:cubicBezTo>
                    <a:cubicBezTo>
                      <a:pt x="7913" y="31283"/>
                      <a:pt x="7995" y="31316"/>
                      <a:pt x="8019" y="31388"/>
                    </a:cubicBezTo>
                    <a:cubicBezTo>
                      <a:pt x="6102" y="33487"/>
                      <a:pt x="3695" y="35432"/>
                      <a:pt x="1806" y="37657"/>
                    </a:cubicBezTo>
                    <a:cubicBezTo>
                      <a:pt x="168" y="39140"/>
                      <a:pt x="420" y="41393"/>
                      <a:pt x="196" y="43408"/>
                    </a:cubicBezTo>
                    <a:cubicBezTo>
                      <a:pt x="1" y="45773"/>
                      <a:pt x="70" y="48138"/>
                      <a:pt x="406" y="50489"/>
                    </a:cubicBezTo>
                    <a:cubicBezTo>
                      <a:pt x="1117" y="49058"/>
                      <a:pt x="4721" y="44902"/>
                      <a:pt x="5471" y="44902"/>
                    </a:cubicBezTo>
                    <a:cubicBezTo>
                      <a:pt x="5799" y="44902"/>
                      <a:pt x="5581" y="45696"/>
                      <a:pt x="4338" y="47858"/>
                    </a:cubicBezTo>
                    <a:cubicBezTo>
                      <a:pt x="3191" y="50279"/>
                      <a:pt x="2113" y="52742"/>
                      <a:pt x="1330" y="55303"/>
                    </a:cubicBezTo>
                    <a:cubicBezTo>
                      <a:pt x="1756" y="56265"/>
                      <a:pt x="2101" y="60078"/>
                      <a:pt x="3281" y="60078"/>
                    </a:cubicBezTo>
                    <a:cubicBezTo>
                      <a:pt x="3302" y="60078"/>
                      <a:pt x="3323" y="60077"/>
                      <a:pt x="3345" y="60074"/>
                    </a:cubicBezTo>
                    <a:cubicBezTo>
                      <a:pt x="6269" y="59864"/>
                      <a:pt x="10272" y="53120"/>
                      <a:pt x="12175" y="50727"/>
                    </a:cubicBezTo>
                    <a:cubicBezTo>
                      <a:pt x="12608" y="50097"/>
                      <a:pt x="12986" y="49439"/>
                      <a:pt x="13462" y="48838"/>
                    </a:cubicBezTo>
                    <a:cubicBezTo>
                      <a:pt x="14903" y="47033"/>
                      <a:pt x="14344" y="44416"/>
                      <a:pt x="14637" y="42247"/>
                    </a:cubicBezTo>
                    <a:cubicBezTo>
                      <a:pt x="14693" y="40889"/>
                      <a:pt x="14553" y="39532"/>
                      <a:pt x="14232" y="38217"/>
                    </a:cubicBezTo>
                    <a:cubicBezTo>
                      <a:pt x="14290" y="37868"/>
                      <a:pt x="14387" y="37717"/>
                      <a:pt x="14510" y="37717"/>
                    </a:cubicBezTo>
                    <a:cubicBezTo>
                      <a:pt x="15254" y="37717"/>
                      <a:pt x="16956" y="43162"/>
                      <a:pt x="16848" y="43618"/>
                    </a:cubicBezTo>
                    <a:cubicBezTo>
                      <a:pt x="18905" y="39910"/>
                      <a:pt x="20892" y="36174"/>
                      <a:pt x="22684" y="32340"/>
                    </a:cubicBezTo>
                    <a:cubicBezTo>
                      <a:pt x="22893" y="29555"/>
                      <a:pt x="21424" y="27022"/>
                      <a:pt x="20697" y="24461"/>
                    </a:cubicBezTo>
                    <a:cubicBezTo>
                      <a:pt x="20749" y="24391"/>
                      <a:pt x="20817" y="24358"/>
                      <a:pt x="20897" y="24358"/>
                    </a:cubicBezTo>
                    <a:cubicBezTo>
                      <a:pt x="21790" y="24358"/>
                      <a:pt x="24246" y="28354"/>
                      <a:pt x="24349" y="28995"/>
                    </a:cubicBezTo>
                    <a:cubicBezTo>
                      <a:pt x="25230" y="27106"/>
                      <a:pt x="25874" y="25119"/>
                      <a:pt x="26504" y="23132"/>
                    </a:cubicBezTo>
                    <a:cubicBezTo>
                      <a:pt x="27567" y="20473"/>
                      <a:pt x="27931" y="17982"/>
                      <a:pt x="26728" y="15268"/>
                    </a:cubicBezTo>
                    <a:cubicBezTo>
                      <a:pt x="26182" y="13519"/>
                      <a:pt x="25174" y="11951"/>
                      <a:pt x="24447" y="10300"/>
                    </a:cubicBezTo>
                    <a:cubicBezTo>
                      <a:pt x="24600" y="10050"/>
                      <a:pt x="24811" y="9945"/>
                      <a:pt x="25056" y="9945"/>
                    </a:cubicBezTo>
                    <a:cubicBezTo>
                      <a:pt x="26125" y="9945"/>
                      <a:pt x="27835" y="11951"/>
                      <a:pt x="28211" y="12623"/>
                    </a:cubicBezTo>
                    <a:cubicBezTo>
                      <a:pt x="28309" y="12763"/>
                      <a:pt x="28407" y="12917"/>
                      <a:pt x="28505" y="13057"/>
                    </a:cubicBezTo>
                    <a:cubicBezTo>
                      <a:pt x="28939" y="9726"/>
                      <a:pt x="28687" y="6354"/>
                      <a:pt x="27763" y="3122"/>
                    </a:cubicBezTo>
                    <a:cubicBezTo>
                      <a:pt x="27595" y="2324"/>
                      <a:pt x="27385" y="1540"/>
                      <a:pt x="27133" y="771"/>
                    </a:cubicBezTo>
                    <a:cubicBezTo>
                      <a:pt x="26981" y="371"/>
                      <a:pt x="26936" y="1"/>
                      <a:pt x="265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2"/>
              <p:cNvSpPr/>
              <p:nvPr/>
            </p:nvSpPr>
            <p:spPr>
              <a:xfrm rot="5400000">
                <a:off x="10482529" y="5483703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" y="0"/>
                    </a:move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2"/>
              <p:cNvSpPr/>
              <p:nvPr/>
            </p:nvSpPr>
            <p:spPr>
              <a:xfrm rot="5400000">
                <a:off x="9304498" y="462898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2"/>
              <p:cNvSpPr/>
              <p:nvPr/>
            </p:nvSpPr>
            <p:spPr>
              <a:xfrm rot="5400000">
                <a:off x="8618048" y="441826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2"/>
              <p:cNvSpPr/>
              <p:nvPr/>
            </p:nvSpPr>
            <p:spPr>
              <a:xfrm rot="5400000">
                <a:off x="8175256" y="423847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2"/>
              <p:cNvSpPr/>
              <p:nvPr/>
            </p:nvSpPr>
            <p:spPr>
              <a:xfrm rot="5400000">
                <a:off x="8573838" y="426964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2"/>
              <p:cNvSpPr/>
              <p:nvPr/>
            </p:nvSpPr>
            <p:spPr>
              <a:xfrm rot="5400000">
                <a:off x="8130355" y="435462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2"/>
              <p:cNvSpPr/>
              <p:nvPr/>
            </p:nvSpPr>
            <p:spPr>
              <a:xfrm rot="5400000">
                <a:off x="8507451" y="449315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2"/>
              <p:cNvSpPr/>
              <p:nvPr/>
            </p:nvSpPr>
            <p:spPr>
              <a:xfrm rot="5400000">
                <a:off x="9104070" y="445104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2"/>
              <p:cNvSpPr/>
              <p:nvPr/>
            </p:nvSpPr>
            <p:spPr>
              <a:xfrm rot="5400000">
                <a:off x="8063651" y="47219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2"/>
              <p:cNvSpPr/>
              <p:nvPr/>
            </p:nvSpPr>
            <p:spPr>
              <a:xfrm rot="5400000">
                <a:off x="7885602" y="434396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2"/>
              <p:cNvSpPr/>
              <p:nvPr/>
            </p:nvSpPr>
            <p:spPr>
              <a:xfrm rot="5400000">
                <a:off x="7708042" y="4312511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1" y="154"/>
                      <a:pt x="11" y="336"/>
                    </a:cubicBezTo>
                    <a:cubicBezTo>
                      <a:pt x="1" y="536"/>
                      <a:pt x="167" y="665"/>
                      <a:pt x="339" y="665"/>
                    </a:cubicBezTo>
                    <a:cubicBezTo>
                      <a:pt x="421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2"/>
              <p:cNvSpPr/>
              <p:nvPr/>
            </p:nvSpPr>
            <p:spPr>
              <a:xfrm rot="5400000">
                <a:off x="7663256" y="4189638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2"/>
              <p:cNvSpPr/>
              <p:nvPr/>
            </p:nvSpPr>
            <p:spPr>
              <a:xfrm rot="5400000">
                <a:off x="8817670" y="476437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2"/>
              <p:cNvSpPr/>
              <p:nvPr/>
            </p:nvSpPr>
            <p:spPr>
              <a:xfrm rot="5400000">
                <a:off x="9460371" y="493196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"/>
              <p:cNvSpPr/>
              <p:nvPr/>
            </p:nvSpPr>
            <p:spPr>
              <a:xfrm rot="5400000">
                <a:off x="9126391" y="497330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2"/>
              <p:cNvSpPr/>
              <p:nvPr/>
            </p:nvSpPr>
            <p:spPr>
              <a:xfrm rot="5400000">
                <a:off x="10507561" y="5476299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2"/>
              <p:cNvSpPr/>
              <p:nvPr/>
            </p:nvSpPr>
            <p:spPr>
              <a:xfrm rot="5400000">
                <a:off x="9349370" y="50882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2"/>
              <p:cNvSpPr/>
              <p:nvPr/>
            </p:nvSpPr>
            <p:spPr>
              <a:xfrm rot="5400000">
                <a:off x="9969779" y="512978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2"/>
              <p:cNvSpPr/>
              <p:nvPr/>
            </p:nvSpPr>
            <p:spPr>
              <a:xfrm rot="5400000">
                <a:off x="8949781" y="5223348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2"/>
              <p:cNvSpPr/>
              <p:nvPr/>
            </p:nvSpPr>
            <p:spPr>
              <a:xfrm rot="5400000">
                <a:off x="9504811" y="533912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2"/>
              <p:cNvSpPr/>
              <p:nvPr/>
            </p:nvSpPr>
            <p:spPr>
              <a:xfrm rot="5400000">
                <a:off x="10124471" y="531794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2"/>
              <p:cNvSpPr/>
              <p:nvPr/>
            </p:nvSpPr>
            <p:spPr>
              <a:xfrm rot="5400000">
                <a:off x="9526643" y="54347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2"/>
              <p:cNvSpPr/>
              <p:nvPr/>
            </p:nvSpPr>
            <p:spPr>
              <a:xfrm rot="5400000">
                <a:off x="8552093" y="49527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2"/>
              <p:cNvSpPr/>
              <p:nvPr/>
            </p:nvSpPr>
            <p:spPr>
              <a:xfrm rot="5400000">
                <a:off x="8662661" y="50671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2"/>
              <p:cNvSpPr/>
              <p:nvPr/>
            </p:nvSpPr>
            <p:spPr>
              <a:xfrm rot="5400000">
                <a:off x="9438280" y="474288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2"/>
              <p:cNvSpPr/>
              <p:nvPr/>
            </p:nvSpPr>
            <p:spPr>
              <a:xfrm rot="5400000">
                <a:off x="10102438" y="48793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2"/>
              <p:cNvSpPr/>
              <p:nvPr/>
            </p:nvSpPr>
            <p:spPr>
              <a:xfrm rot="5400000">
                <a:off x="8729451" y="46082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2"/>
              <p:cNvSpPr/>
              <p:nvPr/>
            </p:nvSpPr>
            <p:spPr>
              <a:xfrm rot="5400000">
                <a:off x="8530204" y="46814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2"/>
              <p:cNvSpPr/>
              <p:nvPr/>
            </p:nvSpPr>
            <p:spPr>
              <a:xfrm rot="5400000">
                <a:off x="9214552" y="47121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2"/>
              <p:cNvSpPr/>
              <p:nvPr/>
            </p:nvSpPr>
            <p:spPr>
              <a:xfrm rot="5400000">
                <a:off x="9837121" y="48684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2"/>
              <p:cNvSpPr/>
              <p:nvPr/>
            </p:nvSpPr>
            <p:spPr>
              <a:xfrm rot="5400000">
                <a:off x="8971785" y="488996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2"/>
              <p:cNvSpPr/>
              <p:nvPr/>
            </p:nvSpPr>
            <p:spPr>
              <a:xfrm rot="5400000">
                <a:off x="8751801" y="4900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2"/>
              <p:cNvSpPr/>
              <p:nvPr/>
            </p:nvSpPr>
            <p:spPr>
              <a:xfrm rot="5400000">
                <a:off x="9704116" y="501522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2"/>
              <p:cNvSpPr/>
              <p:nvPr/>
            </p:nvSpPr>
            <p:spPr>
              <a:xfrm rot="5400000">
                <a:off x="10463783" y="514001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2"/>
              <p:cNvSpPr/>
              <p:nvPr/>
            </p:nvSpPr>
            <p:spPr>
              <a:xfrm rot="5400000">
                <a:off x="9060637" y="51093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2"/>
              <p:cNvSpPr/>
              <p:nvPr/>
            </p:nvSpPr>
            <p:spPr>
              <a:xfrm rot="5400000">
                <a:off x="8883740" y="5025648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1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2"/>
              <p:cNvSpPr/>
              <p:nvPr/>
            </p:nvSpPr>
            <p:spPr>
              <a:xfrm rot="5400000">
                <a:off x="8707044" y="5180801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2"/>
              <p:cNvSpPr/>
              <p:nvPr/>
            </p:nvSpPr>
            <p:spPr>
              <a:xfrm rot="5400000">
                <a:off x="9814656" y="52650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2"/>
              <p:cNvSpPr/>
              <p:nvPr/>
            </p:nvSpPr>
            <p:spPr>
              <a:xfrm rot="5400000">
                <a:off x="10485297" y="527612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2"/>
              <p:cNvSpPr/>
              <p:nvPr/>
            </p:nvSpPr>
            <p:spPr>
              <a:xfrm rot="5400000">
                <a:off x="10036080" y="540209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2"/>
              <p:cNvSpPr/>
              <p:nvPr/>
            </p:nvSpPr>
            <p:spPr>
              <a:xfrm rot="5400000">
                <a:off x="9394156" y="546590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2"/>
              <p:cNvSpPr/>
              <p:nvPr/>
            </p:nvSpPr>
            <p:spPr>
              <a:xfrm rot="5400000">
                <a:off x="9881647" y="51604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2"/>
              <p:cNvSpPr/>
              <p:nvPr/>
            </p:nvSpPr>
            <p:spPr>
              <a:xfrm rot="5400000">
                <a:off x="9038345" y="5202348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2"/>
              <p:cNvSpPr/>
              <p:nvPr/>
            </p:nvSpPr>
            <p:spPr>
              <a:xfrm rot="5400000">
                <a:off x="9903536" y="50568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2"/>
              <p:cNvSpPr/>
              <p:nvPr/>
            </p:nvSpPr>
            <p:spPr>
              <a:xfrm rot="5400000">
                <a:off x="8264454" y="47859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2"/>
              <p:cNvSpPr/>
              <p:nvPr/>
            </p:nvSpPr>
            <p:spPr>
              <a:xfrm rot="5400000">
                <a:off x="7523912" y="432316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45" y="1"/>
                    </a:moveTo>
                    <a:cubicBezTo>
                      <a:pt x="163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4"/>
                    </a:cubicBezTo>
                    <a:cubicBezTo>
                      <a:pt x="779" y="365"/>
                      <a:pt x="639" y="1"/>
                      <a:pt x="34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"/>
              <p:cNvSpPr/>
              <p:nvPr/>
            </p:nvSpPr>
            <p:spPr>
              <a:xfrm rot="5400000">
                <a:off x="7929841" y="45144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"/>
              <p:cNvSpPr/>
              <p:nvPr/>
            </p:nvSpPr>
            <p:spPr>
              <a:xfrm rot="5400000">
                <a:off x="8197347" y="4524729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"/>
              <p:cNvSpPr/>
              <p:nvPr/>
            </p:nvSpPr>
            <p:spPr>
              <a:xfrm rot="5400000">
                <a:off x="8905600" y="466046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"/>
              <p:cNvSpPr/>
              <p:nvPr/>
            </p:nvSpPr>
            <p:spPr>
              <a:xfrm rot="5400000">
                <a:off x="8840163" y="446175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"/>
              <p:cNvSpPr/>
              <p:nvPr/>
            </p:nvSpPr>
            <p:spPr>
              <a:xfrm rot="5400000">
                <a:off x="8441294" y="458726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"/>
              <p:cNvSpPr/>
              <p:nvPr/>
            </p:nvSpPr>
            <p:spPr>
              <a:xfrm rot="5400000">
                <a:off x="9236585" y="4545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2"/>
              <p:cNvSpPr/>
              <p:nvPr/>
            </p:nvSpPr>
            <p:spPr>
              <a:xfrm rot="5400000">
                <a:off x="10013673" y="480683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2"/>
              <p:cNvSpPr/>
              <p:nvPr/>
            </p:nvSpPr>
            <p:spPr>
              <a:xfrm rot="5400000">
                <a:off x="9659445" y="4994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2"/>
              <p:cNvSpPr/>
              <p:nvPr/>
            </p:nvSpPr>
            <p:spPr>
              <a:xfrm rot="5400000">
                <a:off x="9570968" y="538129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2"/>
              <p:cNvSpPr/>
              <p:nvPr/>
            </p:nvSpPr>
            <p:spPr>
              <a:xfrm rot="5400000">
                <a:off x="7501447" y="41973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2"/>
              <p:cNvSpPr/>
              <p:nvPr/>
            </p:nvSpPr>
            <p:spPr>
              <a:xfrm rot="5400000">
                <a:off x="7797412" y="456678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2"/>
              <p:cNvSpPr/>
              <p:nvPr/>
            </p:nvSpPr>
            <p:spPr>
              <a:xfrm rot="5400000">
                <a:off x="8108380" y="457692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2"/>
              <p:cNvSpPr/>
              <p:nvPr/>
            </p:nvSpPr>
            <p:spPr>
              <a:xfrm rot="5400000">
                <a:off x="8419405" y="4732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2"/>
              <p:cNvSpPr/>
              <p:nvPr/>
            </p:nvSpPr>
            <p:spPr>
              <a:xfrm rot="5400000">
                <a:off x="8640340" y="492148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4" y="642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2"/>
              <p:cNvSpPr/>
              <p:nvPr/>
            </p:nvSpPr>
            <p:spPr>
              <a:xfrm rot="5400000">
                <a:off x="8485533" y="504656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2"/>
              <p:cNvSpPr/>
              <p:nvPr/>
            </p:nvSpPr>
            <p:spPr>
              <a:xfrm rot="5400000">
                <a:off x="8684780" y="481700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2"/>
              <p:cNvSpPr/>
              <p:nvPr/>
            </p:nvSpPr>
            <p:spPr>
              <a:xfrm rot="5400000">
                <a:off x="8994078" y="48480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2"/>
              <p:cNvSpPr/>
              <p:nvPr/>
            </p:nvSpPr>
            <p:spPr>
              <a:xfrm rot="5400000">
                <a:off x="9748009" y="494236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2"/>
              <p:cNvSpPr/>
              <p:nvPr/>
            </p:nvSpPr>
            <p:spPr>
              <a:xfrm rot="5400000">
                <a:off x="8773488" y="498379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2"/>
              <p:cNvSpPr/>
              <p:nvPr/>
            </p:nvSpPr>
            <p:spPr>
              <a:xfrm rot="5400000">
                <a:off x="9259309" y="507727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2"/>
              <p:cNvSpPr/>
              <p:nvPr/>
            </p:nvSpPr>
            <p:spPr>
              <a:xfrm rot="5400000">
                <a:off x="9416305" y="515012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83" name="Google Shape;683;p2"/>
            <p:cNvGrpSpPr/>
            <p:nvPr/>
          </p:nvGrpSpPr>
          <p:grpSpPr>
            <a:xfrm rot="9899882">
              <a:off x="7896710" y="3604898"/>
              <a:ext cx="1209685" cy="1288381"/>
              <a:chOff x="3578567" y="-611692"/>
              <a:chExt cx="1427208" cy="1520056"/>
            </a:xfrm>
          </p:grpSpPr>
          <p:sp>
            <p:nvSpPr>
              <p:cNvPr id="684" name="Google Shape;684;p2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rgbClr val="FF6B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2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2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2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2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2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2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2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2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2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2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2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2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2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2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2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2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2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2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2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2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2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2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2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2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2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2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2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2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2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2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2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2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2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2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2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2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2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2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2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2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2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2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2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2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2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2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2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2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2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2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2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2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2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2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2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2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2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2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2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2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59" name="Google Shape;759;p2"/>
          <p:cNvSpPr txBox="1">
            <a:spLocks noGrp="1"/>
          </p:cNvSpPr>
          <p:nvPr>
            <p:ph type="ctrTitle"/>
          </p:nvPr>
        </p:nvSpPr>
        <p:spPr>
          <a:xfrm>
            <a:off x="1638450" y="1467525"/>
            <a:ext cx="5867100" cy="201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60" name="Google Shape;760;p2"/>
          <p:cNvSpPr txBox="1">
            <a:spLocks noGrp="1"/>
          </p:cNvSpPr>
          <p:nvPr>
            <p:ph type="subTitle" idx="1"/>
          </p:nvPr>
        </p:nvSpPr>
        <p:spPr>
          <a:xfrm>
            <a:off x="2192400" y="3499742"/>
            <a:ext cx="4759200" cy="4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9">
    <p:spTree>
      <p:nvGrpSpPr>
        <p:cNvPr id="1" name="Shape 8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50" name="Google Shape;8250;p29"/>
          <p:cNvGrpSpPr/>
          <p:nvPr/>
        </p:nvGrpSpPr>
        <p:grpSpPr>
          <a:xfrm>
            <a:off x="-966961" y="-1361056"/>
            <a:ext cx="10716128" cy="7893849"/>
            <a:chOff x="-966961" y="-1361056"/>
            <a:chExt cx="10716128" cy="7893849"/>
          </a:xfrm>
        </p:grpSpPr>
        <p:grpSp>
          <p:nvGrpSpPr>
            <p:cNvPr id="8251" name="Google Shape;8251;p29"/>
            <p:cNvGrpSpPr/>
            <p:nvPr/>
          </p:nvGrpSpPr>
          <p:grpSpPr>
            <a:xfrm rot="-6952910">
              <a:off x="576124" y="-1031669"/>
              <a:ext cx="1966110" cy="1970113"/>
              <a:chOff x="5309200" y="-1666533"/>
              <a:chExt cx="2319567" cy="2324290"/>
            </a:xfrm>
          </p:grpSpPr>
          <p:sp>
            <p:nvSpPr>
              <p:cNvPr id="8252" name="Google Shape;8252;p29"/>
              <p:cNvSpPr/>
              <p:nvPr/>
            </p:nvSpPr>
            <p:spPr>
              <a:xfrm rot="5400000">
                <a:off x="5306838" y="-1664171"/>
                <a:ext cx="2324290" cy="2319567"/>
              </a:xfrm>
              <a:custGeom>
                <a:avLst/>
                <a:gdLst/>
                <a:ahLst/>
                <a:cxnLst/>
                <a:rect l="l" t="t" r="r" b="b"/>
                <a:pathLst>
                  <a:path w="40354" h="40272" extrusionOk="0">
                    <a:moveTo>
                      <a:pt x="813" y="1"/>
                    </a:moveTo>
                    <a:cubicBezTo>
                      <a:pt x="0" y="1"/>
                      <a:pt x="1721" y="3208"/>
                      <a:pt x="1830" y="3645"/>
                    </a:cubicBezTo>
                    <a:cubicBezTo>
                      <a:pt x="2670" y="5338"/>
                      <a:pt x="3286" y="7171"/>
                      <a:pt x="4237" y="8822"/>
                    </a:cubicBezTo>
                    <a:cubicBezTo>
                      <a:pt x="8197" y="15483"/>
                      <a:pt x="12955" y="21528"/>
                      <a:pt x="18664" y="26776"/>
                    </a:cubicBezTo>
                    <a:cubicBezTo>
                      <a:pt x="21827" y="29728"/>
                      <a:pt x="25255" y="32387"/>
                      <a:pt x="28921" y="34710"/>
                    </a:cubicBezTo>
                    <a:cubicBezTo>
                      <a:pt x="31496" y="36319"/>
                      <a:pt x="33987" y="37999"/>
                      <a:pt x="36758" y="39286"/>
                    </a:cubicBezTo>
                    <a:cubicBezTo>
                      <a:pt x="37394" y="39479"/>
                      <a:pt x="38730" y="40271"/>
                      <a:pt x="39562" y="40271"/>
                    </a:cubicBezTo>
                    <a:cubicBezTo>
                      <a:pt x="39756" y="40271"/>
                      <a:pt x="39922" y="40228"/>
                      <a:pt x="40046" y="40126"/>
                    </a:cubicBezTo>
                    <a:cubicBezTo>
                      <a:pt x="40354" y="39496"/>
                      <a:pt x="39850" y="38740"/>
                      <a:pt x="39794" y="38082"/>
                    </a:cubicBezTo>
                    <a:cubicBezTo>
                      <a:pt x="39528" y="36963"/>
                      <a:pt x="39430" y="35830"/>
                      <a:pt x="39010" y="34766"/>
                    </a:cubicBezTo>
                    <a:cubicBezTo>
                      <a:pt x="37432" y="33415"/>
                      <a:pt x="32811" y="31084"/>
                      <a:pt x="36366" y="31084"/>
                    </a:cubicBezTo>
                    <a:cubicBezTo>
                      <a:pt x="36751" y="31084"/>
                      <a:pt x="37231" y="31111"/>
                      <a:pt x="37821" y="31170"/>
                    </a:cubicBezTo>
                    <a:cubicBezTo>
                      <a:pt x="37429" y="29295"/>
                      <a:pt x="36590" y="27657"/>
                      <a:pt x="35848" y="25908"/>
                    </a:cubicBezTo>
                    <a:cubicBezTo>
                      <a:pt x="35344" y="24859"/>
                      <a:pt x="34938" y="23543"/>
                      <a:pt x="34239" y="22564"/>
                    </a:cubicBezTo>
                    <a:cubicBezTo>
                      <a:pt x="32392" y="21221"/>
                      <a:pt x="30363" y="20143"/>
                      <a:pt x="28222" y="19373"/>
                    </a:cubicBezTo>
                    <a:cubicBezTo>
                      <a:pt x="23057" y="17720"/>
                      <a:pt x="24024" y="17133"/>
                      <a:pt x="26364" y="17133"/>
                    </a:cubicBezTo>
                    <a:cubicBezTo>
                      <a:pt x="28043" y="17133"/>
                      <a:pt x="30429" y="17435"/>
                      <a:pt x="31762" y="17862"/>
                    </a:cubicBezTo>
                    <a:cubicBezTo>
                      <a:pt x="31048" y="16533"/>
                      <a:pt x="30069" y="15371"/>
                      <a:pt x="29117" y="14210"/>
                    </a:cubicBezTo>
                    <a:cubicBezTo>
                      <a:pt x="28292" y="13328"/>
                      <a:pt x="27662" y="12083"/>
                      <a:pt x="26612" y="11495"/>
                    </a:cubicBezTo>
                    <a:cubicBezTo>
                      <a:pt x="23744" y="10180"/>
                      <a:pt x="20553" y="10250"/>
                      <a:pt x="17699" y="9186"/>
                    </a:cubicBezTo>
                    <a:cubicBezTo>
                      <a:pt x="16006" y="7913"/>
                      <a:pt x="20889" y="7115"/>
                      <a:pt x="21631" y="6961"/>
                    </a:cubicBezTo>
                    <a:cubicBezTo>
                      <a:pt x="15558" y="2344"/>
                      <a:pt x="8449" y="119"/>
                      <a:pt x="879" y="7"/>
                    </a:cubicBezTo>
                    <a:cubicBezTo>
                      <a:pt x="855" y="3"/>
                      <a:pt x="833" y="1"/>
                      <a:pt x="8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3" name="Google Shape;8253;p29"/>
              <p:cNvSpPr/>
              <p:nvPr/>
            </p:nvSpPr>
            <p:spPr>
              <a:xfrm rot="5400000">
                <a:off x="6108480" y="-193189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4" name="Google Shape;8254;p29"/>
              <p:cNvSpPr/>
              <p:nvPr/>
            </p:nvSpPr>
            <p:spPr>
              <a:xfrm rot="5400000">
                <a:off x="5991413" y="-571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5" name="Google Shape;8255;p29"/>
              <p:cNvSpPr/>
              <p:nvPr/>
            </p:nvSpPr>
            <p:spPr>
              <a:xfrm rot="5400000">
                <a:off x="5895974" y="-14777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0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6" name="Google Shape;8256;p29"/>
              <p:cNvSpPr/>
              <p:nvPr/>
            </p:nvSpPr>
            <p:spPr>
              <a:xfrm rot="5400000">
                <a:off x="5785099" y="6211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7" name="Google Shape;8257;p29"/>
              <p:cNvSpPr/>
              <p:nvPr/>
            </p:nvSpPr>
            <p:spPr>
              <a:xfrm rot="5400000">
                <a:off x="5610895" y="19098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8" name="Google Shape;8258;p29"/>
              <p:cNvSpPr/>
              <p:nvPr/>
            </p:nvSpPr>
            <p:spPr>
              <a:xfrm rot="5400000">
                <a:off x="5490833" y="35701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9" name="Google Shape;8259;p29"/>
              <p:cNvSpPr/>
              <p:nvPr/>
            </p:nvSpPr>
            <p:spPr>
              <a:xfrm rot="5400000">
                <a:off x="7321307" y="-7100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0" name="Google Shape;8260;p29"/>
              <p:cNvSpPr/>
              <p:nvPr/>
            </p:nvSpPr>
            <p:spPr>
              <a:xfrm rot="5400000">
                <a:off x="6663749" y="-186767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1" name="Google Shape;8261;p29"/>
              <p:cNvSpPr/>
              <p:nvPr/>
            </p:nvSpPr>
            <p:spPr>
              <a:xfrm rot="5400000">
                <a:off x="6786156" y="-46305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2" name="Google Shape;8262;p29"/>
              <p:cNvSpPr/>
              <p:nvPr/>
            </p:nvSpPr>
            <p:spPr>
              <a:xfrm rot="5400000">
                <a:off x="7405951" y="-86568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3" name="Google Shape;8263;p29"/>
              <p:cNvSpPr/>
              <p:nvPr/>
            </p:nvSpPr>
            <p:spPr>
              <a:xfrm rot="5400000">
                <a:off x="6817534" y="-31025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4" name="Google Shape;8264;p29"/>
              <p:cNvSpPr/>
              <p:nvPr/>
            </p:nvSpPr>
            <p:spPr>
              <a:xfrm rot="5400000">
                <a:off x="6548784" y="-351726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5" name="Google Shape;8265;p29"/>
              <p:cNvSpPr/>
              <p:nvPr/>
            </p:nvSpPr>
            <p:spPr>
              <a:xfrm rot="5400000">
                <a:off x="6158014" y="-3878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6" name="Google Shape;8266;p29"/>
              <p:cNvSpPr/>
              <p:nvPr/>
            </p:nvSpPr>
            <p:spPr>
              <a:xfrm rot="5400000">
                <a:off x="5953572" y="-19978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7" name="Google Shape;8267;p29"/>
              <p:cNvSpPr/>
              <p:nvPr/>
            </p:nvSpPr>
            <p:spPr>
              <a:xfrm rot="5400000">
                <a:off x="6030522" y="-14138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8" name="Google Shape;8268;p29"/>
              <p:cNvSpPr/>
              <p:nvPr/>
            </p:nvSpPr>
            <p:spPr>
              <a:xfrm rot="5400000">
                <a:off x="6389988" y="-39446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9" name="Google Shape;8269;p29"/>
              <p:cNvSpPr/>
              <p:nvPr/>
            </p:nvSpPr>
            <p:spPr>
              <a:xfrm rot="5400000">
                <a:off x="6418614" y="-28364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0" name="Google Shape;8270;p29"/>
              <p:cNvSpPr/>
              <p:nvPr/>
            </p:nvSpPr>
            <p:spPr>
              <a:xfrm rot="5400000">
                <a:off x="6450408" y="-1752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1" name="Google Shape;8271;p29"/>
              <p:cNvSpPr/>
              <p:nvPr/>
            </p:nvSpPr>
            <p:spPr>
              <a:xfrm rot="5400000">
                <a:off x="6742369" y="-279844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2" name="Google Shape;8272;p29"/>
              <p:cNvSpPr/>
              <p:nvPr/>
            </p:nvSpPr>
            <p:spPr>
              <a:xfrm rot="5400000">
                <a:off x="6966683" y="-35457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3" name="Google Shape;8273;p29"/>
              <p:cNvSpPr/>
              <p:nvPr/>
            </p:nvSpPr>
            <p:spPr>
              <a:xfrm rot="5400000">
                <a:off x="6856643" y="-1752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4" name="Google Shape;8274;p29"/>
              <p:cNvSpPr/>
              <p:nvPr/>
            </p:nvSpPr>
            <p:spPr>
              <a:xfrm rot="5400000">
                <a:off x="6889301" y="-26429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5" name="Google Shape;8275;p29"/>
              <p:cNvSpPr/>
              <p:nvPr/>
            </p:nvSpPr>
            <p:spPr>
              <a:xfrm rot="5400000">
                <a:off x="6101770" y="14585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0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6" name="Google Shape;8276;p29"/>
              <p:cNvSpPr/>
              <p:nvPr/>
            </p:nvSpPr>
            <p:spPr>
              <a:xfrm rot="5400000">
                <a:off x="5977331" y="16167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7" name="Google Shape;8277;p29"/>
              <p:cNvSpPr/>
              <p:nvPr/>
            </p:nvSpPr>
            <p:spPr>
              <a:xfrm rot="5400000">
                <a:off x="5715780" y="21771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8" name="Google Shape;8278;p29"/>
              <p:cNvSpPr/>
              <p:nvPr/>
            </p:nvSpPr>
            <p:spPr>
              <a:xfrm rot="5400000">
                <a:off x="5603955" y="400843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9" name="Google Shape;8279;p29"/>
              <p:cNvSpPr/>
              <p:nvPr/>
            </p:nvSpPr>
            <p:spPr>
              <a:xfrm rot="5400000">
                <a:off x="5747229" y="1053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0" name="Google Shape;8280;p29"/>
              <p:cNvSpPr/>
              <p:nvPr/>
            </p:nvSpPr>
            <p:spPr>
              <a:xfrm rot="5400000">
                <a:off x="6362744" y="6752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1" name="Google Shape;8281;p29"/>
              <p:cNvSpPr/>
              <p:nvPr/>
            </p:nvSpPr>
            <p:spPr>
              <a:xfrm rot="5400000">
                <a:off x="6141368" y="25071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2" name="Google Shape;8282;p29"/>
              <p:cNvSpPr/>
              <p:nvPr/>
            </p:nvSpPr>
            <p:spPr>
              <a:xfrm rot="5400000">
                <a:off x="5921835" y="351194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3" name="Google Shape;8283;p29"/>
              <p:cNvSpPr/>
              <p:nvPr/>
            </p:nvSpPr>
            <p:spPr>
              <a:xfrm rot="5400000">
                <a:off x="6262957" y="16679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5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4" name="Google Shape;8284;p29"/>
              <p:cNvSpPr/>
              <p:nvPr/>
            </p:nvSpPr>
            <p:spPr>
              <a:xfrm rot="5400000">
                <a:off x="6229982" y="-1651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5" name="Google Shape;8285;p29"/>
              <p:cNvSpPr/>
              <p:nvPr/>
            </p:nvSpPr>
            <p:spPr>
              <a:xfrm rot="5400000">
                <a:off x="6359749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6" name="Google Shape;8286;p29"/>
              <p:cNvSpPr/>
              <p:nvPr/>
            </p:nvSpPr>
            <p:spPr>
              <a:xfrm rot="5400000">
                <a:off x="6266268" y="-3609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7" name="Google Shape;8287;p29"/>
              <p:cNvSpPr/>
              <p:nvPr/>
            </p:nvSpPr>
            <p:spPr>
              <a:xfrm rot="5400000">
                <a:off x="7242100" y="-56691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8" name="Google Shape;8288;p29"/>
              <p:cNvSpPr/>
              <p:nvPr/>
            </p:nvSpPr>
            <p:spPr>
              <a:xfrm rot="5400000">
                <a:off x="6157064" y="-25340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9" name="Google Shape;8289;p29"/>
              <p:cNvSpPr/>
              <p:nvPr/>
            </p:nvSpPr>
            <p:spPr>
              <a:xfrm rot="5400000">
                <a:off x="5710942" y="-748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0" name="Google Shape;8290;p29"/>
              <p:cNvSpPr/>
              <p:nvPr/>
            </p:nvSpPr>
            <p:spPr>
              <a:xfrm rot="5400000">
                <a:off x="5882640" y="258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1" name="Google Shape;8291;p29"/>
              <p:cNvSpPr/>
              <p:nvPr/>
            </p:nvSpPr>
            <p:spPr>
              <a:xfrm rot="5400000">
                <a:off x="6007281" y="6507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2" name="Google Shape;8292;p29"/>
              <p:cNvSpPr/>
              <p:nvPr/>
            </p:nvSpPr>
            <p:spPr>
              <a:xfrm rot="5400000">
                <a:off x="6163111" y="-5475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3" name="Google Shape;8293;p29"/>
              <p:cNvSpPr/>
              <p:nvPr/>
            </p:nvSpPr>
            <p:spPr>
              <a:xfrm rot="5400000">
                <a:off x="6227160" y="8590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4" name="Google Shape;8294;p29"/>
              <p:cNvSpPr/>
              <p:nvPr/>
            </p:nvSpPr>
            <p:spPr>
              <a:xfrm rot="5400000">
                <a:off x="6355314" y="-2290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5" name="Google Shape;8295;p29"/>
              <p:cNvSpPr/>
              <p:nvPr/>
            </p:nvSpPr>
            <p:spPr>
              <a:xfrm rot="5400000">
                <a:off x="6754436" y="-9636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52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14" y="522"/>
                      <a:pt x="176" y="658"/>
                      <a:pt x="345" y="658"/>
                    </a:cubicBezTo>
                    <a:cubicBezTo>
                      <a:pt x="425" y="658"/>
                      <a:pt x="507" y="628"/>
                      <a:pt x="574" y="560"/>
                    </a:cubicBezTo>
                    <a:cubicBezTo>
                      <a:pt x="780" y="355"/>
                      <a:pt x="636" y="0"/>
                      <a:pt x="35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6" name="Google Shape;8296;p29"/>
              <p:cNvSpPr/>
              <p:nvPr/>
            </p:nvSpPr>
            <p:spPr>
              <a:xfrm rot="5400000">
                <a:off x="6635036" y="2787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7" name="Google Shape;8297;p29"/>
              <p:cNvSpPr/>
              <p:nvPr/>
            </p:nvSpPr>
            <p:spPr>
              <a:xfrm rot="5400000">
                <a:off x="7204457" y="-71358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5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8" name="Google Shape;8298;p29"/>
              <p:cNvSpPr/>
              <p:nvPr/>
            </p:nvSpPr>
            <p:spPr>
              <a:xfrm rot="5400000">
                <a:off x="6291784" y="-24764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9" name="Google Shape;8299;p29"/>
              <p:cNvSpPr/>
              <p:nvPr/>
            </p:nvSpPr>
            <p:spPr>
              <a:xfrm rot="5400000">
                <a:off x="6662827" y="-4166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0" name="Google Shape;8300;p29"/>
              <p:cNvSpPr/>
              <p:nvPr/>
            </p:nvSpPr>
            <p:spPr>
              <a:xfrm rot="5400000">
                <a:off x="7294267" y="-858017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1" name="Google Shape;8301;p29"/>
              <p:cNvSpPr/>
              <p:nvPr/>
            </p:nvSpPr>
            <p:spPr>
              <a:xfrm rot="5400000">
                <a:off x="6965260" y="-5446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302" name="Google Shape;8302;p29"/>
            <p:cNvGrpSpPr/>
            <p:nvPr/>
          </p:nvGrpSpPr>
          <p:grpSpPr>
            <a:xfrm rot="-2700000">
              <a:off x="7262404" y="4085953"/>
              <a:ext cx="1399801" cy="2070339"/>
              <a:chOff x="4306024" y="4449861"/>
              <a:chExt cx="1651608" cy="2442768"/>
            </a:xfrm>
          </p:grpSpPr>
          <p:sp>
            <p:nvSpPr>
              <p:cNvPr id="8303" name="Google Shape;8303;p29"/>
              <p:cNvSpPr/>
              <p:nvPr/>
            </p:nvSpPr>
            <p:spPr>
              <a:xfrm rot="5400000">
                <a:off x="3910444" y="4845441"/>
                <a:ext cx="2442768" cy="1651608"/>
              </a:xfrm>
              <a:custGeom>
                <a:avLst/>
                <a:gdLst/>
                <a:ahLst/>
                <a:cxnLst/>
                <a:rect l="l" t="t" r="r" b="b"/>
                <a:pathLst>
                  <a:path w="42411" h="28675" extrusionOk="0">
                    <a:moveTo>
                      <a:pt x="39481" y="0"/>
                    </a:moveTo>
                    <a:cubicBezTo>
                      <a:pt x="35011" y="0"/>
                      <a:pt x="30572" y="1251"/>
                      <a:pt x="26503" y="2995"/>
                    </a:cubicBezTo>
                    <a:cubicBezTo>
                      <a:pt x="25090" y="3597"/>
                      <a:pt x="23733" y="4311"/>
                      <a:pt x="22445" y="5164"/>
                    </a:cubicBezTo>
                    <a:cubicBezTo>
                      <a:pt x="20248" y="6368"/>
                      <a:pt x="18317" y="7459"/>
                      <a:pt x="16218" y="8971"/>
                    </a:cubicBezTo>
                    <a:cubicBezTo>
                      <a:pt x="13448" y="10776"/>
                      <a:pt x="10887" y="12889"/>
                      <a:pt x="8578" y="15268"/>
                    </a:cubicBezTo>
                    <a:cubicBezTo>
                      <a:pt x="7011" y="17129"/>
                      <a:pt x="5387" y="18976"/>
                      <a:pt x="3862" y="20879"/>
                    </a:cubicBezTo>
                    <a:cubicBezTo>
                      <a:pt x="2953" y="21956"/>
                      <a:pt x="2085" y="23090"/>
                      <a:pt x="1245" y="24237"/>
                    </a:cubicBezTo>
                    <a:cubicBezTo>
                      <a:pt x="392" y="25511"/>
                      <a:pt x="0" y="26588"/>
                      <a:pt x="1945" y="26882"/>
                    </a:cubicBezTo>
                    <a:cubicBezTo>
                      <a:pt x="5010" y="27666"/>
                      <a:pt x="8228" y="28337"/>
                      <a:pt x="11391" y="28659"/>
                    </a:cubicBezTo>
                    <a:cubicBezTo>
                      <a:pt x="11760" y="28669"/>
                      <a:pt x="12131" y="28674"/>
                      <a:pt x="12502" y="28674"/>
                    </a:cubicBezTo>
                    <a:cubicBezTo>
                      <a:pt x="17243" y="28674"/>
                      <a:pt x="22071" y="27834"/>
                      <a:pt x="26405" y="25874"/>
                    </a:cubicBezTo>
                    <a:cubicBezTo>
                      <a:pt x="28924" y="24909"/>
                      <a:pt x="31177" y="23384"/>
                      <a:pt x="33262" y="21704"/>
                    </a:cubicBezTo>
                    <a:cubicBezTo>
                      <a:pt x="35767" y="19494"/>
                      <a:pt x="37754" y="16723"/>
                      <a:pt x="39307" y="13784"/>
                    </a:cubicBezTo>
                    <a:cubicBezTo>
                      <a:pt x="40147" y="12077"/>
                      <a:pt x="40664" y="10174"/>
                      <a:pt x="41042" y="8313"/>
                    </a:cubicBezTo>
                    <a:cubicBezTo>
                      <a:pt x="41602" y="5794"/>
                      <a:pt x="42120" y="3289"/>
                      <a:pt x="42008" y="700"/>
                    </a:cubicBezTo>
                    <a:cubicBezTo>
                      <a:pt x="42411" y="639"/>
                      <a:pt x="42366" y="88"/>
                      <a:pt x="42041" y="88"/>
                    </a:cubicBezTo>
                    <a:cubicBezTo>
                      <a:pt x="41994" y="88"/>
                      <a:pt x="41941" y="100"/>
                      <a:pt x="41882" y="127"/>
                    </a:cubicBezTo>
                    <a:cubicBezTo>
                      <a:pt x="41833" y="99"/>
                      <a:pt x="41777" y="85"/>
                      <a:pt x="41719" y="85"/>
                    </a:cubicBezTo>
                    <a:cubicBezTo>
                      <a:pt x="41661" y="85"/>
                      <a:pt x="41602" y="99"/>
                      <a:pt x="41546" y="127"/>
                    </a:cubicBezTo>
                    <a:cubicBezTo>
                      <a:pt x="40916" y="71"/>
                      <a:pt x="40273" y="1"/>
                      <a:pt x="39629" y="1"/>
                    </a:cubicBezTo>
                    <a:cubicBezTo>
                      <a:pt x="39580" y="1"/>
                      <a:pt x="39530" y="0"/>
                      <a:pt x="394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4" name="Google Shape;8304;p29"/>
              <p:cNvSpPr/>
              <p:nvPr/>
            </p:nvSpPr>
            <p:spPr>
              <a:xfrm rot="5400000">
                <a:off x="5586658" y="627941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5" name="Google Shape;8305;p29"/>
              <p:cNvSpPr/>
              <p:nvPr/>
            </p:nvSpPr>
            <p:spPr>
              <a:xfrm rot="5400000">
                <a:off x="5220996" y="613063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6" name="Google Shape;8306;p29"/>
              <p:cNvSpPr/>
              <p:nvPr/>
            </p:nvSpPr>
            <p:spPr>
              <a:xfrm rot="5400000">
                <a:off x="5314634" y="558848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7" name="Google Shape;8307;p29"/>
              <p:cNvSpPr/>
              <p:nvPr/>
            </p:nvSpPr>
            <p:spPr>
              <a:xfrm rot="5400000">
                <a:off x="5577145" y="57637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8" name="Google Shape;8308;p29"/>
              <p:cNvSpPr/>
              <p:nvPr/>
            </p:nvSpPr>
            <p:spPr>
              <a:xfrm rot="5400000">
                <a:off x="5737234" y="629332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9" name="Google Shape;8309;p29"/>
              <p:cNvSpPr/>
              <p:nvPr/>
            </p:nvSpPr>
            <p:spPr>
              <a:xfrm rot="5400000">
                <a:off x="5813400" y="655048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0" name="Google Shape;8310;p29"/>
              <p:cNvSpPr/>
              <p:nvPr/>
            </p:nvSpPr>
            <p:spPr>
              <a:xfrm rot="5400000">
                <a:off x="5501555" y="65773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1" name="Google Shape;8311;p29"/>
              <p:cNvSpPr/>
              <p:nvPr/>
            </p:nvSpPr>
            <p:spPr>
              <a:xfrm rot="5400000">
                <a:off x="5285777" y="644250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2" name="Google Shape;8312;p29"/>
              <p:cNvSpPr/>
              <p:nvPr/>
            </p:nvSpPr>
            <p:spPr>
              <a:xfrm rot="5400000">
                <a:off x="5399652" y="593855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3" name="Google Shape;8313;p29"/>
              <p:cNvSpPr/>
              <p:nvPr/>
            </p:nvSpPr>
            <p:spPr>
              <a:xfrm rot="5400000">
                <a:off x="4895539" y="623945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4" name="Google Shape;8314;p29"/>
              <p:cNvSpPr/>
              <p:nvPr/>
            </p:nvSpPr>
            <p:spPr>
              <a:xfrm rot="5400000">
                <a:off x="5155669" y="645590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22"/>
                    </a:cubicBezTo>
                    <a:cubicBezTo>
                      <a:pt x="0" y="529"/>
                      <a:pt x="165" y="660"/>
                      <a:pt x="336" y="660"/>
                    </a:cubicBezTo>
                    <a:cubicBezTo>
                      <a:pt x="420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5" name="Google Shape;8315;p29"/>
              <p:cNvSpPr/>
              <p:nvPr/>
            </p:nvSpPr>
            <p:spPr>
              <a:xfrm rot="5400000">
                <a:off x="4997682" y="565659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6" name="Google Shape;8316;p29"/>
              <p:cNvSpPr/>
              <p:nvPr/>
            </p:nvSpPr>
            <p:spPr>
              <a:xfrm rot="5400000">
                <a:off x="5064018" y="556137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7" name="Google Shape;8317;p29"/>
              <p:cNvSpPr/>
              <p:nvPr/>
            </p:nvSpPr>
            <p:spPr>
              <a:xfrm rot="5400000">
                <a:off x="5118738" y="542763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8" name="Google Shape;8318;p29"/>
              <p:cNvSpPr/>
              <p:nvPr/>
            </p:nvSpPr>
            <p:spPr>
              <a:xfrm rot="5400000">
                <a:off x="5100661" y="5157260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0"/>
                    </a:moveTo>
                    <a:cubicBezTo>
                      <a:pt x="149" y="0"/>
                      <a:pt x="9" y="154"/>
                      <a:pt x="9" y="336"/>
                    </a:cubicBezTo>
                    <a:cubicBezTo>
                      <a:pt x="0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9" name="Google Shape;8319;p29"/>
              <p:cNvSpPr/>
              <p:nvPr/>
            </p:nvSpPr>
            <p:spPr>
              <a:xfrm rot="5400000">
                <a:off x="4969257" y="492188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0" name="Google Shape;8320;p29"/>
              <p:cNvSpPr/>
              <p:nvPr/>
            </p:nvSpPr>
            <p:spPr>
              <a:xfrm rot="5400000">
                <a:off x="4727491" y="530689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1" name="Google Shape;8321;p29"/>
              <p:cNvSpPr/>
              <p:nvPr/>
            </p:nvSpPr>
            <p:spPr>
              <a:xfrm rot="5400000">
                <a:off x="5007368" y="570971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2" name="Google Shape;8322;p29"/>
              <p:cNvSpPr/>
              <p:nvPr/>
            </p:nvSpPr>
            <p:spPr>
              <a:xfrm rot="5400000">
                <a:off x="4745827" y="588488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3" name="Google Shape;8323;p29"/>
              <p:cNvSpPr/>
              <p:nvPr/>
            </p:nvSpPr>
            <p:spPr>
              <a:xfrm rot="5400000">
                <a:off x="4904850" y="525342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5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4" name="Google Shape;8324;p29"/>
              <p:cNvSpPr/>
              <p:nvPr/>
            </p:nvSpPr>
            <p:spPr>
              <a:xfrm rot="5400000">
                <a:off x="4791235" y="53606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5" name="Google Shape;8325;p29"/>
              <p:cNvSpPr/>
              <p:nvPr/>
            </p:nvSpPr>
            <p:spPr>
              <a:xfrm rot="5400000">
                <a:off x="4922956" y="5628532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6" name="Google Shape;8326;p29"/>
              <p:cNvSpPr/>
              <p:nvPr/>
            </p:nvSpPr>
            <p:spPr>
              <a:xfrm rot="5400000">
                <a:off x="5110088" y="5871776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7" name="Google Shape;8327;p29"/>
              <p:cNvSpPr/>
              <p:nvPr/>
            </p:nvSpPr>
            <p:spPr>
              <a:xfrm rot="5400000">
                <a:off x="5257870" y="591107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8" name="Google Shape;8328;p29"/>
              <p:cNvSpPr/>
              <p:nvPr/>
            </p:nvSpPr>
            <p:spPr>
              <a:xfrm rot="5400000">
                <a:off x="5362173" y="615740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9" name="Google Shape;8329;p29"/>
              <p:cNvSpPr/>
              <p:nvPr/>
            </p:nvSpPr>
            <p:spPr>
              <a:xfrm rot="5400000">
                <a:off x="5437619" y="610372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0" name="Google Shape;8330;p29"/>
              <p:cNvSpPr/>
              <p:nvPr/>
            </p:nvSpPr>
            <p:spPr>
              <a:xfrm rot="5400000">
                <a:off x="5680757" y="589813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1"/>
                      <a:pt x="340" y="661"/>
                    </a:cubicBezTo>
                    <a:cubicBezTo>
                      <a:pt x="417" y="661"/>
                      <a:pt x="495" y="634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1" name="Google Shape;8331;p29"/>
              <p:cNvSpPr/>
              <p:nvPr/>
            </p:nvSpPr>
            <p:spPr>
              <a:xfrm rot="5400000">
                <a:off x="5352919" y="531974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2" name="Google Shape;8332;p29"/>
              <p:cNvSpPr/>
              <p:nvPr/>
            </p:nvSpPr>
            <p:spPr>
              <a:xfrm rot="5400000">
                <a:off x="5165269" y="519819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3" name="Google Shape;8333;p29"/>
              <p:cNvSpPr/>
              <p:nvPr/>
            </p:nvSpPr>
            <p:spPr>
              <a:xfrm rot="5400000">
                <a:off x="5343002" y="544086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4" name="Google Shape;8334;p29"/>
              <p:cNvSpPr/>
              <p:nvPr/>
            </p:nvSpPr>
            <p:spPr>
              <a:xfrm rot="5400000">
                <a:off x="5381229" y="5574888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5" name="Google Shape;8335;p29"/>
              <p:cNvSpPr/>
              <p:nvPr/>
            </p:nvSpPr>
            <p:spPr>
              <a:xfrm rot="5400000">
                <a:off x="5305034" y="6075521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22"/>
                    </a:cubicBezTo>
                    <a:cubicBezTo>
                      <a:pt x="1" y="532"/>
                      <a:pt x="170" y="670"/>
                      <a:pt x="345" y="670"/>
                    </a:cubicBezTo>
                    <a:cubicBezTo>
                      <a:pt x="426" y="670"/>
                      <a:pt x="508" y="640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6" name="Google Shape;8336;p29"/>
              <p:cNvSpPr/>
              <p:nvPr/>
            </p:nvSpPr>
            <p:spPr>
              <a:xfrm rot="5400000">
                <a:off x="5539551" y="5791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7" name="Google Shape;8337;p29"/>
              <p:cNvSpPr/>
              <p:nvPr/>
            </p:nvSpPr>
            <p:spPr>
              <a:xfrm rot="5400000">
                <a:off x="5689954" y="6225507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8" name="Google Shape;8338;p29"/>
              <p:cNvSpPr/>
              <p:nvPr/>
            </p:nvSpPr>
            <p:spPr>
              <a:xfrm rot="5400000">
                <a:off x="5764968" y="638776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9" name="Google Shape;8339;p29"/>
              <p:cNvSpPr/>
              <p:nvPr/>
            </p:nvSpPr>
            <p:spPr>
              <a:xfrm rot="5400000">
                <a:off x="5783822" y="652323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0" name="Google Shape;8340;p29"/>
              <p:cNvSpPr/>
              <p:nvPr/>
            </p:nvSpPr>
            <p:spPr>
              <a:xfrm rot="5400000">
                <a:off x="5643106" y="669790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1" name="Google Shape;8341;p29"/>
              <p:cNvSpPr/>
              <p:nvPr/>
            </p:nvSpPr>
            <p:spPr>
              <a:xfrm rot="5400000">
                <a:off x="5548748" y="664469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29"/>
                      <a:pt x="159" y="660"/>
                      <a:pt x="326" y="660"/>
                    </a:cubicBezTo>
                    <a:cubicBezTo>
                      <a:pt x="408" y="660"/>
                      <a:pt x="492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2" name="Google Shape;8342;p29"/>
              <p:cNvSpPr/>
              <p:nvPr/>
            </p:nvSpPr>
            <p:spPr>
              <a:xfrm rot="5400000">
                <a:off x="5662248" y="6537434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3" name="Google Shape;8343;p29"/>
              <p:cNvSpPr/>
              <p:nvPr/>
            </p:nvSpPr>
            <p:spPr>
              <a:xfrm rot="5400000">
                <a:off x="5409568" y="663086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2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4" name="Google Shape;8344;p29"/>
              <p:cNvSpPr/>
              <p:nvPr/>
            </p:nvSpPr>
            <p:spPr>
              <a:xfrm rot="5400000">
                <a:off x="4877059" y="534694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5" name="Google Shape;8345;p29"/>
              <p:cNvSpPr/>
              <p:nvPr/>
            </p:nvSpPr>
            <p:spPr>
              <a:xfrm rot="5400000">
                <a:off x="4867891" y="501309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6" name="Google Shape;8346;p29"/>
              <p:cNvSpPr/>
              <p:nvPr/>
            </p:nvSpPr>
            <p:spPr>
              <a:xfrm rot="5400000">
                <a:off x="4755082" y="50266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7" name="Google Shape;8347;p29"/>
              <p:cNvSpPr/>
              <p:nvPr/>
            </p:nvSpPr>
            <p:spPr>
              <a:xfrm rot="5400000">
                <a:off x="4718179" y="513038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8" name="Google Shape;8348;p29"/>
              <p:cNvSpPr/>
              <p:nvPr/>
            </p:nvSpPr>
            <p:spPr>
              <a:xfrm rot="5400000">
                <a:off x="4502661" y="561513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9" name="Google Shape;8349;p29"/>
              <p:cNvSpPr/>
              <p:nvPr/>
            </p:nvSpPr>
            <p:spPr>
              <a:xfrm rot="5400000">
                <a:off x="4848835" y="596598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0" name="Google Shape;8350;p29"/>
              <p:cNvSpPr/>
              <p:nvPr/>
            </p:nvSpPr>
            <p:spPr>
              <a:xfrm rot="5400000">
                <a:off x="4886371" y="48038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1" name="Google Shape;8351;p29"/>
              <p:cNvSpPr/>
              <p:nvPr/>
            </p:nvSpPr>
            <p:spPr>
              <a:xfrm rot="5400000">
                <a:off x="5793797" y="614368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32"/>
                      <a:pt x="164" y="664"/>
                      <a:pt x="335" y="664"/>
                    </a:cubicBezTo>
                    <a:cubicBezTo>
                      <a:pt x="414" y="664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2" name="Google Shape;8352;p29"/>
              <p:cNvSpPr/>
              <p:nvPr/>
            </p:nvSpPr>
            <p:spPr>
              <a:xfrm rot="5400000">
                <a:off x="5633218" y="592507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3" name="Google Shape;8353;p29"/>
              <p:cNvSpPr/>
              <p:nvPr/>
            </p:nvSpPr>
            <p:spPr>
              <a:xfrm rot="5400000">
                <a:off x="5447133" y="553484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4" name="Google Shape;8354;p29"/>
              <p:cNvSpPr/>
              <p:nvPr/>
            </p:nvSpPr>
            <p:spPr>
              <a:xfrm rot="5400000">
                <a:off x="5822884" y="675132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5" name="Google Shape;8355;p29"/>
              <p:cNvSpPr/>
              <p:nvPr/>
            </p:nvSpPr>
            <p:spPr>
              <a:xfrm rot="5400000">
                <a:off x="5755541" y="6184855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6" name="Google Shape;8356;p29"/>
              <p:cNvSpPr/>
              <p:nvPr/>
            </p:nvSpPr>
            <p:spPr>
              <a:xfrm rot="5400000">
                <a:off x="5529779" y="5979296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7" name="Google Shape;8357;p29"/>
              <p:cNvSpPr/>
              <p:nvPr/>
            </p:nvSpPr>
            <p:spPr>
              <a:xfrm rot="5400000">
                <a:off x="5520524" y="567019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8" name="Google Shape;8358;p29"/>
              <p:cNvSpPr/>
              <p:nvPr/>
            </p:nvSpPr>
            <p:spPr>
              <a:xfrm rot="5400000">
                <a:off x="5390397" y="57364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9" name="Google Shape;8359;p29"/>
              <p:cNvSpPr/>
              <p:nvPr/>
            </p:nvSpPr>
            <p:spPr>
              <a:xfrm rot="5400000">
                <a:off x="5492214" y="6266330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0" name="Google Shape;8360;p29"/>
              <p:cNvSpPr/>
              <p:nvPr/>
            </p:nvSpPr>
            <p:spPr>
              <a:xfrm rot="5400000">
                <a:off x="5614508" y="64962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1" name="Google Shape;8361;p29"/>
              <p:cNvSpPr/>
              <p:nvPr/>
            </p:nvSpPr>
            <p:spPr>
              <a:xfrm rot="5400000">
                <a:off x="5044703" y="54811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2" name="Google Shape;8362;p29"/>
              <p:cNvSpPr/>
              <p:nvPr/>
            </p:nvSpPr>
            <p:spPr>
              <a:xfrm rot="5400000">
                <a:off x="5026511" y="511709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1" y="574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3" name="Google Shape;8363;p29"/>
              <p:cNvSpPr/>
              <p:nvPr/>
            </p:nvSpPr>
            <p:spPr>
              <a:xfrm rot="5400000">
                <a:off x="5832081" y="67379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4" name="Google Shape;8364;p29"/>
              <p:cNvSpPr/>
              <p:nvPr/>
            </p:nvSpPr>
            <p:spPr>
              <a:xfrm rot="5400000">
                <a:off x="5127963" y="550813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5" name="Google Shape;8365;p29"/>
              <p:cNvSpPr/>
              <p:nvPr/>
            </p:nvSpPr>
            <p:spPr>
              <a:xfrm rot="5400000">
                <a:off x="4951065" y="50398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6" name="Google Shape;8366;p29"/>
              <p:cNvSpPr/>
              <p:nvPr/>
            </p:nvSpPr>
            <p:spPr>
              <a:xfrm rot="5400000">
                <a:off x="4810233" y="485711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7" name="Google Shape;8367;p29"/>
              <p:cNvSpPr/>
              <p:nvPr/>
            </p:nvSpPr>
            <p:spPr>
              <a:xfrm rot="5400000">
                <a:off x="4800605" y="4948389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8" name="Google Shape;8368;p29"/>
              <p:cNvSpPr/>
              <p:nvPr/>
            </p:nvSpPr>
            <p:spPr>
              <a:xfrm rot="5400000">
                <a:off x="4839206" y="518511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9" name="Google Shape;8369;p29"/>
              <p:cNvSpPr/>
              <p:nvPr/>
            </p:nvSpPr>
            <p:spPr>
              <a:xfrm rot="5400000">
                <a:off x="5035592" y="52933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0" name="Google Shape;8370;p29"/>
              <p:cNvSpPr/>
              <p:nvPr/>
            </p:nvSpPr>
            <p:spPr>
              <a:xfrm rot="5400000">
                <a:off x="5267585" y="5373965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1" name="Google Shape;8371;p29"/>
              <p:cNvSpPr/>
              <p:nvPr/>
            </p:nvSpPr>
            <p:spPr>
              <a:xfrm rot="5400000">
                <a:off x="5136930" y="57501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2" name="Google Shape;8372;p29"/>
              <p:cNvSpPr/>
              <p:nvPr/>
            </p:nvSpPr>
            <p:spPr>
              <a:xfrm rot="5400000">
                <a:off x="5211886" y="581816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3" name="Google Shape;8373;p29"/>
              <p:cNvSpPr/>
              <p:nvPr/>
            </p:nvSpPr>
            <p:spPr>
              <a:xfrm rot="5400000">
                <a:off x="5295262" y="5804217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5"/>
                      <a:pt x="11" y="155"/>
                      <a:pt x="11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4" name="Google Shape;8374;p29"/>
              <p:cNvSpPr/>
              <p:nvPr/>
            </p:nvSpPr>
            <p:spPr>
              <a:xfrm rot="5400000">
                <a:off x="5323918" y="621176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69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5" name="Google Shape;8375;p29"/>
              <p:cNvSpPr/>
              <p:nvPr/>
            </p:nvSpPr>
            <p:spPr>
              <a:xfrm rot="5400000">
                <a:off x="5276926" y="6333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6" name="Google Shape;8376;p29"/>
              <p:cNvSpPr/>
              <p:nvPr/>
            </p:nvSpPr>
            <p:spPr>
              <a:xfrm rot="5400000">
                <a:off x="5016680" y="6033632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7" name="Google Shape;8377;p29"/>
              <p:cNvSpPr/>
              <p:nvPr/>
            </p:nvSpPr>
            <p:spPr>
              <a:xfrm rot="5400000">
                <a:off x="4696186" y="552124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8" name="Google Shape;8378;p29"/>
              <p:cNvSpPr/>
              <p:nvPr/>
            </p:nvSpPr>
            <p:spPr>
              <a:xfrm rot="5400000">
                <a:off x="4590183" y="554829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9" name="Google Shape;8379;p29"/>
              <p:cNvSpPr/>
              <p:nvPr/>
            </p:nvSpPr>
            <p:spPr>
              <a:xfrm rot="5400000">
                <a:off x="4648417" y="6061635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1" y="665"/>
                      <a:pt x="345" y="665"/>
                    </a:cubicBezTo>
                    <a:cubicBezTo>
                      <a:pt x="426" y="665"/>
                      <a:pt x="508" y="636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380" name="Google Shape;8380;p29"/>
            <p:cNvGrpSpPr/>
            <p:nvPr/>
          </p:nvGrpSpPr>
          <p:grpSpPr>
            <a:xfrm rot="2700000">
              <a:off x="1191508" y="4275618"/>
              <a:ext cx="1870388" cy="1869705"/>
              <a:chOff x="1598020" y="4698049"/>
              <a:chExt cx="2206848" cy="2206042"/>
            </a:xfrm>
          </p:grpSpPr>
          <p:sp>
            <p:nvSpPr>
              <p:cNvPr id="8381" name="Google Shape;8381;p29"/>
              <p:cNvSpPr/>
              <p:nvPr/>
            </p:nvSpPr>
            <p:spPr>
              <a:xfrm rot="5400000">
                <a:off x="3275691" y="5501217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68" y="85"/>
                    </a:cubicBezTo>
                    <a:cubicBezTo>
                      <a:pt x="14" y="211"/>
                      <a:pt x="0" y="435"/>
                      <a:pt x="126" y="589"/>
                    </a:cubicBezTo>
                    <a:cubicBezTo>
                      <a:pt x="182" y="659"/>
                      <a:pt x="266" y="701"/>
                      <a:pt x="364" y="715"/>
                    </a:cubicBezTo>
                    <a:cubicBezTo>
                      <a:pt x="448" y="715"/>
                      <a:pt x="546" y="68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56" y="295"/>
                      <a:pt x="728" y="21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2" name="Google Shape;8382;p29"/>
              <p:cNvSpPr/>
              <p:nvPr/>
            </p:nvSpPr>
            <p:spPr>
              <a:xfrm rot="5400000">
                <a:off x="3275662" y="5465766"/>
                <a:ext cx="4521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15" extrusionOk="0">
                    <a:moveTo>
                      <a:pt x="420" y="1"/>
                    </a:moveTo>
                    <a:cubicBezTo>
                      <a:pt x="322" y="1"/>
                      <a:pt x="224" y="29"/>
                      <a:pt x="154" y="85"/>
                    </a:cubicBezTo>
                    <a:cubicBezTo>
                      <a:pt x="85" y="141"/>
                      <a:pt x="43" y="225"/>
                      <a:pt x="29" y="323"/>
                    </a:cubicBezTo>
                    <a:cubicBezTo>
                      <a:pt x="1" y="519"/>
                      <a:pt x="154" y="687"/>
                      <a:pt x="350" y="715"/>
                    </a:cubicBezTo>
                    <a:cubicBezTo>
                      <a:pt x="434" y="715"/>
                      <a:pt x="532" y="687"/>
                      <a:pt x="602" y="631"/>
                    </a:cubicBezTo>
                    <a:cubicBezTo>
                      <a:pt x="756" y="505"/>
                      <a:pt x="784" y="281"/>
                      <a:pt x="658" y="127"/>
                    </a:cubicBezTo>
                    <a:cubicBezTo>
                      <a:pt x="602" y="57"/>
                      <a:pt x="504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3" name="Google Shape;8383;p29"/>
              <p:cNvSpPr/>
              <p:nvPr/>
            </p:nvSpPr>
            <p:spPr>
              <a:xfrm rot="5400000">
                <a:off x="1598423" y="4697645"/>
                <a:ext cx="2206042" cy="2206848"/>
              </a:xfrm>
              <a:custGeom>
                <a:avLst/>
                <a:gdLst/>
                <a:ahLst/>
                <a:cxnLst/>
                <a:rect l="l" t="t" r="r" b="b"/>
                <a:pathLst>
                  <a:path w="38301" h="38315" extrusionOk="0">
                    <a:moveTo>
                      <a:pt x="994" y="1"/>
                    </a:moveTo>
                    <a:cubicBezTo>
                      <a:pt x="1" y="127"/>
                      <a:pt x="939" y="1778"/>
                      <a:pt x="939" y="2408"/>
                    </a:cubicBezTo>
                    <a:cubicBezTo>
                      <a:pt x="1162" y="3387"/>
                      <a:pt x="1246" y="4339"/>
                      <a:pt x="1624" y="5262"/>
                    </a:cubicBezTo>
                    <a:cubicBezTo>
                      <a:pt x="3150" y="6524"/>
                      <a:pt x="7437" y="8762"/>
                      <a:pt x="4122" y="8762"/>
                    </a:cubicBezTo>
                    <a:cubicBezTo>
                      <a:pt x="3759" y="8762"/>
                      <a:pt x="3304" y="8735"/>
                      <a:pt x="2744" y="8677"/>
                    </a:cubicBezTo>
                    <a:lnTo>
                      <a:pt x="2744" y="8677"/>
                    </a:lnTo>
                    <a:cubicBezTo>
                      <a:pt x="3289" y="11028"/>
                      <a:pt x="4423" y="13099"/>
                      <a:pt x="5346" y="15310"/>
                    </a:cubicBezTo>
                    <a:cubicBezTo>
                      <a:pt x="6326" y="17954"/>
                      <a:pt x="9488" y="18808"/>
                      <a:pt x="11867" y="19899"/>
                    </a:cubicBezTo>
                    <a:lnTo>
                      <a:pt x="11909" y="19899"/>
                    </a:lnTo>
                    <a:cubicBezTo>
                      <a:pt x="16819" y="21454"/>
                      <a:pt x="15832" y="22022"/>
                      <a:pt x="13568" y="22022"/>
                    </a:cubicBezTo>
                    <a:cubicBezTo>
                      <a:pt x="11979" y="22022"/>
                      <a:pt x="9761" y="21742"/>
                      <a:pt x="8509" y="21327"/>
                    </a:cubicBezTo>
                    <a:lnTo>
                      <a:pt x="8509" y="21327"/>
                    </a:lnTo>
                    <a:cubicBezTo>
                      <a:pt x="9656" y="23300"/>
                      <a:pt x="11210" y="25007"/>
                      <a:pt x="12651" y="26756"/>
                    </a:cubicBezTo>
                    <a:cubicBezTo>
                      <a:pt x="15128" y="28883"/>
                      <a:pt x="18990" y="28323"/>
                      <a:pt x="21900" y="29583"/>
                    </a:cubicBezTo>
                    <a:cubicBezTo>
                      <a:pt x="23426" y="30898"/>
                      <a:pt x="18934" y="31514"/>
                      <a:pt x="18150" y="31710"/>
                    </a:cubicBezTo>
                    <a:cubicBezTo>
                      <a:pt x="22838" y="35208"/>
                      <a:pt x="28253" y="37433"/>
                      <a:pt x="34047" y="38049"/>
                    </a:cubicBezTo>
                    <a:cubicBezTo>
                      <a:pt x="35362" y="38203"/>
                      <a:pt x="36607" y="38273"/>
                      <a:pt x="37895" y="38315"/>
                    </a:cubicBezTo>
                    <a:cubicBezTo>
                      <a:pt x="38300" y="38287"/>
                      <a:pt x="38259" y="37839"/>
                      <a:pt x="38063" y="37601"/>
                    </a:cubicBezTo>
                    <a:cubicBezTo>
                      <a:pt x="37671" y="36328"/>
                      <a:pt x="37083" y="35026"/>
                      <a:pt x="36495" y="33809"/>
                    </a:cubicBezTo>
                    <a:cubicBezTo>
                      <a:pt x="34354" y="28547"/>
                      <a:pt x="31010" y="23846"/>
                      <a:pt x="27288" y="19564"/>
                    </a:cubicBezTo>
                    <a:cubicBezTo>
                      <a:pt x="22838" y="13966"/>
                      <a:pt x="17213" y="9209"/>
                      <a:pt x="11210" y="5318"/>
                    </a:cubicBezTo>
                    <a:cubicBezTo>
                      <a:pt x="7949" y="3359"/>
                      <a:pt x="4745" y="911"/>
                      <a:pt x="99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4" name="Google Shape;8384;p29"/>
              <p:cNvSpPr/>
              <p:nvPr/>
            </p:nvSpPr>
            <p:spPr>
              <a:xfrm rot="5400000">
                <a:off x="2658275" y="5381155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5" name="Google Shape;8385;p29"/>
              <p:cNvSpPr/>
              <p:nvPr/>
            </p:nvSpPr>
            <p:spPr>
              <a:xfrm rot="5400000">
                <a:off x="2657468" y="5381961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1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6" name="Google Shape;8386;p29"/>
              <p:cNvSpPr/>
              <p:nvPr/>
            </p:nvSpPr>
            <p:spPr>
              <a:xfrm rot="5400000">
                <a:off x="2069110" y="5950967"/>
                <a:ext cx="58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" h="15" extrusionOk="0">
                    <a:moveTo>
                      <a:pt x="0" y="15"/>
                    </a:moveTo>
                    <a:cubicBezTo>
                      <a:pt x="0" y="15"/>
                      <a:pt x="0" y="1"/>
                      <a:pt x="0" y="1"/>
                    </a:cubicBezTo>
                    <a:cubicBezTo>
                      <a:pt x="0" y="1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7" name="Google Shape;8387;p29"/>
              <p:cNvSpPr/>
              <p:nvPr/>
            </p:nvSpPr>
            <p:spPr>
              <a:xfrm rot="5400000">
                <a:off x="2812636" y="5081706"/>
                <a:ext cx="864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 extrusionOk="0">
                    <a:moveTo>
                      <a:pt x="15" y="15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8" name="Google Shape;8388;p29"/>
              <p:cNvSpPr/>
              <p:nvPr/>
            </p:nvSpPr>
            <p:spPr>
              <a:xfrm rot="5400000">
                <a:off x="1889550" y="607125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9" name="Google Shape;8389;p29"/>
              <p:cNvSpPr/>
              <p:nvPr/>
            </p:nvSpPr>
            <p:spPr>
              <a:xfrm rot="5400000">
                <a:off x="1821861" y="62918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0" name="Google Shape;8390;p29"/>
              <p:cNvSpPr/>
              <p:nvPr/>
            </p:nvSpPr>
            <p:spPr>
              <a:xfrm rot="5400000">
                <a:off x="1927679" y="59643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1" name="Google Shape;8391;p29"/>
              <p:cNvSpPr/>
              <p:nvPr/>
            </p:nvSpPr>
            <p:spPr>
              <a:xfrm rot="5400000">
                <a:off x="1889569" y="617825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2" name="Google Shape;8392;p29"/>
              <p:cNvSpPr/>
              <p:nvPr/>
            </p:nvSpPr>
            <p:spPr>
              <a:xfrm rot="5400000">
                <a:off x="2171518" y="601225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3" name="Google Shape;8393;p29"/>
              <p:cNvSpPr/>
              <p:nvPr/>
            </p:nvSpPr>
            <p:spPr>
              <a:xfrm rot="5400000">
                <a:off x="1634671" y="673147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4" name="Google Shape;8394;p29"/>
              <p:cNvSpPr/>
              <p:nvPr/>
            </p:nvSpPr>
            <p:spPr>
              <a:xfrm rot="5400000">
                <a:off x="2303271" y="560282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5" name="Google Shape;8395;p29"/>
              <p:cNvSpPr/>
              <p:nvPr/>
            </p:nvSpPr>
            <p:spPr>
              <a:xfrm rot="5400000">
                <a:off x="1889563" y="65509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6" name="Google Shape;8396;p29"/>
              <p:cNvSpPr/>
              <p:nvPr/>
            </p:nvSpPr>
            <p:spPr>
              <a:xfrm rot="5400000">
                <a:off x="2333771" y="598683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7" name="Google Shape;8397;p29"/>
              <p:cNvSpPr/>
              <p:nvPr/>
            </p:nvSpPr>
            <p:spPr>
              <a:xfrm rot="5400000">
                <a:off x="2374693" y="56663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lnTo>
                      <a:pt x="15" y="322"/>
                    </a:lnTo>
                    <a:cubicBezTo>
                      <a:pt x="15" y="522"/>
                      <a:pt x="177" y="657"/>
                      <a:pt x="346" y="657"/>
                    </a:cubicBezTo>
                    <a:cubicBezTo>
                      <a:pt x="426" y="657"/>
                      <a:pt x="507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8" name="Google Shape;8398;p29"/>
              <p:cNvSpPr/>
              <p:nvPr/>
            </p:nvSpPr>
            <p:spPr>
              <a:xfrm rot="5400000">
                <a:off x="2437878" y="582082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9" name="Google Shape;8399;p29"/>
              <p:cNvSpPr/>
              <p:nvPr/>
            </p:nvSpPr>
            <p:spPr>
              <a:xfrm rot="5400000">
                <a:off x="2264165" y="592145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0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0" name="Google Shape;8400;p29"/>
              <p:cNvSpPr/>
              <p:nvPr/>
            </p:nvSpPr>
            <p:spPr>
              <a:xfrm rot="5400000">
                <a:off x="1965287" y="627492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1" name="Google Shape;8401;p29"/>
              <p:cNvSpPr/>
              <p:nvPr/>
            </p:nvSpPr>
            <p:spPr>
              <a:xfrm rot="5400000">
                <a:off x="2889539" y="507972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5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2" name="Google Shape;8402;p29"/>
              <p:cNvSpPr/>
              <p:nvPr/>
            </p:nvSpPr>
            <p:spPr>
              <a:xfrm rot="5400000">
                <a:off x="3424970" y="503420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3" name="Google Shape;8403;p29"/>
              <p:cNvSpPr/>
              <p:nvPr/>
            </p:nvSpPr>
            <p:spPr>
              <a:xfrm rot="5400000">
                <a:off x="2857418" y="525867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1" y="661"/>
                    </a:cubicBezTo>
                    <a:cubicBezTo>
                      <a:pt x="414" y="661"/>
                      <a:pt x="501" y="630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4" name="Google Shape;8404;p29"/>
              <p:cNvSpPr/>
              <p:nvPr/>
            </p:nvSpPr>
            <p:spPr>
              <a:xfrm rot="5400000">
                <a:off x="2735974" y="54209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5" name="Google Shape;8405;p29"/>
              <p:cNvSpPr/>
              <p:nvPr/>
            </p:nvSpPr>
            <p:spPr>
              <a:xfrm rot="5400000">
                <a:off x="2687304" y="557059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6" name="Google Shape;8406;p29"/>
              <p:cNvSpPr/>
              <p:nvPr/>
            </p:nvSpPr>
            <p:spPr>
              <a:xfrm rot="5400000">
                <a:off x="2574096" y="5650798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7" name="Google Shape;8407;p29"/>
              <p:cNvSpPr/>
              <p:nvPr/>
            </p:nvSpPr>
            <p:spPr>
              <a:xfrm rot="5400000">
                <a:off x="2477332" y="570799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8" name="Google Shape;8408;p29"/>
              <p:cNvSpPr/>
              <p:nvPr/>
            </p:nvSpPr>
            <p:spPr>
              <a:xfrm rot="5400000">
                <a:off x="2333770" y="54370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9" name="Google Shape;8409;p29"/>
              <p:cNvSpPr/>
              <p:nvPr/>
            </p:nvSpPr>
            <p:spPr>
              <a:xfrm rot="5400000">
                <a:off x="2222665" y="556696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0" name="Google Shape;8410;p29"/>
              <p:cNvSpPr/>
              <p:nvPr/>
            </p:nvSpPr>
            <p:spPr>
              <a:xfrm rot="5400000">
                <a:off x="2213795" y="57047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1" name="Google Shape;8411;p29"/>
              <p:cNvSpPr/>
              <p:nvPr/>
            </p:nvSpPr>
            <p:spPr>
              <a:xfrm rot="5400000">
                <a:off x="2152309" y="582462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2" name="Google Shape;8412;p29"/>
              <p:cNvSpPr/>
              <p:nvPr/>
            </p:nvSpPr>
            <p:spPr>
              <a:xfrm rot="5400000">
                <a:off x="2149487" y="5941895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6" y="1"/>
                    </a:moveTo>
                    <a:cubicBezTo>
                      <a:pt x="155" y="1"/>
                      <a:pt x="15" y="155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3" name="Google Shape;8413;p29"/>
              <p:cNvSpPr/>
              <p:nvPr/>
            </p:nvSpPr>
            <p:spPr>
              <a:xfrm rot="5400000">
                <a:off x="1938413" y="584973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4" name="Google Shape;8414;p29"/>
              <p:cNvSpPr/>
              <p:nvPr/>
            </p:nvSpPr>
            <p:spPr>
              <a:xfrm rot="5400000">
                <a:off x="1800734" y="60678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5" name="Google Shape;8415;p29"/>
              <p:cNvSpPr/>
              <p:nvPr/>
            </p:nvSpPr>
            <p:spPr>
              <a:xfrm rot="5400000">
                <a:off x="1710974" y="660423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6" name="Google Shape;8416;p29"/>
              <p:cNvSpPr/>
              <p:nvPr/>
            </p:nvSpPr>
            <p:spPr>
              <a:xfrm rot="5400000">
                <a:off x="2003158" y="608963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7" name="Google Shape;8417;p29"/>
              <p:cNvSpPr/>
              <p:nvPr/>
            </p:nvSpPr>
            <p:spPr>
              <a:xfrm rot="5400000">
                <a:off x="1738469" y="624719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8" name="Google Shape;8418;p29"/>
              <p:cNvSpPr/>
              <p:nvPr/>
            </p:nvSpPr>
            <p:spPr>
              <a:xfrm rot="5400000">
                <a:off x="1672967" y="650642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9" name="Google Shape;8419;p29"/>
              <p:cNvSpPr/>
              <p:nvPr/>
            </p:nvSpPr>
            <p:spPr>
              <a:xfrm rot="5400000">
                <a:off x="2912596" y="5439588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5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0" name="Google Shape;8420;p29"/>
              <p:cNvSpPr/>
              <p:nvPr/>
            </p:nvSpPr>
            <p:spPr>
              <a:xfrm rot="5400000">
                <a:off x="2171894" y="61786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1" name="Google Shape;8421;p29"/>
              <p:cNvSpPr/>
              <p:nvPr/>
            </p:nvSpPr>
            <p:spPr>
              <a:xfrm rot="5400000">
                <a:off x="3330041" y="5173027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2" name="Google Shape;8422;p29"/>
              <p:cNvSpPr/>
              <p:nvPr/>
            </p:nvSpPr>
            <p:spPr>
              <a:xfrm rot="5400000">
                <a:off x="3510397" y="49025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4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3" name="Google Shape;8423;p29"/>
              <p:cNvSpPr/>
              <p:nvPr/>
            </p:nvSpPr>
            <p:spPr>
              <a:xfrm rot="5400000">
                <a:off x="3663559" y="4821574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4" name="Google Shape;8424;p29"/>
              <p:cNvSpPr/>
              <p:nvPr/>
            </p:nvSpPr>
            <p:spPr>
              <a:xfrm rot="5400000">
                <a:off x="3603944" y="499084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5" name="Google Shape;8425;p29"/>
              <p:cNvSpPr/>
              <p:nvPr/>
            </p:nvSpPr>
            <p:spPr>
              <a:xfrm rot="5400000">
                <a:off x="2790861" y="528202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6" name="Google Shape;8426;p29"/>
              <p:cNvSpPr/>
              <p:nvPr/>
            </p:nvSpPr>
            <p:spPr>
              <a:xfrm rot="5400000">
                <a:off x="3005679" y="533746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7" name="Google Shape;8427;p29"/>
              <p:cNvSpPr/>
              <p:nvPr/>
            </p:nvSpPr>
            <p:spPr>
              <a:xfrm rot="5400000">
                <a:off x="1821862" y="64044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8" name="Google Shape;8428;p29"/>
              <p:cNvSpPr/>
              <p:nvPr/>
            </p:nvSpPr>
            <p:spPr>
              <a:xfrm rot="5400000">
                <a:off x="2938774" y="5182904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85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9" name="Google Shape;8429;p29"/>
              <p:cNvSpPr/>
              <p:nvPr/>
            </p:nvSpPr>
            <p:spPr>
              <a:xfrm rot="5400000">
                <a:off x="3117298" y="51961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0" name="Google Shape;8430;p29"/>
              <p:cNvSpPr/>
              <p:nvPr/>
            </p:nvSpPr>
            <p:spPr>
              <a:xfrm rot="5400000">
                <a:off x="3245596" y="506736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1" name="Google Shape;8431;p29"/>
              <p:cNvSpPr/>
              <p:nvPr/>
            </p:nvSpPr>
            <p:spPr>
              <a:xfrm rot="5400000">
                <a:off x="3087462" y="50092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2" name="Google Shape;8432;p29"/>
              <p:cNvSpPr/>
              <p:nvPr/>
            </p:nvSpPr>
            <p:spPr>
              <a:xfrm rot="5400000">
                <a:off x="2418839" y="55081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3" name="Google Shape;8433;p29"/>
              <p:cNvSpPr/>
              <p:nvPr/>
            </p:nvSpPr>
            <p:spPr>
              <a:xfrm rot="5400000">
                <a:off x="2303272" y="582969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4" name="Google Shape;8434;p29"/>
              <p:cNvSpPr/>
              <p:nvPr/>
            </p:nvSpPr>
            <p:spPr>
              <a:xfrm rot="5400000">
                <a:off x="2439465" y="534271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5" name="Google Shape;8435;p29"/>
              <p:cNvSpPr/>
              <p:nvPr/>
            </p:nvSpPr>
            <p:spPr>
              <a:xfrm rot="5400000">
                <a:off x="2066399" y="613420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36" name="Google Shape;8436;p29"/>
            <p:cNvGrpSpPr/>
            <p:nvPr/>
          </p:nvGrpSpPr>
          <p:grpSpPr>
            <a:xfrm rot="-158659">
              <a:off x="7920519" y="4295723"/>
              <a:ext cx="1794843" cy="1506889"/>
              <a:chOff x="2759819" y="5185669"/>
              <a:chExt cx="2117802" cy="1778035"/>
            </a:xfrm>
          </p:grpSpPr>
          <p:sp>
            <p:nvSpPr>
              <p:cNvPr id="8437" name="Google Shape;8437;p29"/>
              <p:cNvSpPr/>
              <p:nvPr/>
            </p:nvSpPr>
            <p:spPr>
              <a:xfrm rot="5400000">
                <a:off x="3055899" y="5816678"/>
                <a:ext cx="45214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4" extrusionOk="0">
                    <a:moveTo>
                      <a:pt x="434" y="0"/>
                    </a:moveTo>
                    <a:cubicBezTo>
                      <a:pt x="350" y="0"/>
                      <a:pt x="253" y="28"/>
                      <a:pt x="183" y="84"/>
                    </a:cubicBezTo>
                    <a:cubicBezTo>
                      <a:pt x="29" y="196"/>
                      <a:pt x="1" y="420"/>
                      <a:pt x="127" y="574"/>
                    </a:cubicBezTo>
                    <a:cubicBezTo>
                      <a:pt x="183" y="644"/>
                      <a:pt x="266" y="700"/>
                      <a:pt x="364" y="700"/>
                    </a:cubicBezTo>
                    <a:cubicBezTo>
                      <a:pt x="381" y="702"/>
                      <a:pt x="398" y="703"/>
                      <a:pt x="414" y="703"/>
                    </a:cubicBezTo>
                    <a:cubicBezTo>
                      <a:pt x="491" y="703"/>
                      <a:pt x="561" y="676"/>
                      <a:pt x="630" y="630"/>
                    </a:cubicBezTo>
                    <a:cubicBezTo>
                      <a:pt x="700" y="574"/>
                      <a:pt x="742" y="476"/>
                      <a:pt x="756" y="392"/>
                    </a:cubicBezTo>
                    <a:cubicBezTo>
                      <a:pt x="784" y="196"/>
                      <a:pt x="630" y="14"/>
                      <a:pt x="43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8" name="Google Shape;8438;p29"/>
              <p:cNvSpPr/>
              <p:nvPr/>
            </p:nvSpPr>
            <p:spPr>
              <a:xfrm rot="5400000">
                <a:off x="2872278" y="59513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9" name="Google Shape;8439;p29"/>
              <p:cNvSpPr/>
              <p:nvPr/>
            </p:nvSpPr>
            <p:spPr>
              <a:xfrm rot="5400000">
                <a:off x="2929703" y="5015785"/>
                <a:ext cx="1778035" cy="2117802"/>
              </a:xfrm>
              <a:custGeom>
                <a:avLst/>
                <a:gdLst/>
                <a:ahLst/>
                <a:cxnLst/>
                <a:rect l="l" t="t" r="r" b="b"/>
                <a:pathLst>
                  <a:path w="30870" h="36769" extrusionOk="0">
                    <a:moveTo>
                      <a:pt x="24503" y="24251"/>
                    </a:moveTo>
                    <a:cubicBezTo>
                      <a:pt x="24545" y="24321"/>
                      <a:pt x="24601" y="24405"/>
                      <a:pt x="24643" y="24475"/>
                    </a:cubicBezTo>
                    <a:lnTo>
                      <a:pt x="24629" y="24475"/>
                    </a:lnTo>
                    <a:lnTo>
                      <a:pt x="24601" y="24433"/>
                    </a:lnTo>
                    <a:lnTo>
                      <a:pt x="24601" y="24447"/>
                    </a:lnTo>
                    <a:cubicBezTo>
                      <a:pt x="24559" y="24377"/>
                      <a:pt x="24531" y="24321"/>
                      <a:pt x="24503" y="24251"/>
                    </a:cubicBezTo>
                    <a:close/>
                    <a:moveTo>
                      <a:pt x="952" y="1"/>
                    </a:moveTo>
                    <a:cubicBezTo>
                      <a:pt x="379" y="113"/>
                      <a:pt x="589" y="882"/>
                      <a:pt x="505" y="1316"/>
                    </a:cubicBezTo>
                    <a:lnTo>
                      <a:pt x="505" y="1302"/>
                    </a:lnTo>
                    <a:cubicBezTo>
                      <a:pt x="211" y="4045"/>
                      <a:pt x="1" y="6872"/>
                      <a:pt x="85" y="9628"/>
                    </a:cubicBezTo>
                    <a:cubicBezTo>
                      <a:pt x="1176" y="10062"/>
                      <a:pt x="5234" y="11126"/>
                      <a:pt x="5444" y="12175"/>
                    </a:cubicBezTo>
                    <a:cubicBezTo>
                      <a:pt x="3863" y="12707"/>
                      <a:pt x="1974" y="12525"/>
                      <a:pt x="309" y="12945"/>
                    </a:cubicBezTo>
                    <a:cubicBezTo>
                      <a:pt x="589" y="15058"/>
                      <a:pt x="938" y="17185"/>
                      <a:pt x="1288" y="19298"/>
                    </a:cubicBezTo>
                    <a:cubicBezTo>
                      <a:pt x="1825" y="19200"/>
                      <a:pt x="3112" y="19150"/>
                      <a:pt x="4635" y="19150"/>
                    </a:cubicBezTo>
                    <a:cubicBezTo>
                      <a:pt x="9628" y="19150"/>
                      <a:pt x="17156" y="19686"/>
                      <a:pt x="9083" y="20823"/>
                    </a:cubicBezTo>
                    <a:lnTo>
                      <a:pt x="9152" y="20809"/>
                    </a:lnTo>
                    <a:lnTo>
                      <a:pt x="9152" y="20809"/>
                    </a:lnTo>
                    <a:cubicBezTo>
                      <a:pt x="6802" y="21243"/>
                      <a:pt x="4479" y="21816"/>
                      <a:pt x="2142" y="22306"/>
                    </a:cubicBezTo>
                    <a:cubicBezTo>
                      <a:pt x="2660" y="23524"/>
                      <a:pt x="3009" y="24853"/>
                      <a:pt x="3667" y="26014"/>
                    </a:cubicBezTo>
                    <a:cubicBezTo>
                      <a:pt x="4745" y="28519"/>
                      <a:pt x="6872" y="31136"/>
                      <a:pt x="9138" y="32703"/>
                    </a:cubicBezTo>
                    <a:cubicBezTo>
                      <a:pt x="11056" y="32004"/>
                      <a:pt x="12987" y="31234"/>
                      <a:pt x="15002" y="30912"/>
                    </a:cubicBezTo>
                    <a:lnTo>
                      <a:pt x="14988" y="30912"/>
                    </a:lnTo>
                    <a:cubicBezTo>
                      <a:pt x="15789" y="30776"/>
                      <a:pt x="16361" y="30715"/>
                      <a:pt x="16746" y="30715"/>
                    </a:cubicBezTo>
                    <a:cubicBezTo>
                      <a:pt x="19399" y="30715"/>
                      <a:pt x="13161" y="33593"/>
                      <a:pt x="11853" y="34326"/>
                    </a:cubicBezTo>
                    <a:cubicBezTo>
                      <a:pt x="15119" y="35833"/>
                      <a:pt x="18734" y="36769"/>
                      <a:pt x="22328" y="36769"/>
                    </a:cubicBezTo>
                    <a:cubicBezTo>
                      <a:pt x="23508" y="36769"/>
                      <a:pt x="24685" y="36668"/>
                      <a:pt x="25846" y="36453"/>
                    </a:cubicBezTo>
                    <a:lnTo>
                      <a:pt x="25818" y="36453"/>
                    </a:lnTo>
                    <a:cubicBezTo>
                      <a:pt x="26448" y="36258"/>
                      <a:pt x="27148" y="36328"/>
                      <a:pt x="27708" y="35936"/>
                    </a:cubicBezTo>
                    <a:cubicBezTo>
                      <a:pt x="28337" y="35936"/>
                      <a:pt x="30324" y="35180"/>
                      <a:pt x="30520" y="34480"/>
                    </a:cubicBezTo>
                    <a:cubicBezTo>
                      <a:pt x="30870" y="33431"/>
                      <a:pt x="29373" y="31416"/>
                      <a:pt x="28967" y="30338"/>
                    </a:cubicBezTo>
                    <a:cubicBezTo>
                      <a:pt x="27917" y="28351"/>
                      <a:pt x="26672" y="26462"/>
                      <a:pt x="25525" y="24531"/>
                    </a:cubicBezTo>
                    <a:cubicBezTo>
                      <a:pt x="23887" y="21984"/>
                      <a:pt x="22530" y="19312"/>
                      <a:pt x="20641" y="16961"/>
                    </a:cubicBezTo>
                    <a:cubicBezTo>
                      <a:pt x="18696" y="14512"/>
                      <a:pt x="16695" y="12091"/>
                      <a:pt x="14652" y="9726"/>
                    </a:cubicBezTo>
                    <a:lnTo>
                      <a:pt x="14624" y="9712"/>
                    </a:lnTo>
                    <a:cubicBezTo>
                      <a:pt x="10664" y="5906"/>
                      <a:pt x="6410" y="1372"/>
                      <a:pt x="9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0" name="Google Shape;8440;p29"/>
              <p:cNvSpPr/>
              <p:nvPr/>
            </p:nvSpPr>
            <p:spPr>
              <a:xfrm rot="5400000">
                <a:off x="3255075" y="6041453"/>
                <a:ext cx="1670" cy="58"/>
              </a:xfrm>
              <a:custGeom>
                <a:avLst/>
                <a:gdLst/>
                <a:ahLst/>
                <a:cxnLst/>
                <a:rect l="l" t="t" r="r" b="b"/>
                <a:pathLst>
                  <a:path w="29" h="1" extrusionOk="0">
                    <a:moveTo>
                      <a:pt x="1" y="0"/>
                    </a:move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1" name="Google Shape;8441;p29"/>
              <p:cNvSpPr/>
              <p:nvPr/>
            </p:nvSpPr>
            <p:spPr>
              <a:xfrm rot="5400000">
                <a:off x="4327737" y="5355139"/>
                <a:ext cx="44350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8" extrusionOk="0">
                    <a:moveTo>
                      <a:pt x="385" y="1"/>
                    </a:moveTo>
                    <a:cubicBezTo>
                      <a:pt x="307" y="1"/>
                      <a:pt x="238" y="28"/>
                      <a:pt x="168" y="74"/>
                    </a:cubicBezTo>
                    <a:cubicBezTo>
                      <a:pt x="14" y="200"/>
                      <a:pt x="0" y="424"/>
                      <a:pt x="126" y="578"/>
                    </a:cubicBezTo>
                    <a:cubicBezTo>
                      <a:pt x="182" y="648"/>
                      <a:pt x="266" y="690"/>
                      <a:pt x="364" y="704"/>
                    </a:cubicBezTo>
                    <a:cubicBezTo>
                      <a:pt x="381" y="707"/>
                      <a:pt x="397" y="708"/>
                      <a:pt x="413" y="708"/>
                    </a:cubicBezTo>
                    <a:cubicBezTo>
                      <a:pt x="491" y="708"/>
                      <a:pt x="560" y="681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70" y="200"/>
                      <a:pt x="630" y="18"/>
                      <a:pt x="434" y="4"/>
                    </a:cubicBezTo>
                    <a:cubicBezTo>
                      <a:pt x="417" y="2"/>
                      <a:pt x="401" y="1"/>
                      <a:pt x="38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2" name="Google Shape;8442;p29"/>
              <p:cNvSpPr/>
              <p:nvPr/>
            </p:nvSpPr>
            <p:spPr>
              <a:xfrm rot="5400000">
                <a:off x="3989888" y="533241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14"/>
                      <a:pt x="14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3" name="Google Shape;8443;p29"/>
              <p:cNvSpPr/>
              <p:nvPr/>
            </p:nvSpPr>
            <p:spPr>
              <a:xfrm rot="5400000">
                <a:off x="3994110" y="5466025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20"/>
                      <a:pt x="29" y="504"/>
                      <a:pt x="85" y="588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8" y="574"/>
                      <a:pt x="714" y="490"/>
                      <a:pt x="714" y="392"/>
                    </a:cubicBezTo>
                    <a:cubicBezTo>
                      <a:pt x="728" y="294"/>
                      <a:pt x="700" y="210"/>
                      <a:pt x="644" y="140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4" name="Google Shape;8444;p29"/>
              <p:cNvSpPr/>
              <p:nvPr/>
            </p:nvSpPr>
            <p:spPr>
              <a:xfrm rot="5400000">
                <a:off x="3919799" y="5572292"/>
                <a:ext cx="4360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04" extrusionOk="0">
                    <a:moveTo>
                      <a:pt x="348" y="0"/>
                    </a:moveTo>
                    <a:cubicBezTo>
                      <a:pt x="276" y="0"/>
                      <a:pt x="199" y="27"/>
                      <a:pt x="141" y="74"/>
                    </a:cubicBezTo>
                    <a:cubicBezTo>
                      <a:pt x="57" y="130"/>
                      <a:pt x="15" y="214"/>
                      <a:pt x="1" y="311"/>
                    </a:cubicBezTo>
                    <a:cubicBezTo>
                      <a:pt x="1" y="409"/>
                      <a:pt x="29" y="493"/>
                      <a:pt x="85" y="577"/>
                    </a:cubicBezTo>
                    <a:cubicBezTo>
                      <a:pt x="141" y="647"/>
                      <a:pt x="225" y="689"/>
                      <a:pt x="323" y="703"/>
                    </a:cubicBezTo>
                    <a:cubicBezTo>
                      <a:pt x="421" y="703"/>
                      <a:pt x="504" y="675"/>
                      <a:pt x="588" y="619"/>
                    </a:cubicBezTo>
                    <a:cubicBezTo>
                      <a:pt x="742" y="493"/>
                      <a:pt x="756" y="269"/>
                      <a:pt x="630" y="130"/>
                    </a:cubicBezTo>
                    <a:cubicBezTo>
                      <a:pt x="574" y="46"/>
                      <a:pt x="490" y="4"/>
                      <a:pt x="393" y="4"/>
                    </a:cubicBezTo>
                    <a:cubicBezTo>
                      <a:pt x="378" y="1"/>
                      <a:pt x="363" y="0"/>
                      <a:pt x="34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5" name="Google Shape;8445;p29"/>
              <p:cNvSpPr/>
              <p:nvPr/>
            </p:nvSpPr>
            <p:spPr>
              <a:xfrm rot="5400000">
                <a:off x="3773454" y="5840725"/>
                <a:ext cx="44408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69" y="85"/>
                    </a:cubicBezTo>
                    <a:lnTo>
                      <a:pt x="183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3" y="645"/>
                      <a:pt x="267" y="701"/>
                      <a:pt x="365" y="701"/>
                    </a:cubicBezTo>
                    <a:cubicBezTo>
                      <a:pt x="381" y="703"/>
                      <a:pt x="398" y="704"/>
                      <a:pt x="414" y="704"/>
                    </a:cubicBezTo>
                    <a:cubicBezTo>
                      <a:pt x="491" y="704"/>
                      <a:pt x="561" y="67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70" y="197"/>
                      <a:pt x="630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6" name="Google Shape;8446;p29"/>
              <p:cNvSpPr/>
              <p:nvPr/>
            </p:nvSpPr>
            <p:spPr>
              <a:xfrm rot="5400000">
                <a:off x="3285899" y="5910591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400" y="0"/>
                    </a:moveTo>
                    <a:cubicBezTo>
                      <a:pt x="319" y="0"/>
                      <a:pt x="241" y="29"/>
                      <a:pt x="183" y="88"/>
                    </a:cubicBezTo>
                    <a:cubicBezTo>
                      <a:pt x="29" y="199"/>
                      <a:pt x="1" y="423"/>
                      <a:pt x="127" y="577"/>
                    </a:cubicBezTo>
                    <a:cubicBezTo>
                      <a:pt x="197" y="647"/>
                      <a:pt x="281" y="703"/>
                      <a:pt x="379" y="703"/>
                    </a:cubicBezTo>
                    <a:cubicBezTo>
                      <a:pt x="393" y="706"/>
                      <a:pt x="408" y="707"/>
                      <a:pt x="423" y="707"/>
                    </a:cubicBezTo>
                    <a:cubicBezTo>
                      <a:pt x="495" y="707"/>
                      <a:pt x="572" y="680"/>
                      <a:pt x="630" y="633"/>
                    </a:cubicBezTo>
                    <a:cubicBezTo>
                      <a:pt x="700" y="563"/>
                      <a:pt x="756" y="479"/>
                      <a:pt x="770" y="395"/>
                    </a:cubicBezTo>
                    <a:cubicBezTo>
                      <a:pt x="770" y="297"/>
                      <a:pt x="742" y="199"/>
                      <a:pt x="686" y="130"/>
                    </a:cubicBezTo>
                    <a:cubicBezTo>
                      <a:pt x="630" y="60"/>
                      <a:pt x="533" y="4"/>
                      <a:pt x="449" y="4"/>
                    </a:cubicBezTo>
                    <a:cubicBezTo>
                      <a:pt x="432" y="1"/>
                      <a:pt x="416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7" name="Google Shape;8447;p29"/>
              <p:cNvSpPr/>
              <p:nvPr/>
            </p:nvSpPr>
            <p:spPr>
              <a:xfrm rot="5400000">
                <a:off x="3340120" y="5798247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39" y="707"/>
                      <a:pt x="356" y="708"/>
                      <a:pt x="373" y="708"/>
                    </a:cubicBezTo>
                    <a:cubicBezTo>
                      <a:pt x="453" y="708"/>
                      <a:pt x="531" y="681"/>
                      <a:pt x="589" y="634"/>
                    </a:cubicBezTo>
                    <a:cubicBezTo>
                      <a:pt x="742" y="508"/>
                      <a:pt x="770" y="284"/>
                      <a:pt x="645" y="130"/>
                    </a:cubicBezTo>
                    <a:cubicBezTo>
                      <a:pt x="575" y="60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8" name="Google Shape;8448;p29"/>
              <p:cNvSpPr/>
              <p:nvPr/>
            </p:nvSpPr>
            <p:spPr>
              <a:xfrm rot="5400000">
                <a:off x="3323721" y="5692950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7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9" name="Google Shape;8449;p29"/>
              <p:cNvSpPr/>
              <p:nvPr/>
            </p:nvSpPr>
            <p:spPr>
              <a:xfrm rot="5400000">
                <a:off x="3467816" y="5819270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49" y="0"/>
                    </a:moveTo>
                    <a:cubicBezTo>
                      <a:pt x="351" y="0"/>
                      <a:pt x="253" y="28"/>
                      <a:pt x="183" y="84"/>
                    </a:cubicBezTo>
                    <a:cubicBezTo>
                      <a:pt x="29" y="210"/>
                      <a:pt x="1" y="434"/>
                      <a:pt x="127" y="574"/>
                    </a:cubicBezTo>
                    <a:cubicBezTo>
                      <a:pt x="183" y="658"/>
                      <a:pt x="281" y="700"/>
                      <a:pt x="365" y="714"/>
                    </a:cubicBezTo>
                    <a:cubicBezTo>
                      <a:pt x="463" y="714"/>
                      <a:pt x="561" y="686"/>
                      <a:pt x="630" y="630"/>
                    </a:cubicBezTo>
                    <a:cubicBezTo>
                      <a:pt x="700" y="574"/>
                      <a:pt x="756" y="490"/>
                      <a:pt x="756" y="392"/>
                    </a:cubicBezTo>
                    <a:cubicBezTo>
                      <a:pt x="770" y="294"/>
                      <a:pt x="742" y="210"/>
                      <a:pt x="686" y="140"/>
                    </a:cubicBezTo>
                    <a:cubicBezTo>
                      <a:pt x="617" y="56"/>
                      <a:pt x="533" y="14"/>
                      <a:pt x="4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0" name="Google Shape;8450;p29"/>
              <p:cNvSpPr/>
              <p:nvPr/>
            </p:nvSpPr>
            <p:spPr>
              <a:xfrm rot="5400000">
                <a:off x="3576113" y="5759628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406" y="0"/>
                    </a:moveTo>
                    <a:cubicBezTo>
                      <a:pt x="308" y="0"/>
                      <a:pt x="210" y="28"/>
                      <a:pt x="140" y="84"/>
                    </a:cubicBezTo>
                    <a:cubicBezTo>
                      <a:pt x="70" y="140"/>
                      <a:pt x="14" y="224"/>
                      <a:pt x="14" y="322"/>
                    </a:cubicBezTo>
                    <a:cubicBezTo>
                      <a:pt x="0" y="406"/>
                      <a:pt x="28" y="504"/>
                      <a:pt x="84" y="574"/>
                    </a:cubicBezTo>
                    <a:cubicBezTo>
                      <a:pt x="154" y="644"/>
                      <a:pt x="238" y="700"/>
                      <a:pt x="336" y="700"/>
                    </a:cubicBezTo>
                    <a:cubicBezTo>
                      <a:pt x="350" y="702"/>
                      <a:pt x="365" y="703"/>
                      <a:pt x="380" y="703"/>
                    </a:cubicBezTo>
                    <a:cubicBezTo>
                      <a:pt x="453" y="703"/>
                      <a:pt x="530" y="676"/>
                      <a:pt x="588" y="630"/>
                    </a:cubicBezTo>
                    <a:cubicBezTo>
                      <a:pt x="658" y="574"/>
                      <a:pt x="714" y="490"/>
                      <a:pt x="728" y="392"/>
                    </a:cubicBezTo>
                    <a:cubicBezTo>
                      <a:pt x="728" y="294"/>
                      <a:pt x="700" y="210"/>
                      <a:pt x="644" y="126"/>
                    </a:cubicBezTo>
                    <a:cubicBezTo>
                      <a:pt x="588" y="56"/>
                      <a:pt x="490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1" name="Google Shape;8451;p29"/>
              <p:cNvSpPr/>
              <p:nvPr/>
            </p:nvSpPr>
            <p:spPr>
              <a:xfrm rot="5400000">
                <a:off x="3412558" y="606368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1" y="1"/>
                    </a:moveTo>
                    <a:cubicBezTo>
                      <a:pt x="293" y="1"/>
                      <a:pt x="224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18" y="4"/>
                      <a:pt x="420" y="4"/>
                    </a:cubicBezTo>
                    <a:cubicBezTo>
                      <a:pt x="403" y="2"/>
                      <a:pt x="387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2" name="Google Shape;8452;p29"/>
              <p:cNvSpPr/>
              <p:nvPr/>
            </p:nvSpPr>
            <p:spPr>
              <a:xfrm rot="5400000">
                <a:off x="3503560" y="6085716"/>
                <a:ext cx="45963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98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4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84" y="504"/>
                      <a:pt x="798" y="28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3" name="Google Shape;8453;p29"/>
              <p:cNvSpPr/>
              <p:nvPr/>
            </p:nvSpPr>
            <p:spPr>
              <a:xfrm rot="5400000">
                <a:off x="2824823" y="6170644"/>
                <a:ext cx="42737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8" extrusionOk="0">
                    <a:moveTo>
                      <a:pt x="349" y="1"/>
                    </a:moveTo>
                    <a:cubicBezTo>
                      <a:pt x="276" y="1"/>
                      <a:pt x="199" y="30"/>
                      <a:pt x="140" y="88"/>
                    </a:cubicBezTo>
                    <a:cubicBezTo>
                      <a:pt x="56" y="144"/>
                      <a:pt x="14" y="228"/>
                      <a:pt x="0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24" y="704"/>
                      <a:pt x="322" y="704"/>
                    </a:cubicBezTo>
                    <a:cubicBezTo>
                      <a:pt x="339" y="706"/>
                      <a:pt x="355" y="707"/>
                      <a:pt x="371" y="707"/>
                    </a:cubicBezTo>
                    <a:cubicBezTo>
                      <a:pt x="449" y="707"/>
                      <a:pt x="519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42" y="200"/>
                      <a:pt x="588" y="18"/>
                      <a:pt x="392" y="4"/>
                    </a:cubicBezTo>
                    <a:cubicBezTo>
                      <a:pt x="378" y="2"/>
                      <a:pt x="364" y="1"/>
                      <a:pt x="34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4" name="Google Shape;8454;p29"/>
              <p:cNvSpPr/>
              <p:nvPr/>
            </p:nvSpPr>
            <p:spPr>
              <a:xfrm rot="5400000">
                <a:off x="2895187" y="6271296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46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5" name="Google Shape;8455;p29"/>
              <p:cNvSpPr/>
              <p:nvPr/>
            </p:nvSpPr>
            <p:spPr>
              <a:xfrm rot="5400000">
                <a:off x="2789165" y="648797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28" y="225"/>
                      <a:pt x="14" y="323"/>
                    </a:cubicBezTo>
                    <a:cubicBezTo>
                      <a:pt x="0" y="407"/>
                      <a:pt x="28" y="505"/>
                      <a:pt x="98" y="575"/>
                    </a:cubicBezTo>
                    <a:cubicBezTo>
                      <a:pt x="154" y="645"/>
                      <a:pt x="238" y="701"/>
                      <a:pt x="336" y="701"/>
                    </a:cubicBezTo>
                    <a:cubicBezTo>
                      <a:pt x="351" y="703"/>
                      <a:pt x="365" y="704"/>
                      <a:pt x="380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72" y="561"/>
                      <a:pt x="714" y="477"/>
                      <a:pt x="728" y="393"/>
                    </a:cubicBezTo>
                    <a:cubicBezTo>
                      <a:pt x="728" y="295"/>
                      <a:pt x="700" y="197"/>
                      <a:pt x="644" y="127"/>
                    </a:cubicBezTo>
                    <a:cubicBezTo>
                      <a:pt x="588" y="57"/>
                      <a:pt x="490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6" name="Google Shape;8456;p29"/>
              <p:cNvSpPr/>
              <p:nvPr/>
            </p:nvSpPr>
            <p:spPr>
              <a:xfrm rot="5400000">
                <a:off x="2842320" y="6646198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06"/>
                      <a:pt x="29" y="504"/>
                      <a:pt x="85" y="574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742" y="504"/>
                      <a:pt x="770" y="280"/>
                      <a:pt x="645" y="126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7" name="Google Shape;8457;p29"/>
              <p:cNvSpPr/>
              <p:nvPr/>
            </p:nvSpPr>
            <p:spPr>
              <a:xfrm rot="5400000">
                <a:off x="2964919" y="6751860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0"/>
                    </a:moveTo>
                    <a:cubicBezTo>
                      <a:pt x="275" y="0"/>
                      <a:pt x="198" y="27"/>
                      <a:pt x="140" y="74"/>
                    </a:cubicBezTo>
                    <a:cubicBezTo>
                      <a:pt x="70" y="130"/>
                      <a:pt x="14" y="213"/>
                      <a:pt x="14" y="311"/>
                    </a:cubicBezTo>
                    <a:cubicBezTo>
                      <a:pt x="0" y="409"/>
                      <a:pt x="28" y="493"/>
                      <a:pt x="84" y="577"/>
                    </a:cubicBezTo>
                    <a:cubicBezTo>
                      <a:pt x="154" y="647"/>
                      <a:pt x="238" y="689"/>
                      <a:pt x="336" y="703"/>
                    </a:cubicBezTo>
                    <a:cubicBezTo>
                      <a:pt x="420" y="703"/>
                      <a:pt x="518" y="675"/>
                      <a:pt x="588" y="619"/>
                    </a:cubicBezTo>
                    <a:cubicBezTo>
                      <a:pt x="658" y="563"/>
                      <a:pt x="714" y="479"/>
                      <a:pt x="714" y="381"/>
                    </a:cubicBezTo>
                    <a:cubicBezTo>
                      <a:pt x="728" y="297"/>
                      <a:pt x="700" y="199"/>
                      <a:pt x="644" y="130"/>
                    </a:cubicBezTo>
                    <a:cubicBezTo>
                      <a:pt x="574" y="46"/>
                      <a:pt x="490" y="4"/>
                      <a:pt x="406" y="4"/>
                    </a:cubicBezTo>
                    <a:cubicBezTo>
                      <a:pt x="389" y="1"/>
                      <a:pt x="372" y="0"/>
                      <a:pt x="35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8" name="Google Shape;8458;p29"/>
              <p:cNvSpPr/>
              <p:nvPr/>
            </p:nvSpPr>
            <p:spPr>
              <a:xfrm rot="5400000">
                <a:off x="2913261" y="6506610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28"/>
                      <a:pt x="14" y="312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350" y="706"/>
                      <a:pt x="364" y="708"/>
                      <a:pt x="379" y="708"/>
                    </a:cubicBezTo>
                    <a:cubicBezTo>
                      <a:pt x="452" y="708"/>
                      <a:pt x="530" y="678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9" name="Google Shape;8459;p29"/>
              <p:cNvSpPr/>
              <p:nvPr/>
            </p:nvSpPr>
            <p:spPr>
              <a:xfrm rot="5400000">
                <a:off x="2899559" y="6080891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9" y="0"/>
                    </a:moveTo>
                    <a:cubicBezTo>
                      <a:pt x="281" y="0"/>
                      <a:pt x="211" y="29"/>
                      <a:pt x="141" y="88"/>
                    </a:cubicBezTo>
                    <a:cubicBezTo>
                      <a:pt x="71" y="144"/>
                      <a:pt x="29" y="228"/>
                      <a:pt x="15" y="326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5" y="648"/>
                      <a:pt x="239" y="704"/>
                      <a:pt x="337" y="704"/>
                    </a:cubicBezTo>
                    <a:cubicBezTo>
                      <a:pt x="354" y="706"/>
                      <a:pt x="370" y="707"/>
                      <a:pt x="386" y="707"/>
                    </a:cubicBezTo>
                    <a:cubicBezTo>
                      <a:pt x="464" y="707"/>
                      <a:pt x="533" y="680"/>
                      <a:pt x="603" y="634"/>
                    </a:cubicBezTo>
                    <a:cubicBezTo>
                      <a:pt x="757" y="508"/>
                      <a:pt x="771" y="284"/>
                      <a:pt x="645" y="130"/>
                    </a:cubicBezTo>
                    <a:cubicBezTo>
                      <a:pt x="589" y="60"/>
                      <a:pt x="505" y="18"/>
                      <a:pt x="407" y="4"/>
                    </a:cubicBezTo>
                    <a:cubicBezTo>
                      <a:pt x="390" y="2"/>
                      <a:pt x="374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0" name="Google Shape;8460;p29"/>
              <p:cNvSpPr/>
              <p:nvPr/>
            </p:nvSpPr>
            <p:spPr>
              <a:xfrm rot="5400000">
                <a:off x="3163411" y="6251396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35" y="0"/>
                    </a:moveTo>
                    <a:cubicBezTo>
                      <a:pt x="337" y="0"/>
                      <a:pt x="239" y="28"/>
                      <a:pt x="169" y="84"/>
                    </a:cubicBezTo>
                    <a:cubicBezTo>
                      <a:pt x="15" y="210"/>
                      <a:pt x="1" y="434"/>
                      <a:pt x="127" y="588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49" y="714"/>
                      <a:pt x="547" y="686"/>
                      <a:pt x="617" y="630"/>
                    </a:cubicBezTo>
                    <a:cubicBezTo>
                      <a:pt x="701" y="574"/>
                      <a:pt x="743" y="490"/>
                      <a:pt x="757" y="392"/>
                    </a:cubicBezTo>
                    <a:cubicBezTo>
                      <a:pt x="757" y="294"/>
                      <a:pt x="729" y="210"/>
                      <a:pt x="673" y="140"/>
                    </a:cubicBezTo>
                    <a:cubicBezTo>
                      <a:pt x="617" y="56"/>
                      <a:pt x="533" y="14"/>
                      <a:pt x="43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1" name="Google Shape;8461;p29"/>
              <p:cNvSpPr/>
              <p:nvPr/>
            </p:nvSpPr>
            <p:spPr>
              <a:xfrm rot="5400000">
                <a:off x="4412982" y="5267911"/>
                <a:ext cx="42737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56" y="130"/>
                      <a:pt x="14" y="214"/>
                      <a:pt x="0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40" y="648"/>
                      <a:pt x="224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14" y="480"/>
                      <a:pt x="728" y="396"/>
                    </a:cubicBezTo>
                    <a:cubicBezTo>
                      <a:pt x="742" y="186"/>
                      <a:pt x="602" y="18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2" name="Google Shape;8462;p29"/>
              <p:cNvSpPr/>
              <p:nvPr/>
            </p:nvSpPr>
            <p:spPr>
              <a:xfrm rot="5400000">
                <a:off x="3235695" y="5587261"/>
                <a:ext cx="44350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7" extrusionOk="0">
                    <a:moveTo>
                      <a:pt x="385" y="0"/>
                    </a:moveTo>
                    <a:cubicBezTo>
                      <a:pt x="307" y="0"/>
                      <a:pt x="238" y="27"/>
                      <a:pt x="168" y="74"/>
                    </a:cubicBezTo>
                    <a:cubicBezTo>
                      <a:pt x="14" y="200"/>
                      <a:pt x="0" y="423"/>
                      <a:pt x="126" y="577"/>
                    </a:cubicBezTo>
                    <a:cubicBezTo>
                      <a:pt x="182" y="647"/>
                      <a:pt x="266" y="689"/>
                      <a:pt x="364" y="703"/>
                    </a:cubicBezTo>
                    <a:cubicBezTo>
                      <a:pt x="381" y="706"/>
                      <a:pt x="397" y="707"/>
                      <a:pt x="413" y="707"/>
                    </a:cubicBezTo>
                    <a:cubicBezTo>
                      <a:pt x="491" y="707"/>
                      <a:pt x="560" y="680"/>
                      <a:pt x="630" y="633"/>
                    </a:cubicBezTo>
                    <a:cubicBezTo>
                      <a:pt x="700" y="563"/>
                      <a:pt x="742" y="479"/>
                      <a:pt x="756" y="395"/>
                    </a:cubicBezTo>
                    <a:cubicBezTo>
                      <a:pt x="770" y="297"/>
                      <a:pt x="742" y="200"/>
                      <a:pt x="672" y="130"/>
                    </a:cubicBezTo>
                    <a:cubicBezTo>
                      <a:pt x="616" y="60"/>
                      <a:pt x="532" y="4"/>
                      <a:pt x="434" y="4"/>
                    </a:cubicBezTo>
                    <a:cubicBezTo>
                      <a:pt x="417" y="1"/>
                      <a:pt x="401" y="0"/>
                      <a:pt x="38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3" name="Google Shape;8463;p29"/>
              <p:cNvSpPr/>
              <p:nvPr/>
            </p:nvSpPr>
            <p:spPr>
              <a:xfrm rot="5400000">
                <a:off x="3072871" y="6398816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407" y="0"/>
                    </a:moveTo>
                    <a:cubicBezTo>
                      <a:pt x="309" y="0"/>
                      <a:pt x="225" y="28"/>
                      <a:pt x="141" y="84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06"/>
                      <a:pt x="29" y="504"/>
                      <a:pt x="99" y="574"/>
                    </a:cubicBezTo>
                    <a:cubicBezTo>
                      <a:pt x="155" y="644"/>
                      <a:pt x="239" y="700"/>
                      <a:pt x="337" y="700"/>
                    </a:cubicBezTo>
                    <a:cubicBezTo>
                      <a:pt x="353" y="702"/>
                      <a:pt x="370" y="703"/>
                      <a:pt x="386" y="703"/>
                    </a:cubicBezTo>
                    <a:cubicBezTo>
                      <a:pt x="463" y="703"/>
                      <a:pt x="533" y="67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42" y="196"/>
                      <a:pt x="602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4" name="Google Shape;8464;p29"/>
              <p:cNvSpPr/>
              <p:nvPr/>
            </p:nvSpPr>
            <p:spPr>
              <a:xfrm rot="5400000">
                <a:off x="3216998" y="6356770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91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5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84" y="200"/>
                      <a:pt x="630" y="18"/>
                      <a:pt x="434" y="4"/>
                    </a:cubicBezTo>
                    <a:cubicBezTo>
                      <a:pt x="420" y="2"/>
                      <a:pt x="406" y="0"/>
                      <a:pt x="39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5" name="Google Shape;8465;p29"/>
              <p:cNvSpPr/>
              <p:nvPr/>
            </p:nvSpPr>
            <p:spPr>
              <a:xfrm rot="5400000">
                <a:off x="2842338" y="6315474"/>
                <a:ext cx="44350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4" extrusionOk="0">
                    <a:moveTo>
                      <a:pt x="406" y="0"/>
                    </a:moveTo>
                    <a:cubicBezTo>
                      <a:pt x="308" y="0"/>
                      <a:pt x="224" y="28"/>
                      <a:pt x="140" y="84"/>
                    </a:cubicBezTo>
                    <a:cubicBezTo>
                      <a:pt x="70" y="140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588" y="630"/>
                    </a:cubicBezTo>
                    <a:cubicBezTo>
                      <a:pt x="742" y="504"/>
                      <a:pt x="770" y="280"/>
                      <a:pt x="644" y="126"/>
                    </a:cubicBezTo>
                    <a:cubicBezTo>
                      <a:pt x="588" y="56"/>
                      <a:pt x="504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6" name="Google Shape;8466;p29"/>
              <p:cNvSpPr/>
              <p:nvPr/>
            </p:nvSpPr>
            <p:spPr>
              <a:xfrm rot="5400000">
                <a:off x="3194318" y="5978903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396" y="1"/>
                    </a:moveTo>
                    <a:cubicBezTo>
                      <a:pt x="311" y="1"/>
                      <a:pt x="229" y="39"/>
                      <a:pt x="169" y="88"/>
                    </a:cubicBezTo>
                    <a:cubicBezTo>
                      <a:pt x="15" y="199"/>
                      <a:pt x="1" y="423"/>
                      <a:pt x="127" y="577"/>
                    </a:cubicBezTo>
                    <a:cubicBezTo>
                      <a:pt x="183" y="647"/>
                      <a:pt x="267" y="703"/>
                      <a:pt x="365" y="703"/>
                    </a:cubicBezTo>
                    <a:cubicBezTo>
                      <a:pt x="379" y="706"/>
                      <a:pt x="394" y="707"/>
                      <a:pt x="409" y="707"/>
                    </a:cubicBezTo>
                    <a:cubicBezTo>
                      <a:pt x="481" y="707"/>
                      <a:pt x="558" y="680"/>
                      <a:pt x="616" y="633"/>
                    </a:cubicBezTo>
                    <a:cubicBezTo>
                      <a:pt x="686" y="577"/>
                      <a:pt x="742" y="479"/>
                      <a:pt x="756" y="395"/>
                    </a:cubicBezTo>
                    <a:cubicBezTo>
                      <a:pt x="770" y="199"/>
                      <a:pt x="630" y="18"/>
                      <a:pt x="435" y="4"/>
                    </a:cubicBezTo>
                    <a:cubicBezTo>
                      <a:pt x="422" y="2"/>
                      <a:pt x="409" y="1"/>
                      <a:pt x="39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7" name="Google Shape;8467;p29"/>
              <p:cNvSpPr/>
              <p:nvPr/>
            </p:nvSpPr>
            <p:spPr>
              <a:xfrm rot="5400000">
                <a:off x="3516862" y="5400408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8" name="Google Shape;8468;p29"/>
              <p:cNvSpPr/>
              <p:nvPr/>
            </p:nvSpPr>
            <p:spPr>
              <a:xfrm rot="5400000">
                <a:off x="3418327" y="5551096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0"/>
                    </a:moveTo>
                    <a:cubicBezTo>
                      <a:pt x="289" y="0"/>
                      <a:pt x="212" y="28"/>
                      <a:pt x="154" y="74"/>
                    </a:cubicBezTo>
                    <a:cubicBezTo>
                      <a:pt x="84" y="130"/>
                      <a:pt x="28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7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9" name="Google Shape;8469;p29"/>
              <p:cNvSpPr/>
              <p:nvPr/>
            </p:nvSpPr>
            <p:spPr>
              <a:xfrm rot="5400000">
                <a:off x="4101975" y="5529382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8" y="1"/>
                    </a:moveTo>
                    <a:cubicBezTo>
                      <a:pt x="277" y="1"/>
                      <a:pt x="199" y="30"/>
                      <a:pt x="141" y="88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40" y="706"/>
                      <a:pt x="356" y="707"/>
                      <a:pt x="373" y="707"/>
                    </a:cubicBezTo>
                    <a:cubicBezTo>
                      <a:pt x="454" y="707"/>
                      <a:pt x="531" y="680"/>
                      <a:pt x="589" y="634"/>
                    </a:cubicBezTo>
                    <a:cubicBezTo>
                      <a:pt x="743" y="508"/>
                      <a:pt x="771" y="284"/>
                      <a:pt x="645" y="130"/>
                    </a:cubicBezTo>
                    <a:cubicBezTo>
                      <a:pt x="575" y="60"/>
                      <a:pt x="491" y="18"/>
                      <a:pt x="407" y="4"/>
                    </a:cubicBezTo>
                    <a:cubicBezTo>
                      <a:pt x="390" y="2"/>
                      <a:pt x="374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0" name="Google Shape;8470;p29"/>
              <p:cNvSpPr/>
              <p:nvPr/>
            </p:nvSpPr>
            <p:spPr>
              <a:xfrm rot="5400000">
                <a:off x="3939492" y="5749570"/>
                <a:ext cx="44408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83" y="85"/>
                    </a:cubicBezTo>
                    <a:cubicBezTo>
                      <a:pt x="29" y="211"/>
                      <a:pt x="1" y="435"/>
                      <a:pt x="127" y="574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63" y="714"/>
                      <a:pt x="547" y="686"/>
                      <a:pt x="631" y="630"/>
                    </a:cubicBezTo>
                    <a:cubicBezTo>
                      <a:pt x="701" y="574"/>
                      <a:pt x="743" y="491"/>
                      <a:pt x="757" y="393"/>
                    </a:cubicBezTo>
                    <a:cubicBezTo>
                      <a:pt x="771" y="295"/>
                      <a:pt x="743" y="211"/>
                      <a:pt x="673" y="141"/>
                    </a:cubicBezTo>
                    <a:cubicBezTo>
                      <a:pt x="617" y="57"/>
                      <a:pt x="533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1" name="Google Shape;8471;p29"/>
              <p:cNvSpPr/>
              <p:nvPr/>
            </p:nvSpPr>
            <p:spPr>
              <a:xfrm rot="5400000">
                <a:off x="3847241" y="5390709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7" y="1"/>
                    </a:moveTo>
                    <a:cubicBezTo>
                      <a:pt x="309" y="1"/>
                      <a:pt x="211" y="29"/>
                      <a:pt x="141" y="85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20"/>
                      <a:pt x="29" y="504"/>
                      <a:pt x="99" y="588"/>
                    </a:cubicBezTo>
                    <a:cubicBezTo>
                      <a:pt x="155" y="658"/>
                      <a:pt x="239" y="700"/>
                      <a:pt x="337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9" y="574"/>
                      <a:pt x="715" y="490"/>
                      <a:pt x="729" y="392"/>
                    </a:cubicBezTo>
                    <a:cubicBezTo>
                      <a:pt x="729" y="294"/>
                      <a:pt x="701" y="210"/>
                      <a:pt x="645" y="140"/>
                    </a:cubicBezTo>
                    <a:cubicBezTo>
                      <a:pt x="589" y="57"/>
                      <a:pt x="491" y="15"/>
                      <a:pt x="40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2" name="Google Shape;8472;p29"/>
              <p:cNvSpPr/>
              <p:nvPr/>
            </p:nvSpPr>
            <p:spPr>
              <a:xfrm rot="5400000">
                <a:off x="4175911" y="5592192"/>
                <a:ext cx="42795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7" extrusionOk="0">
                    <a:moveTo>
                      <a:pt x="359" y="1"/>
                    </a:moveTo>
                    <a:cubicBezTo>
                      <a:pt x="283" y="1"/>
                      <a:pt x="201" y="39"/>
                      <a:pt x="140" y="87"/>
                    </a:cubicBezTo>
                    <a:cubicBezTo>
                      <a:pt x="70" y="143"/>
                      <a:pt x="14" y="227"/>
                      <a:pt x="14" y="325"/>
                    </a:cubicBezTo>
                    <a:cubicBezTo>
                      <a:pt x="0" y="409"/>
                      <a:pt x="28" y="507"/>
                      <a:pt x="84" y="577"/>
                    </a:cubicBezTo>
                    <a:cubicBezTo>
                      <a:pt x="140" y="647"/>
                      <a:pt x="238" y="703"/>
                      <a:pt x="322" y="703"/>
                    </a:cubicBezTo>
                    <a:cubicBezTo>
                      <a:pt x="339" y="705"/>
                      <a:pt x="356" y="707"/>
                      <a:pt x="373" y="707"/>
                    </a:cubicBezTo>
                    <a:cubicBezTo>
                      <a:pt x="453" y="707"/>
                      <a:pt x="530" y="679"/>
                      <a:pt x="588" y="633"/>
                    </a:cubicBezTo>
                    <a:cubicBezTo>
                      <a:pt x="658" y="577"/>
                      <a:pt x="700" y="479"/>
                      <a:pt x="714" y="395"/>
                    </a:cubicBezTo>
                    <a:cubicBezTo>
                      <a:pt x="742" y="199"/>
                      <a:pt x="588" y="17"/>
                      <a:pt x="392" y="3"/>
                    </a:cubicBezTo>
                    <a:cubicBezTo>
                      <a:pt x="381" y="2"/>
                      <a:pt x="37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3" name="Google Shape;8473;p29"/>
              <p:cNvSpPr/>
              <p:nvPr/>
            </p:nvSpPr>
            <p:spPr>
              <a:xfrm rot="5400000">
                <a:off x="3554670" y="5887207"/>
                <a:ext cx="483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840" h="714" extrusionOk="0">
                    <a:moveTo>
                      <a:pt x="518" y="0"/>
                    </a:moveTo>
                    <a:cubicBezTo>
                      <a:pt x="420" y="0"/>
                      <a:pt x="322" y="28"/>
                      <a:pt x="252" y="84"/>
                    </a:cubicBezTo>
                    <a:cubicBezTo>
                      <a:pt x="0" y="280"/>
                      <a:pt x="126" y="686"/>
                      <a:pt x="448" y="714"/>
                    </a:cubicBezTo>
                    <a:cubicBezTo>
                      <a:pt x="532" y="714"/>
                      <a:pt x="630" y="686"/>
                      <a:pt x="700" y="630"/>
                    </a:cubicBezTo>
                    <a:cubicBezTo>
                      <a:pt x="784" y="574"/>
                      <a:pt x="826" y="490"/>
                      <a:pt x="840" y="392"/>
                    </a:cubicBezTo>
                    <a:cubicBezTo>
                      <a:pt x="840" y="294"/>
                      <a:pt x="812" y="210"/>
                      <a:pt x="756" y="140"/>
                    </a:cubicBezTo>
                    <a:cubicBezTo>
                      <a:pt x="700" y="56"/>
                      <a:pt x="602" y="14"/>
                      <a:pt x="51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4" name="Google Shape;8474;p29"/>
              <p:cNvSpPr/>
              <p:nvPr/>
            </p:nvSpPr>
            <p:spPr>
              <a:xfrm rot="5400000">
                <a:off x="3522929" y="6230632"/>
                <a:ext cx="44350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5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00" y="574"/>
                      <a:pt x="742" y="491"/>
                      <a:pt x="756" y="393"/>
                    </a:cubicBezTo>
                    <a:cubicBezTo>
                      <a:pt x="770" y="197"/>
                      <a:pt x="630" y="29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5" name="Google Shape;8475;p29"/>
              <p:cNvSpPr/>
              <p:nvPr/>
            </p:nvSpPr>
            <p:spPr>
              <a:xfrm rot="5400000">
                <a:off x="3756273" y="5973430"/>
                <a:ext cx="42795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14" y="225"/>
                      <a:pt x="14" y="323"/>
                    </a:cubicBezTo>
                    <a:cubicBezTo>
                      <a:pt x="0" y="407"/>
                      <a:pt x="28" y="505"/>
                      <a:pt x="84" y="575"/>
                    </a:cubicBezTo>
                    <a:cubicBezTo>
                      <a:pt x="140" y="645"/>
                      <a:pt x="238" y="701"/>
                      <a:pt x="322" y="701"/>
                    </a:cubicBezTo>
                    <a:cubicBezTo>
                      <a:pt x="339" y="703"/>
                      <a:pt x="356" y="704"/>
                      <a:pt x="373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58" y="575"/>
                      <a:pt x="714" y="477"/>
                      <a:pt x="714" y="393"/>
                    </a:cubicBezTo>
                    <a:cubicBezTo>
                      <a:pt x="742" y="197"/>
                      <a:pt x="588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6" name="Google Shape;8476;p29"/>
              <p:cNvSpPr/>
              <p:nvPr/>
            </p:nvSpPr>
            <p:spPr>
              <a:xfrm rot="5400000">
                <a:off x="3588769" y="5962867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49" y="0"/>
                    </a:moveTo>
                    <a:cubicBezTo>
                      <a:pt x="276" y="0"/>
                      <a:pt x="198" y="29"/>
                      <a:pt x="140" y="88"/>
                    </a:cubicBezTo>
                    <a:cubicBezTo>
                      <a:pt x="70" y="144"/>
                      <a:pt x="14" y="228"/>
                      <a:pt x="14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38" y="703"/>
                      <a:pt x="322" y="703"/>
                    </a:cubicBezTo>
                    <a:cubicBezTo>
                      <a:pt x="339" y="706"/>
                      <a:pt x="356" y="707"/>
                      <a:pt x="372" y="707"/>
                    </a:cubicBezTo>
                    <a:cubicBezTo>
                      <a:pt x="453" y="707"/>
                      <a:pt x="530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74" y="60"/>
                      <a:pt x="490" y="4"/>
                      <a:pt x="392" y="4"/>
                    </a:cubicBezTo>
                    <a:cubicBezTo>
                      <a:pt x="378" y="1"/>
                      <a:pt x="364" y="0"/>
                      <a:pt x="3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7" name="Google Shape;8477;p29"/>
              <p:cNvSpPr/>
              <p:nvPr/>
            </p:nvSpPr>
            <p:spPr>
              <a:xfrm rot="5400000">
                <a:off x="3973387" y="5863016"/>
                <a:ext cx="4676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812" h="708" extrusionOk="0">
                    <a:moveTo>
                      <a:pt x="399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4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84" y="508"/>
                      <a:pt x="812" y="284"/>
                      <a:pt x="686" y="130"/>
                    </a:cubicBezTo>
                    <a:cubicBezTo>
                      <a:pt x="616" y="60"/>
                      <a:pt x="532" y="18"/>
                      <a:pt x="448" y="4"/>
                    </a:cubicBezTo>
                    <a:cubicBezTo>
                      <a:pt x="432" y="2"/>
                      <a:pt x="415" y="0"/>
                      <a:pt x="39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8" name="Google Shape;8478;p29"/>
              <p:cNvSpPr/>
              <p:nvPr/>
            </p:nvSpPr>
            <p:spPr>
              <a:xfrm rot="5400000">
                <a:off x="4081540" y="5251849"/>
                <a:ext cx="49188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854" h="704" extrusionOk="0">
                    <a:moveTo>
                      <a:pt x="357" y="1"/>
                    </a:moveTo>
                    <a:cubicBezTo>
                      <a:pt x="280" y="1"/>
                      <a:pt x="212" y="28"/>
                      <a:pt x="154" y="74"/>
                    </a:cubicBezTo>
                    <a:cubicBezTo>
                      <a:pt x="70" y="130"/>
                      <a:pt x="28" y="228"/>
                      <a:pt x="14" y="312"/>
                    </a:cubicBezTo>
                    <a:cubicBezTo>
                      <a:pt x="0" y="508"/>
                      <a:pt x="140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854" y="424"/>
                      <a:pt x="728" y="18"/>
                      <a:pt x="406" y="4"/>
                    </a:cubicBezTo>
                    <a:cubicBezTo>
                      <a:pt x="389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9" name="Google Shape;8479;p29"/>
              <p:cNvSpPr/>
              <p:nvPr/>
            </p:nvSpPr>
            <p:spPr>
              <a:xfrm rot="5400000">
                <a:off x="3791124" y="5550981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72" y="1"/>
                    </a:moveTo>
                    <a:cubicBezTo>
                      <a:pt x="291" y="1"/>
                      <a:pt x="213" y="30"/>
                      <a:pt x="155" y="88"/>
                    </a:cubicBezTo>
                    <a:cubicBezTo>
                      <a:pt x="85" y="144"/>
                      <a:pt x="43" y="228"/>
                      <a:pt x="29" y="326"/>
                    </a:cubicBezTo>
                    <a:cubicBezTo>
                      <a:pt x="1" y="522"/>
                      <a:pt x="155" y="690"/>
                      <a:pt x="351" y="704"/>
                    </a:cubicBezTo>
                    <a:cubicBezTo>
                      <a:pt x="365" y="706"/>
                      <a:pt x="380" y="707"/>
                      <a:pt x="395" y="707"/>
                    </a:cubicBezTo>
                    <a:cubicBezTo>
                      <a:pt x="467" y="707"/>
                      <a:pt x="545" y="680"/>
                      <a:pt x="603" y="634"/>
                    </a:cubicBezTo>
                    <a:cubicBezTo>
                      <a:pt x="756" y="508"/>
                      <a:pt x="784" y="284"/>
                      <a:pt x="658" y="130"/>
                    </a:cubicBezTo>
                    <a:cubicBezTo>
                      <a:pt x="603" y="60"/>
                      <a:pt x="505" y="18"/>
                      <a:pt x="421" y="4"/>
                    </a:cubicBezTo>
                    <a:cubicBezTo>
                      <a:pt x="404" y="2"/>
                      <a:pt x="388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0" name="Google Shape;8480;p29"/>
              <p:cNvSpPr/>
              <p:nvPr/>
            </p:nvSpPr>
            <p:spPr>
              <a:xfrm rot="5400000">
                <a:off x="3141616" y="5753130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392" y="1"/>
                    </a:moveTo>
                    <a:cubicBezTo>
                      <a:pt x="294" y="1"/>
                      <a:pt x="210" y="29"/>
                      <a:pt x="140" y="85"/>
                    </a:cubicBezTo>
                    <a:cubicBezTo>
                      <a:pt x="56" y="141"/>
                      <a:pt x="14" y="225"/>
                      <a:pt x="0" y="322"/>
                    </a:cubicBezTo>
                    <a:cubicBezTo>
                      <a:pt x="0" y="420"/>
                      <a:pt x="28" y="504"/>
                      <a:pt x="84" y="588"/>
                    </a:cubicBezTo>
                    <a:cubicBezTo>
                      <a:pt x="140" y="658"/>
                      <a:pt x="224" y="700"/>
                      <a:pt x="322" y="714"/>
                    </a:cubicBezTo>
                    <a:cubicBezTo>
                      <a:pt x="420" y="714"/>
                      <a:pt x="504" y="686"/>
                      <a:pt x="588" y="630"/>
                    </a:cubicBezTo>
                    <a:cubicBezTo>
                      <a:pt x="742" y="504"/>
                      <a:pt x="756" y="280"/>
                      <a:pt x="630" y="141"/>
                    </a:cubicBezTo>
                    <a:cubicBezTo>
                      <a:pt x="574" y="57"/>
                      <a:pt x="490" y="15"/>
                      <a:pt x="39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1" name="Google Shape;8481;p29"/>
              <p:cNvSpPr/>
              <p:nvPr/>
            </p:nvSpPr>
            <p:spPr>
              <a:xfrm rot="5400000">
                <a:off x="4058155" y="5692944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1"/>
                    </a:moveTo>
                    <a:cubicBezTo>
                      <a:pt x="280" y="1"/>
                      <a:pt x="210" y="28"/>
                      <a:pt x="140" y="74"/>
                    </a:cubicBezTo>
                    <a:cubicBezTo>
                      <a:pt x="71" y="144"/>
                      <a:pt x="29" y="228"/>
                      <a:pt x="15" y="312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90"/>
                      <a:pt x="602" y="634"/>
                    </a:cubicBezTo>
                    <a:cubicBezTo>
                      <a:pt x="672" y="564"/>
                      <a:pt x="714" y="480"/>
                      <a:pt x="728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504" y="4"/>
                      <a:pt x="406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2" name="Google Shape;8482;p29"/>
              <p:cNvSpPr/>
              <p:nvPr/>
            </p:nvSpPr>
            <p:spPr>
              <a:xfrm rot="5400000">
                <a:off x="3055352" y="563936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1"/>
                    </a:moveTo>
                    <a:cubicBezTo>
                      <a:pt x="289" y="1"/>
                      <a:pt x="212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6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3" name="Google Shape;8483;p29"/>
              <p:cNvSpPr/>
              <p:nvPr/>
            </p:nvSpPr>
            <p:spPr>
              <a:xfrm rot="5400000">
                <a:off x="3054545" y="5757036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28" y="214"/>
                      <a:pt x="14" y="312"/>
                    </a:cubicBezTo>
                    <a:cubicBezTo>
                      <a:pt x="0" y="410"/>
                      <a:pt x="28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4" name="Google Shape;8484;p29"/>
              <p:cNvSpPr/>
              <p:nvPr/>
            </p:nvSpPr>
            <p:spPr>
              <a:xfrm rot="5400000">
                <a:off x="3151108" y="5626376"/>
                <a:ext cx="45156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7" extrusionOk="0">
                    <a:moveTo>
                      <a:pt x="400" y="0"/>
                    </a:moveTo>
                    <a:cubicBezTo>
                      <a:pt x="325" y="0"/>
                      <a:pt x="243" y="38"/>
                      <a:pt x="182" y="87"/>
                    </a:cubicBezTo>
                    <a:cubicBezTo>
                      <a:pt x="28" y="199"/>
                      <a:pt x="0" y="423"/>
                      <a:pt x="126" y="577"/>
                    </a:cubicBezTo>
                    <a:cubicBezTo>
                      <a:pt x="182" y="647"/>
                      <a:pt x="280" y="703"/>
                      <a:pt x="364" y="703"/>
                    </a:cubicBezTo>
                    <a:cubicBezTo>
                      <a:pt x="381" y="705"/>
                      <a:pt x="398" y="706"/>
                      <a:pt x="414" y="706"/>
                    </a:cubicBezTo>
                    <a:cubicBezTo>
                      <a:pt x="495" y="706"/>
                      <a:pt x="572" y="679"/>
                      <a:pt x="630" y="633"/>
                    </a:cubicBezTo>
                    <a:cubicBezTo>
                      <a:pt x="700" y="577"/>
                      <a:pt x="742" y="479"/>
                      <a:pt x="756" y="395"/>
                    </a:cubicBezTo>
                    <a:cubicBezTo>
                      <a:pt x="784" y="199"/>
                      <a:pt x="630" y="17"/>
                      <a:pt x="434" y="3"/>
                    </a:cubicBezTo>
                    <a:cubicBezTo>
                      <a:pt x="423" y="1"/>
                      <a:pt x="412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5" name="Google Shape;8485;p29"/>
              <p:cNvSpPr/>
              <p:nvPr/>
            </p:nvSpPr>
            <p:spPr>
              <a:xfrm rot="5400000">
                <a:off x="3160899" y="5707070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0"/>
                    </a:moveTo>
                    <a:cubicBezTo>
                      <a:pt x="280" y="0"/>
                      <a:pt x="210" y="28"/>
                      <a:pt x="140" y="74"/>
                    </a:cubicBezTo>
                    <a:cubicBezTo>
                      <a:pt x="70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672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504" y="4"/>
                      <a:pt x="406" y="4"/>
                    </a:cubicBezTo>
                    <a:cubicBezTo>
                      <a:pt x="390" y="2"/>
                      <a:pt x="373" y="0"/>
                      <a:pt x="35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6" name="Google Shape;8486;p29"/>
              <p:cNvSpPr/>
              <p:nvPr/>
            </p:nvSpPr>
            <p:spPr>
              <a:xfrm rot="5400000">
                <a:off x="3103676" y="56965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48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57" y="130"/>
                      <a:pt x="15" y="214"/>
                      <a:pt x="1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41" y="648"/>
                      <a:pt x="225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00" y="480"/>
                      <a:pt x="714" y="382"/>
                    </a:cubicBezTo>
                    <a:cubicBezTo>
                      <a:pt x="728" y="284"/>
                      <a:pt x="700" y="200"/>
                      <a:pt x="630" y="130"/>
                    </a:cubicBezTo>
                    <a:cubicBezTo>
                      <a:pt x="574" y="46"/>
                      <a:pt x="490" y="5"/>
                      <a:pt x="392" y="5"/>
                    </a:cubicBezTo>
                    <a:cubicBezTo>
                      <a:pt x="378" y="2"/>
                      <a:pt x="363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7" name="Google Shape;8487;p29"/>
              <p:cNvSpPr/>
              <p:nvPr/>
            </p:nvSpPr>
            <p:spPr>
              <a:xfrm rot="5400000">
                <a:off x="3039512" y="5703528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20" y="1"/>
                    </a:moveTo>
                    <a:cubicBezTo>
                      <a:pt x="322" y="1"/>
                      <a:pt x="238" y="29"/>
                      <a:pt x="168" y="85"/>
                    </a:cubicBezTo>
                    <a:lnTo>
                      <a:pt x="182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2" y="645"/>
                      <a:pt x="266" y="701"/>
                      <a:pt x="350" y="715"/>
                    </a:cubicBezTo>
                    <a:cubicBezTo>
                      <a:pt x="448" y="715"/>
                      <a:pt x="532" y="687"/>
                      <a:pt x="616" y="631"/>
                    </a:cubicBezTo>
                    <a:cubicBezTo>
                      <a:pt x="686" y="575"/>
                      <a:pt x="728" y="491"/>
                      <a:pt x="742" y="393"/>
                    </a:cubicBezTo>
                    <a:cubicBezTo>
                      <a:pt x="756" y="197"/>
                      <a:pt x="616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8" name="Google Shape;8488;p29"/>
              <p:cNvSpPr/>
              <p:nvPr/>
            </p:nvSpPr>
            <p:spPr>
              <a:xfrm rot="5400000">
                <a:off x="3114447" y="5601177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6" y="1"/>
                    </a:moveTo>
                    <a:cubicBezTo>
                      <a:pt x="308" y="1"/>
                      <a:pt x="224" y="29"/>
                      <a:pt x="140" y="85"/>
                    </a:cubicBezTo>
                    <a:cubicBezTo>
                      <a:pt x="70" y="141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28" y="294"/>
                      <a:pt x="700" y="211"/>
                      <a:pt x="644" y="141"/>
                    </a:cubicBezTo>
                    <a:cubicBezTo>
                      <a:pt x="588" y="57"/>
                      <a:pt x="504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89" name="Google Shape;8489;p29"/>
            <p:cNvGrpSpPr/>
            <p:nvPr/>
          </p:nvGrpSpPr>
          <p:grpSpPr>
            <a:xfrm rot="10236928">
              <a:off x="-91178" y="-957889"/>
              <a:ext cx="2256293" cy="1822559"/>
              <a:chOff x="5063834" y="5033381"/>
              <a:chExt cx="2662156" cy="2150403"/>
            </a:xfrm>
          </p:grpSpPr>
          <p:sp>
            <p:nvSpPr>
              <p:cNvPr id="8490" name="Google Shape;8490;p29"/>
              <p:cNvSpPr/>
              <p:nvPr/>
            </p:nvSpPr>
            <p:spPr>
              <a:xfrm rot="5400000">
                <a:off x="5319711" y="4777504"/>
                <a:ext cx="2150403" cy="2662156"/>
              </a:xfrm>
              <a:custGeom>
                <a:avLst/>
                <a:gdLst/>
                <a:ahLst/>
                <a:cxnLst/>
                <a:rect l="l" t="t" r="r" b="b"/>
                <a:pathLst>
                  <a:path w="37335" h="46220" extrusionOk="0">
                    <a:moveTo>
                      <a:pt x="36895" y="1"/>
                    </a:moveTo>
                    <a:cubicBezTo>
                      <a:pt x="36710" y="1"/>
                      <a:pt x="36590" y="189"/>
                      <a:pt x="36523" y="337"/>
                    </a:cubicBezTo>
                    <a:cubicBezTo>
                      <a:pt x="35541" y="203"/>
                      <a:pt x="34561" y="147"/>
                      <a:pt x="33582" y="147"/>
                    </a:cubicBezTo>
                    <a:cubicBezTo>
                      <a:pt x="31504" y="147"/>
                      <a:pt x="29430" y="397"/>
                      <a:pt x="27357" y="673"/>
                    </a:cubicBezTo>
                    <a:cubicBezTo>
                      <a:pt x="25944" y="799"/>
                      <a:pt x="24530" y="1037"/>
                      <a:pt x="23145" y="1373"/>
                    </a:cubicBezTo>
                    <a:cubicBezTo>
                      <a:pt x="18527" y="2520"/>
                      <a:pt x="14105" y="5207"/>
                      <a:pt x="10593" y="8369"/>
                    </a:cubicBezTo>
                    <a:lnTo>
                      <a:pt x="10607" y="8355"/>
                    </a:lnTo>
                    <a:lnTo>
                      <a:pt x="10607" y="8355"/>
                    </a:lnTo>
                    <a:cubicBezTo>
                      <a:pt x="4128" y="14722"/>
                      <a:pt x="742" y="23664"/>
                      <a:pt x="70" y="32634"/>
                    </a:cubicBezTo>
                    <a:cubicBezTo>
                      <a:pt x="0" y="35558"/>
                      <a:pt x="308" y="38511"/>
                      <a:pt x="700" y="41422"/>
                    </a:cubicBezTo>
                    <a:cubicBezTo>
                      <a:pt x="868" y="42583"/>
                      <a:pt x="1022" y="43787"/>
                      <a:pt x="1232" y="44920"/>
                    </a:cubicBezTo>
                    <a:cubicBezTo>
                      <a:pt x="1303" y="45876"/>
                      <a:pt x="1779" y="46220"/>
                      <a:pt x="2389" y="46220"/>
                    </a:cubicBezTo>
                    <a:cubicBezTo>
                      <a:pt x="2851" y="46220"/>
                      <a:pt x="3390" y="46023"/>
                      <a:pt x="3890" y="45746"/>
                    </a:cubicBezTo>
                    <a:cubicBezTo>
                      <a:pt x="8172" y="43255"/>
                      <a:pt x="12272" y="40358"/>
                      <a:pt x="16260" y="37448"/>
                    </a:cubicBezTo>
                    <a:cubicBezTo>
                      <a:pt x="19857" y="34551"/>
                      <a:pt x="22963" y="30983"/>
                      <a:pt x="25860" y="27372"/>
                    </a:cubicBezTo>
                    <a:cubicBezTo>
                      <a:pt x="28015" y="24378"/>
                      <a:pt x="30338" y="21439"/>
                      <a:pt x="32157" y="18221"/>
                    </a:cubicBezTo>
                    <a:cubicBezTo>
                      <a:pt x="35025" y="12945"/>
                      <a:pt x="37264" y="6998"/>
                      <a:pt x="37138" y="911"/>
                    </a:cubicBezTo>
                    <a:cubicBezTo>
                      <a:pt x="37236" y="799"/>
                      <a:pt x="37250" y="645"/>
                      <a:pt x="37180" y="519"/>
                    </a:cubicBezTo>
                    <a:cubicBezTo>
                      <a:pt x="37334" y="309"/>
                      <a:pt x="37194" y="1"/>
                      <a:pt x="36914" y="1"/>
                    </a:cubicBezTo>
                    <a:cubicBezTo>
                      <a:pt x="36908" y="1"/>
                      <a:pt x="36901" y="1"/>
                      <a:pt x="3689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1" name="Google Shape;8491;p29"/>
              <p:cNvSpPr/>
              <p:nvPr/>
            </p:nvSpPr>
            <p:spPr>
              <a:xfrm rot="5400000">
                <a:off x="7543729" y="68094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2" name="Google Shape;8492;p29"/>
              <p:cNvSpPr/>
              <p:nvPr/>
            </p:nvSpPr>
            <p:spPr>
              <a:xfrm rot="5400000">
                <a:off x="7483249" y="699905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3" name="Google Shape;8493;p29"/>
              <p:cNvSpPr/>
              <p:nvPr/>
            </p:nvSpPr>
            <p:spPr>
              <a:xfrm rot="5400000">
                <a:off x="6986235" y="65993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4" name="Google Shape;8494;p29"/>
              <p:cNvSpPr/>
              <p:nvPr/>
            </p:nvSpPr>
            <p:spPr>
              <a:xfrm rot="5400000">
                <a:off x="7264406" y="670455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5" name="Google Shape;8495;p29"/>
              <p:cNvSpPr/>
              <p:nvPr/>
            </p:nvSpPr>
            <p:spPr>
              <a:xfrm rot="5400000">
                <a:off x="6590516" y="67215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6" name="Google Shape;8496;p29"/>
              <p:cNvSpPr/>
              <p:nvPr/>
            </p:nvSpPr>
            <p:spPr>
              <a:xfrm rot="5400000">
                <a:off x="6556032" y="63111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7" name="Google Shape;8497;p29"/>
              <p:cNvSpPr/>
              <p:nvPr/>
            </p:nvSpPr>
            <p:spPr>
              <a:xfrm rot="5400000">
                <a:off x="5973990" y="567893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8" name="Google Shape;8498;p29"/>
              <p:cNvSpPr/>
              <p:nvPr/>
            </p:nvSpPr>
            <p:spPr>
              <a:xfrm rot="5400000">
                <a:off x="6154279" y="618005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9" name="Google Shape;8499;p29"/>
              <p:cNvSpPr/>
              <p:nvPr/>
            </p:nvSpPr>
            <p:spPr>
              <a:xfrm rot="5400000">
                <a:off x="5874611" y="547063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0" name="Google Shape;8500;p29"/>
              <p:cNvSpPr/>
              <p:nvPr/>
            </p:nvSpPr>
            <p:spPr>
              <a:xfrm rot="5400000">
                <a:off x="5554631" y="526220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0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1" name="Google Shape;8501;p29"/>
              <p:cNvSpPr/>
              <p:nvPr/>
            </p:nvSpPr>
            <p:spPr>
              <a:xfrm rot="5400000">
                <a:off x="5175756" y="522016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2" name="Google Shape;8502;p29"/>
              <p:cNvSpPr/>
              <p:nvPr/>
            </p:nvSpPr>
            <p:spPr>
              <a:xfrm rot="5400000">
                <a:off x="5394570" y="52109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3" name="Google Shape;8503;p29"/>
              <p:cNvSpPr/>
              <p:nvPr/>
            </p:nvSpPr>
            <p:spPr>
              <a:xfrm rot="5400000">
                <a:off x="5494900" y="5558085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4" name="Google Shape;8504;p29"/>
              <p:cNvSpPr/>
              <p:nvPr/>
            </p:nvSpPr>
            <p:spPr>
              <a:xfrm rot="5400000">
                <a:off x="5933853" y="629404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5" name="Google Shape;8505;p29"/>
              <p:cNvSpPr/>
              <p:nvPr/>
            </p:nvSpPr>
            <p:spPr>
              <a:xfrm rot="5400000">
                <a:off x="6114026" y="644855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6" name="Google Shape;8506;p29"/>
              <p:cNvSpPr/>
              <p:nvPr/>
            </p:nvSpPr>
            <p:spPr>
              <a:xfrm rot="5400000">
                <a:off x="6436166" y="6328022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7" name="Google Shape;8507;p29"/>
              <p:cNvSpPr/>
              <p:nvPr/>
            </p:nvSpPr>
            <p:spPr>
              <a:xfrm rot="5400000">
                <a:off x="6415794" y="646525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8" name="Google Shape;8508;p29"/>
              <p:cNvSpPr/>
              <p:nvPr/>
            </p:nvSpPr>
            <p:spPr>
              <a:xfrm rot="5400000">
                <a:off x="5774943" y="59551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9" name="Google Shape;8509;p29"/>
              <p:cNvSpPr/>
              <p:nvPr/>
            </p:nvSpPr>
            <p:spPr>
              <a:xfrm rot="5400000">
                <a:off x="5675131" y="574794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0" name="Google Shape;8510;p29"/>
              <p:cNvSpPr/>
              <p:nvPr/>
            </p:nvSpPr>
            <p:spPr>
              <a:xfrm rot="5400000">
                <a:off x="7304227" y="68265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1" name="Google Shape;8511;p29"/>
              <p:cNvSpPr/>
              <p:nvPr/>
            </p:nvSpPr>
            <p:spPr>
              <a:xfrm rot="5400000">
                <a:off x="7244467" y="705016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2" name="Google Shape;8512;p29"/>
              <p:cNvSpPr/>
              <p:nvPr/>
            </p:nvSpPr>
            <p:spPr>
              <a:xfrm rot="5400000">
                <a:off x="6595507" y="637956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3" name="Google Shape;8513;p29"/>
              <p:cNvSpPr/>
              <p:nvPr/>
            </p:nvSpPr>
            <p:spPr>
              <a:xfrm rot="5400000">
                <a:off x="6723693" y="6704436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4" name="Google Shape;8514;p29"/>
              <p:cNvSpPr/>
              <p:nvPr/>
            </p:nvSpPr>
            <p:spPr>
              <a:xfrm rot="5400000">
                <a:off x="6456307" y="619701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5" name="Google Shape;8515;p29"/>
              <p:cNvSpPr/>
              <p:nvPr/>
            </p:nvSpPr>
            <p:spPr>
              <a:xfrm rot="5400000">
                <a:off x="6016240" y="6051747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6" name="Google Shape;8516;p29"/>
              <p:cNvSpPr/>
              <p:nvPr/>
            </p:nvSpPr>
            <p:spPr>
              <a:xfrm rot="5400000">
                <a:off x="6214731" y="5868362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7" name="Google Shape;8517;p29"/>
              <p:cNvSpPr/>
              <p:nvPr/>
            </p:nvSpPr>
            <p:spPr>
              <a:xfrm rot="5400000">
                <a:off x="5755004" y="5609625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8" name="Google Shape;8518;p29"/>
              <p:cNvSpPr/>
              <p:nvPr/>
            </p:nvSpPr>
            <p:spPr>
              <a:xfrm rot="5400000">
                <a:off x="5734431" y="5487973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9" name="Google Shape;8519;p29"/>
              <p:cNvSpPr/>
              <p:nvPr/>
            </p:nvSpPr>
            <p:spPr>
              <a:xfrm rot="5400000">
                <a:off x="6910791" y="689564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0" name="Google Shape;8520;p29"/>
              <p:cNvSpPr/>
              <p:nvPr/>
            </p:nvSpPr>
            <p:spPr>
              <a:xfrm rot="5400000">
                <a:off x="7403636" y="675727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1" name="Google Shape;8521;p29"/>
              <p:cNvSpPr/>
              <p:nvPr/>
            </p:nvSpPr>
            <p:spPr>
              <a:xfrm rot="5400000">
                <a:off x="7623486" y="703337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2" name="Google Shape;8522;p29"/>
              <p:cNvSpPr/>
              <p:nvPr/>
            </p:nvSpPr>
            <p:spPr>
              <a:xfrm rot="5400000">
                <a:off x="7324080" y="694687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3" name="Google Shape;8523;p29"/>
              <p:cNvSpPr/>
              <p:nvPr/>
            </p:nvSpPr>
            <p:spPr>
              <a:xfrm rot="5400000">
                <a:off x="7105686" y="69669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4" name="Google Shape;8524;p29"/>
              <p:cNvSpPr/>
              <p:nvPr/>
            </p:nvSpPr>
            <p:spPr>
              <a:xfrm rot="5400000">
                <a:off x="7443802" y="68956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5" name="Google Shape;8525;p29"/>
              <p:cNvSpPr/>
              <p:nvPr/>
            </p:nvSpPr>
            <p:spPr>
              <a:xfrm rot="5400000">
                <a:off x="7204588" y="666922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6" name="Google Shape;8526;p29"/>
              <p:cNvSpPr/>
              <p:nvPr/>
            </p:nvSpPr>
            <p:spPr>
              <a:xfrm rot="5400000">
                <a:off x="7114092" y="670464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7" name="Google Shape;8527;p29"/>
              <p:cNvSpPr/>
              <p:nvPr/>
            </p:nvSpPr>
            <p:spPr>
              <a:xfrm rot="5400000">
                <a:off x="6781885" y="675728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2"/>
                      <a:pt x="569" y="574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8" name="Google Shape;8528;p29"/>
              <p:cNvSpPr/>
              <p:nvPr/>
            </p:nvSpPr>
            <p:spPr>
              <a:xfrm rot="5400000">
                <a:off x="7224412" y="687858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9" name="Google Shape;8529;p29"/>
              <p:cNvSpPr/>
              <p:nvPr/>
            </p:nvSpPr>
            <p:spPr>
              <a:xfrm rot="5400000">
                <a:off x="6826173" y="651281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0" name="Google Shape;8530;p29"/>
              <p:cNvSpPr/>
              <p:nvPr/>
            </p:nvSpPr>
            <p:spPr>
              <a:xfrm rot="5400000">
                <a:off x="6516125" y="6581835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1" name="Google Shape;8531;p29"/>
              <p:cNvSpPr/>
              <p:nvPr/>
            </p:nvSpPr>
            <p:spPr>
              <a:xfrm rot="5400000">
                <a:off x="6536006" y="648304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2" name="Google Shape;8532;p29"/>
              <p:cNvSpPr/>
              <p:nvPr/>
            </p:nvSpPr>
            <p:spPr>
              <a:xfrm rot="5400000">
                <a:off x="6496790" y="60065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3" name="Google Shape;8533;p29"/>
              <p:cNvSpPr/>
              <p:nvPr/>
            </p:nvSpPr>
            <p:spPr>
              <a:xfrm rot="5400000">
                <a:off x="5875149" y="604003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4" name="Google Shape;8534;p29"/>
              <p:cNvSpPr/>
              <p:nvPr/>
            </p:nvSpPr>
            <p:spPr>
              <a:xfrm rot="5400000">
                <a:off x="6685611" y="6581463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3" y="0"/>
                    </a:moveTo>
                    <a:cubicBezTo>
                      <a:pt x="141" y="14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5" name="Google Shape;8535;p29"/>
              <p:cNvSpPr/>
              <p:nvPr/>
            </p:nvSpPr>
            <p:spPr>
              <a:xfrm rot="5400000">
                <a:off x="5994391" y="588546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6" name="Google Shape;8536;p29"/>
              <p:cNvSpPr/>
              <p:nvPr/>
            </p:nvSpPr>
            <p:spPr>
              <a:xfrm rot="5400000">
                <a:off x="6014531" y="625984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7" name="Google Shape;8537;p29"/>
              <p:cNvSpPr/>
              <p:nvPr/>
            </p:nvSpPr>
            <p:spPr>
              <a:xfrm rot="5400000">
                <a:off x="6295151" y="6214142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8" name="Google Shape;8538;p29"/>
              <p:cNvSpPr/>
              <p:nvPr/>
            </p:nvSpPr>
            <p:spPr>
              <a:xfrm rot="5400000">
                <a:off x="6274808" y="654673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9" name="Google Shape;8539;p29"/>
              <p:cNvSpPr/>
              <p:nvPr/>
            </p:nvSpPr>
            <p:spPr>
              <a:xfrm rot="5400000">
                <a:off x="5414336" y="5592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0" name="Google Shape;8540;p29"/>
              <p:cNvSpPr/>
              <p:nvPr/>
            </p:nvSpPr>
            <p:spPr>
              <a:xfrm rot="5400000">
                <a:off x="5374861" y="540139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1" name="Google Shape;8541;p29"/>
              <p:cNvSpPr/>
              <p:nvPr/>
            </p:nvSpPr>
            <p:spPr>
              <a:xfrm rot="5400000">
                <a:off x="5514753" y="583427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2" name="Google Shape;8542;p29"/>
              <p:cNvSpPr/>
              <p:nvPr/>
            </p:nvSpPr>
            <p:spPr>
              <a:xfrm rot="5400000">
                <a:off x="5835164" y="590297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3" name="Google Shape;8543;p29"/>
              <p:cNvSpPr/>
              <p:nvPr/>
            </p:nvSpPr>
            <p:spPr>
              <a:xfrm rot="5400000">
                <a:off x="5893945" y="5540895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85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4" name="Google Shape;8544;p29"/>
              <p:cNvSpPr/>
              <p:nvPr/>
            </p:nvSpPr>
            <p:spPr>
              <a:xfrm rot="5400000">
                <a:off x="6174017" y="578264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5" name="Google Shape;8545;p29"/>
              <p:cNvSpPr/>
              <p:nvPr/>
            </p:nvSpPr>
            <p:spPr>
              <a:xfrm rot="5400000">
                <a:off x="6374677" y="597187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6" name="Google Shape;8546;p29"/>
              <p:cNvSpPr/>
              <p:nvPr/>
            </p:nvSpPr>
            <p:spPr>
              <a:xfrm rot="5400000">
                <a:off x="6254610" y="611080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7" name="Google Shape;8547;p29"/>
              <p:cNvSpPr/>
              <p:nvPr/>
            </p:nvSpPr>
            <p:spPr>
              <a:xfrm rot="5400000">
                <a:off x="6354565" y="64143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8" name="Google Shape;8548;p29"/>
              <p:cNvSpPr/>
              <p:nvPr/>
            </p:nvSpPr>
            <p:spPr>
              <a:xfrm rot="5400000">
                <a:off x="7067784" y="68956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9" name="Google Shape;8549;p29"/>
              <p:cNvSpPr/>
              <p:nvPr/>
            </p:nvSpPr>
            <p:spPr>
              <a:xfrm rot="5400000">
                <a:off x="7363699" y="7068127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0" name="Google Shape;8550;p29"/>
              <p:cNvSpPr/>
              <p:nvPr/>
            </p:nvSpPr>
            <p:spPr>
              <a:xfrm rot="5400000">
                <a:off x="6724097" y="641435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1" name="Google Shape;8551;p29"/>
              <p:cNvSpPr/>
              <p:nvPr/>
            </p:nvSpPr>
            <p:spPr>
              <a:xfrm rot="5400000">
                <a:off x="6964140" y="6695657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2" name="Google Shape;8552;p29"/>
              <p:cNvSpPr/>
              <p:nvPr/>
            </p:nvSpPr>
            <p:spPr>
              <a:xfrm rot="5400000">
                <a:off x="6985871" y="679225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3" name="Google Shape;8553;p29"/>
              <p:cNvSpPr/>
              <p:nvPr/>
            </p:nvSpPr>
            <p:spPr>
              <a:xfrm rot="5400000">
                <a:off x="5575031" y="5453536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54" name="Google Shape;8554;p29"/>
            <p:cNvGrpSpPr/>
            <p:nvPr/>
          </p:nvGrpSpPr>
          <p:grpSpPr>
            <a:xfrm rot="9297712">
              <a:off x="-734780" y="-344154"/>
              <a:ext cx="2297651" cy="1607384"/>
              <a:chOff x="6485916" y="4789168"/>
              <a:chExt cx="2710942" cy="1896513"/>
            </a:xfrm>
          </p:grpSpPr>
          <p:sp>
            <p:nvSpPr>
              <p:cNvPr id="8555" name="Google Shape;8555;p29"/>
              <p:cNvSpPr/>
              <p:nvPr/>
            </p:nvSpPr>
            <p:spPr>
              <a:xfrm rot="5400000">
                <a:off x="6893131" y="4381954"/>
                <a:ext cx="1896513" cy="2710942"/>
              </a:xfrm>
              <a:custGeom>
                <a:avLst/>
                <a:gdLst/>
                <a:ahLst/>
                <a:cxnLst/>
                <a:rect l="l" t="t" r="r" b="b"/>
                <a:pathLst>
                  <a:path w="32927" h="47067" extrusionOk="0">
                    <a:moveTo>
                      <a:pt x="28952" y="21284"/>
                    </a:moveTo>
                    <a:cubicBezTo>
                      <a:pt x="28952" y="21368"/>
                      <a:pt x="28938" y="21438"/>
                      <a:pt x="28938" y="21522"/>
                    </a:cubicBezTo>
                    <a:cubicBezTo>
                      <a:pt x="28938" y="21438"/>
                      <a:pt x="28938" y="21368"/>
                      <a:pt x="28952" y="21284"/>
                    </a:cubicBezTo>
                    <a:close/>
                    <a:moveTo>
                      <a:pt x="30883" y="1"/>
                    </a:moveTo>
                    <a:cubicBezTo>
                      <a:pt x="29918" y="43"/>
                      <a:pt x="28728" y="2673"/>
                      <a:pt x="27861" y="3457"/>
                    </a:cubicBezTo>
                    <a:cubicBezTo>
                      <a:pt x="25594" y="6158"/>
                      <a:pt x="23019" y="8607"/>
                      <a:pt x="20584" y="11167"/>
                    </a:cubicBezTo>
                    <a:cubicBezTo>
                      <a:pt x="19535" y="12343"/>
                      <a:pt x="18429" y="13490"/>
                      <a:pt x="17170" y="14442"/>
                    </a:cubicBezTo>
                    <a:cubicBezTo>
                      <a:pt x="16719" y="14685"/>
                      <a:pt x="16555" y="15343"/>
                      <a:pt x="17046" y="15343"/>
                    </a:cubicBezTo>
                    <a:cubicBezTo>
                      <a:pt x="17119" y="15343"/>
                      <a:pt x="17207" y="15328"/>
                      <a:pt x="17310" y="15295"/>
                    </a:cubicBezTo>
                    <a:cubicBezTo>
                      <a:pt x="18275" y="14918"/>
                      <a:pt x="19283" y="14680"/>
                      <a:pt x="20304" y="14596"/>
                    </a:cubicBezTo>
                    <a:cubicBezTo>
                      <a:pt x="20692" y="14545"/>
                      <a:pt x="21079" y="14523"/>
                      <a:pt x="21465" y="14523"/>
                    </a:cubicBezTo>
                    <a:cubicBezTo>
                      <a:pt x="22251" y="14523"/>
                      <a:pt x="23033" y="14614"/>
                      <a:pt x="23803" y="14736"/>
                    </a:cubicBezTo>
                    <a:cubicBezTo>
                      <a:pt x="23649" y="14974"/>
                      <a:pt x="23299" y="14918"/>
                      <a:pt x="23061" y="14987"/>
                    </a:cubicBezTo>
                    <a:cubicBezTo>
                      <a:pt x="22208" y="15183"/>
                      <a:pt x="21354" y="15337"/>
                      <a:pt x="20514" y="15617"/>
                    </a:cubicBezTo>
                    <a:cubicBezTo>
                      <a:pt x="14735" y="17394"/>
                      <a:pt x="9390" y="20641"/>
                      <a:pt x="5612" y="25413"/>
                    </a:cubicBezTo>
                    <a:lnTo>
                      <a:pt x="5639" y="25385"/>
                    </a:lnTo>
                    <a:lnTo>
                      <a:pt x="5639" y="25385"/>
                    </a:lnTo>
                    <a:cubicBezTo>
                      <a:pt x="4767" y="26404"/>
                      <a:pt x="3583" y="27654"/>
                      <a:pt x="4739" y="27654"/>
                    </a:cubicBezTo>
                    <a:cubicBezTo>
                      <a:pt x="5010" y="27654"/>
                      <a:pt x="5411" y="27585"/>
                      <a:pt x="5975" y="27428"/>
                    </a:cubicBezTo>
                    <a:cubicBezTo>
                      <a:pt x="7286" y="27259"/>
                      <a:pt x="8653" y="26953"/>
                      <a:pt x="9988" y="26953"/>
                    </a:cubicBezTo>
                    <a:cubicBezTo>
                      <a:pt x="10649" y="26953"/>
                      <a:pt x="11302" y="27028"/>
                      <a:pt x="11936" y="27232"/>
                    </a:cubicBezTo>
                    <a:cubicBezTo>
                      <a:pt x="8998" y="28491"/>
                      <a:pt x="5598" y="28785"/>
                      <a:pt x="3093" y="30968"/>
                    </a:cubicBezTo>
                    <a:cubicBezTo>
                      <a:pt x="1036" y="32647"/>
                      <a:pt x="448" y="34424"/>
                      <a:pt x="252" y="36985"/>
                    </a:cubicBezTo>
                    <a:cubicBezTo>
                      <a:pt x="0" y="38944"/>
                      <a:pt x="140" y="41043"/>
                      <a:pt x="1106" y="42792"/>
                    </a:cubicBezTo>
                    <a:cubicBezTo>
                      <a:pt x="1497" y="43618"/>
                      <a:pt x="2197" y="44220"/>
                      <a:pt x="2771" y="44891"/>
                    </a:cubicBezTo>
                    <a:cubicBezTo>
                      <a:pt x="3303" y="45689"/>
                      <a:pt x="4184" y="46179"/>
                      <a:pt x="5038" y="46542"/>
                    </a:cubicBezTo>
                    <a:cubicBezTo>
                      <a:pt x="5643" y="46908"/>
                      <a:pt x="6220" y="47067"/>
                      <a:pt x="6763" y="47067"/>
                    </a:cubicBezTo>
                    <a:cubicBezTo>
                      <a:pt x="8627" y="47067"/>
                      <a:pt x="10090" y="45198"/>
                      <a:pt x="10957" y="43464"/>
                    </a:cubicBezTo>
                    <a:cubicBezTo>
                      <a:pt x="12020" y="41743"/>
                      <a:pt x="12888" y="39952"/>
                      <a:pt x="13882" y="38216"/>
                    </a:cubicBezTo>
                    <a:lnTo>
                      <a:pt x="13882" y="38216"/>
                    </a:lnTo>
                    <a:cubicBezTo>
                      <a:pt x="13993" y="39770"/>
                      <a:pt x="13518" y="41337"/>
                      <a:pt x="13070" y="42848"/>
                    </a:cubicBezTo>
                    <a:cubicBezTo>
                      <a:pt x="12818" y="43716"/>
                      <a:pt x="12566" y="44471"/>
                      <a:pt x="12258" y="45297"/>
                    </a:cubicBezTo>
                    <a:cubicBezTo>
                      <a:pt x="11987" y="45817"/>
                      <a:pt x="11761" y="46814"/>
                      <a:pt x="12313" y="46814"/>
                    </a:cubicBezTo>
                    <a:cubicBezTo>
                      <a:pt x="12444" y="46814"/>
                      <a:pt x="12618" y="46758"/>
                      <a:pt x="12846" y="46626"/>
                    </a:cubicBezTo>
                    <a:cubicBezTo>
                      <a:pt x="18135" y="44443"/>
                      <a:pt x="21298" y="37741"/>
                      <a:pt x="23131" y="32633"/>
                    </a:cubicBezTo>
                    <a:lnTo>
                      <a:pt x="23131" y="32633"/>
                    </a:lnTo>
                    <a:cubicBezTo>
                      <a:pt x="22879" y="34284"/>
                      <a:pt x="22683" y="35949"/>
                      <a:pt x="22208" y="37545"/>
                    </a:cubicBezTo>
                    <a:cubicBezTo>
                      <a:pt x="22068" y="38286"/>
                      <a:pt x="21564" y="39028"/>
                      <a:pt x="21648" y="39770"/>
                    </a:cubicBezTo>
                    <a:cubicBezTo>
                      <a:pt x="21742" y="39874"/>
                      <a:pt x="21842" y="39919"/>
                      <a:pt x="21947" y="39919"/>
                    </a:cubicBezTo>
                    <a:cubicBezTo>
                      <a:pt x="22542" y="39919"/>
                      <a:pt x="23262" y="38454"/>
                      <a:pt x="23607" y="38132"/>
                    </a:cubicBezTo>
                    <a:cubicBezTo>
                      <a:pt x="25566" y="35502"/>
                      <a:pt x="27021" y="32437"/>
                      <a:pt x="28127" y="29345"/>
                    </a:cubicBezTo>
                    <a:cubicBezTo>
                      <a:pt x="29722" y="25287"/>
                      <a:pt x="30058" y="20753"/>
                      <a:pt x="29610" y="16471"/>
                    </a:cubicBezTo>
                    <a:lnTo>
                      <a:pt x="29610" y="16471"/>
                    </a:lnTo>
                    <a:cubicBezTo>
                      <a:pt x="30268" y="18150"/>
                      <a:pt x="30799" y="19941"/>
                      <a:pt x="30841" y="21788"/>
                    </a:cubicBezTo>
                    <a:cubicBezTo>
                      <a:pt x="30959" y="22234"/>
                      <a:pt x="30598" y="23428"/>
                      <a:pt x="31219" y="23428"/>
                    </a:cubicBezTo>
                    <a:cubicBezTo>
                      <a:pt x="31261" y="23428"/>
                      <a:pt x="31308" y="23423"/>
                      <a:pt x="31359" y="23411"/>
                    </a:cubicBezTo>
                    <a:cubicBezTo>
                      <a:pt x="31555" y="23328"/>
                      <a:pt x="31555" y="23104"/>
                      <a:pt x="31597" y="22936"/>
                    </a:cubicBezTo>
                    <a:cubicBezTo>
                      <a:pt x="31905" y="21690"/>
                      <a:pt x="32115" y="20417"/>
                      <a:pt x="32241" y="19144"/>
                    </a:cubicBezTo>
                    <a:cubicBezTo>
                      <a:pt x="32772" y="15337"/>
                      <a:pt x="32926" y="11489"/>
                      <a:pt x="32688" y="7655"/>
                    </a:cubicBezTo>
                    <a:cubicBezTo>
                      <a:pt x="32437" y="6130"/>
                      <a:pt x="32618" y="183"/>
                      <a:pt x="308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6" name="Google Shape;8556;p29"/>
              <p:cNvSpPr/>
              <p:nvPr/>
            </p:nvSpPr>
            <p:spPr>
              <a:xfrm rot="5400000">
                <a:off x="7088794" y="53428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7" name="Google Shape;8557;p29"/>
              <p:cNvSpPr/>
              <p:nvPr/>
            </p:nvSpPr>
            <p:spPr>
              <a:xfrm rot="5400000">
                <a:off x="7510538" y="574608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8" name="Google Shape;8558;p29"/>
              <p:cNvSpPr/>
              <p:nvPr/>
            </p:nvSpPr>
            <p:spPr>
              <a:xfrm rot="5400000">
                <a:off x="7950019" y="570929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9" name="Google Shape;8559;p29"/>
              <p:cNvSpPr/>
              <p:nvPr/>
            </p:nvSpPr>
            <p:spPr>
              <a:xfrm rot="5400000">
                <a:off x="7545209" y="595997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0" name="Google Shape;8560;p29"/>
              <p:cNvSpPr/>
              <p:nvPr/>
            </p:nvSpPr>
            <p:spPr>
              <a:xfrm rot="5400000">
                <a:off x="7844128" y="595521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1" name="Google Shape;8561;p29"/>
              <p:cNvSpPr/>
              <p:nvPr/>
            </p:nvSpPr>
            <p:spPr>
              <a:xfrm rot="5400000">
                <a:off x="7276124" y="50172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2" name="Google Shape;8562;p29"/>
              <p:cNvSpPr/>
              <p:nvPr/>
            </p:nvSpPr>
            <p:spPr>
              <a:xfrm rot="5400000">
                <a:off x="8457202" y="59838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3" name="Google Shape;8563;p29"/>
              <p:cNvSpPr/>
              <p:nvPr/>
            </p:nvSpPr>
            <p:spPr>
              <a:xfrm rot="5400000">
                <a:off x="7440219" y="543784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4" name="Google Shape;8564;p29"/>
              <p:cNvSpPr/>
              <p:nvPr/>
            </p:nvSpPr>
            <p:spPr>
              <a:xfrm rot="5400000">
                <a:off x="6983747" y="498438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5" name="Google Shape;8565;p29"/>
              <p:cNvSpPr/>
              <p:nvPr/>
            </p:nvSpPr>
            <p:spPr>
              <a:xfrm rot="5400000">
                <a:off x="6701663" y="505611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6" name="Google Shape;8566;p29"/>
              <p:cNvSpPr/>
              <p:nvPr/>
            </p:nvSpPr>
            <p:spPr>
              <a:xfrm rot="5400000">
                <a:off x="7899893" y="542314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7" name="Google Shape;8567;p29"/>
              <p:cNvSpPr/>
              <p:nvPr/>
            </p:nvSpPr>
            <p:spPr>
              <a:xfrm rot="5400000">
                <a:off x="7689942" y="52095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8" name="Google Shape;8568;p29"/>
              <p:cNvSpPr/>
              <p:nvPr/>
            </p:nvSpPr>
            <p:spPr>
              <a:xfrm rot="5400000">
                <a:off x="8674473" y="645816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9" name="Google Shape;8569;p29"/>
              <p:cNvSpPr/>
              <p:nvPr/>
            </p:nvSpPr>
            <p:spPr>
              <a:xfrm rot="5400000">
                <a:off x="7825392" y="5571824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0" name="Google Shape;8570;p29"/>
              <p:cNvSpPr/>
              <p:nvPr/>
            </p:nvSpPr>
            <p:spPr>
              <a:xfrm rot="5400000">
                <a:off x="8809491" y="6271416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1" name="Google Shape;8571;p29"/>
              <p:cNvSpPr/>
              <p:nvPr/>
            </p:nvSpPr>
            <p:spPr>
              <a:xfrm rot="5400000">
                <a:off x="8492160" y="629531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2" name="Google Shape;8572;p29"/>
              <p:cNvSpPr/>
              <p:nvPr/>
            </p:nvSpPr>
            <p:spPr>
              <a:xfrm rot="5400000">
                <a:off x="7755591" y="5912232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3" name="Google Shape;8573;p29"/>
              <p:cNvSpPr/>
              <p:nvPr/>
            </p:nvSpPr>
            <p:spPr>
              <a:xfrm rot="5400000">
                <a:off x="8106987" y="567464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4" name="Google Shape;8574;p29"/>
              <p:cNvSpPr/>
              <p:nvPr/>
            </p:nvSpPr>
            <p:spPr>
              <a:xfrm rot="5400000">
                <a:off x="8071683" y="555561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5" name="Google Shape;8575;p29"/>
              <p:cNvSpPr/>
              <p:nvPr/>
            </p:nvSpPr>
            <p:spPr>
              <a:xfrm rot="5400000">
                <a:off x="7405347" y="519953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6" name="Google Shape;8576;p29"/>
              <p:cNvSpPr/>
              <p:nvPr/>
            </p:nvSpPr>
            <p:spPr>
              <a:xfrm rot="5400000">
                <a:off x="7018676" y="510471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7" name="Google Shape;8577;p29"/>
              <p:cNvSpPr/>
              <p:nvPr/>
            </p:nvSpPr>
            <p:spPr>
              <a:xfrm rot="5400000">
                <a:off x="6736966" y="4936787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22" y="1"/>
                    </a:moveTo>
                    <a:cubicBezTo>
                      <a:pt x="140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8" name="Google Shape;8578;p29"/>
              <p:cNvSpPr/>
              <p:nvPr/>
            </p:nvSpPr>
            <p:spPr>
              <a:xfrm rot="5400000">
                <a:off x="6772011" y="52467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9" name="Google Shape;8579;p29"/>
              <p:cNvSpPr/>
              <p:nvPr/>
            </p:nvSpPr>
            <p:spPr>
              <a:xfrm rot="5400000">
                <a:off x="7829890" y="53760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0" name="Google Shape;8580;p29"/>
              <p:cNvSpPr/>
              <p:nvPr/>
            </p:nvSpPr>
            <p:spPr>
              <a:xfrm rot="5400000">
                <a:off x="6853882" y="489822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1" name="Google Shape;8581;p29"/>
              <p:cNvSpPr/>
              <p:nvPr/>
            </p:nvSpPr>
            <p:spPr>
              <a:xfrm rot="5400000">
                <a:off x="8427750" y="607442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7" y="657"/>
                    </a:cubicBezTo>
                    <a:cubicBezTo>
                      <a:pt x="418" y="657"/>
                      <a:pt x="503" y="628"/>
                      <a:pt x="575" y="560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2" name="Google Shape;8582;p29"/>
              <p:cNvSpPr/>
              <p:nvPr/>
            </p:nvSpPr>
            <p:spPr>
              <a:xfrm rot="5400000">
                <a:off x="8141657" y="6174926"/>
                <a:ext cx="44984" cy="37957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9" extrusionOk="0">
                    <a:moveTo>
                      <a:pt x="353" y="1"/>
                    </a:moveTo>
                    <a:cubicBezTo>
                      <a:pt x="348" y="1"/>
                      <a:pt x="342" y="1"/>
                      <a:pt x="337" y="1"/>
                    </a:cubicBez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80" y="355"/>
                      <a:pt x="6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3" name="Google Shape;8583;p29"/>
              <p:cNvSpPr/>
              <p:nvPr/>
            </p:nvSpPr>
            <p:spPr>
              <a:xfrm rot="5400000">
                <a:off x="8000961" y="5864721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46" y="1"/>
                    </a:moveTo>
                    <a:cubicBezTo>
                      <a:pt x="164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40" y="1"/>
                      <a:pt x="34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4" name="Google Shape;8584;p29"/>
              <p:cNvSpPr/>
              <p:nvPr/>
            </p:nvSpPr>
            <p:spPr>
              <a:xfrm rot="5400000">
                <a:off x="7685358" y="5395352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5" name="Google Shape;8585;p29"/>
              <p:cNvSpPr/>
              <p:nvPr/>
            </p:nvSpPr>
            <p:spPr>
              <a:xfrm rot="5400000">
                <a:off x="7598767" y="551660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6" name="Google Shape;8586;p29"/>
              <p:cNvSpPr/>
              <p:nvPr/>
            </p:nvSpPr>
            <p:spPr>
              <a:xfrm rot="5400000">
                <a:off x="7475379" y="536623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7" name="Google Shape;8587;p29"/>
              <p:cNvSpPr/>
              <p:nvPr/>
            </p:nvSpPr>
            <p:spPr>
              <a:xfrm rot="5400000">
                <a:off x="7650717" y="572244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8" name="Google Shape;8588;p29"/>
              <p:cNvSpPr/>
              <p:nvPr/>
            </p:nvSpPr>
            <p:spPr>
              <a:xfrm rot="5400000">
                <a:off x="8036379" y="6055313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9" name="Google Shape;8589;p29"/>
              <p:cNvSpPr/>
              <p:nvPr/>
            </p:nvSpPr>
            <p:spPr>
              <a:xfrm rot="5400000">
                <a:off x="8176903" y="600751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0" name="Google Shape;8590;p29"/>
              <p:cNvSpPr/>
              <p:nvPr/>
            </p:nvSpPr>
            <p:spPr>
              <a:xfrm rot="5400000">
                <a:off x="8640054" y="6300547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1" name="Google Shape;8591;p29"/>
              <p:cNvSpPr/>
              <p:nvPr/>
            </p:nvSpPr>
            <p:spPr>
              <a:xfrm rot="5400000">
                <a:off x="8880473" y="658188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2" name="Google Shape;8592;p29"/>
              <p:cNvSpPr/>
              <p:nvPr/>
            </p:nvSpPr>
            <p:spPr>
              <a:xfrm rot="5400000">
                <a:off x="8393253" y="631402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3" name="Google Shape;8593;p29"/>
              <p:cNvSpPr/>
              <p:nvPr/>
            </p:nvSpPr>
            <p:spPr>
              <a:xfrm rot="5400000">
                <a:off x="7720518" y="610305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4" name="Google Shape;8594;p29"/>
              <p:cNvSpPr/>
              <p:nvPr/>
            </p:nvSpPr>
            <p:spPr>
              <a:xfrm rot="5400000">
                <a:off x="7762689" y="57171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5" name="Google Shape;8595;p29"/>
              <p:cNvSpPr/>
              <p:nvPr/>
            </p:nvSpPr>
            <p:spPr>
              <a:xfrm rot="5400000">
                <a:off x="7335200" y="557922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6" name="Google Shape;8596;p29"/>
              <p:cNvSpPr/>
              <p:nvPr/>
            </p:nvSpPr>
            <p:spPr>
              <a:xfrm rot="5400000">
                <a:off x="7299090" y="5270372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7" name="Google Shape;8597;p29"/>
              <p:cNvSpPr/>
              <p:nvPr/>
            </p:nvSpPr>
            <p:spPr>
              <a:xfrm rot="5400000">
                <a:off x="7193697" y="5008169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8" name="Google Shape;8598;p29"/>
              <p:cNvSpPr/>
              <p:nvPr/>
            </p:nvSpPr>
            <p:spPr>
              <a:xfrm rot="5400000">
                <a:off x="7053606" y="491300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9" name="Google Shape;8599;p29"/>
              <p:cNvSpPr/>
              <p:nvPr/>
            </p:nvSpPr>
            <p:spPr>
              <a:xfrm rot="5400000">
                <a:off x="6631574" y="5080328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0" name="Google Shape;8600;p29"/>
              <p:cNvSpPr/>
              <p:nvPr/>
            </p:nvSpPr>
            <p:spPr>
              <a:xfrm rot="5400000">
                <a:off x="7247860" y="512864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1" name="Google Shape;8601;p29"/>
              <p:cNvSpPr/>
              <p:nvPr/>
            </p:nvSpPr>
            <p:spPr>
              <a:xfrm rot="5400000">
                <a:off x="7634214" y="5613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2" name="Google Shape;8602;p29"/>
              <p:cNvSpPr/>
              <p:nvPr/>
            </p:nvSpPr>
            <p:spPr>
              <a:xfrm rot="5400000">
                <a:off x="8056275" y="5757069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3" name="Google Shape;8603;p29"/>
              <p:cNvSpPr/>
              <p:nvPr/>
            </p:nvSpPr>
            <p:spPr>
              <a:xfrm rot="5400000">
                <a:off x="8592833" y="612946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4" name="Google Shape;8604;p29"/>
              <p:cNvSpPr/>
              <p:nvPr/>
            </p:nvSpPr>
            <p:spPr>
              <a:xfrm rot="5400000">
                <a:off x="8118114" y="588548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5" name="Google Shape;8605;p29"/>
              <p:cNvSpPr/>
              <p:nvPr/>
            </p:nvSpPr>
            <p:spPr>
              <a:xfrm rot="5400000">
                <a:off x="8985779" y="6438022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6" name="Google Shape;8606;p29"/>
              <p:cNvSpPr/>
              <p:nvPr/>
            </p:nvSpPr>
            <p:spPr>
              <a:xfrm rot="5400000">
                <a:off x="9056473" y="655786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7" name="Google Shape;8607;p29"/>
              <p:cNvSpPr/>
              <p:nvPr/>
            </p:nvSpPr>
            <p:spPr>
              <a:xfrm rot="5400000">
                <a:off x="8838885" y="6414122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08" name="Google Shape;8608;p29"/>
            <p:cNvGrpSpPr/>
            <p:nvPr/>
          </p:nvGrpSpPr>
          <p:grpSpPr>
            <a:xfrm rot="-8847342">
              <a:off x="6801681" y="-312532"/>
              <a:ext cx="1841008" cy="1270489"/>
              <a:chOff x="7765157" y="241039"/>
              <a:chExt cx="2172347" cy="1499148"/>
            </a:xfrm>
          </p:grpSpPr>
          <p:sp>
            <p:nvSpPr>
              <p:cNvPr id="8609" name="Google Shape;8609;p29"/>
              <p:cNvSpPr/>
              <p:nvPr/>
            </p:nvSpPr>
            <p:spPr>
              <a:xfrm rot="5400000">
                <a:off x="8101757" y="-95561"/>
                <a:ext cx="1499148" cy="2172347"/>
              </a:xfrm>
              <a:custGeom>
                <a:avLst/>
                <a:gdLst/>
                <a:ahLst/>
                <a:cxnLst/>
                <a:rect l="l" t="t" r="r" b="b"/>
                <a:pathLst>
                  <a:path w="26028" h="37716" extrusionOk="0">
                    <a:moveTo>
                      <a:pt x="3502" y="1"/>
                    </a:moveTo>
                    <a:cubicBezTo>
                      <a:pt x="2869" y="1"/>
                      <a:pt x="2456" y="631"/>
                      <a:pt x="2155" y="1147"/>
                    </a:cubicBezTo>
                    <a:cubicBezTo>
                      <a:pt x="1022" y="3386"/>
                      <a:pt x="686" y="5877"/>
                      <a:pt x="518" y="8354"/>
                    </a:cubicBezTo>
                    <a:cubicBezTo>
                      <a:pt x="0" y="11208"/>
                      <a:pt x="742" y="14091"/>
                      <a:pt x="1568" y="16792"/>
                    </a:cubicBezTo>
                    <a:cubicBezTo>
                      <a:pt x="3667" y="23635"/>
                      <a:pt x="9544" y="28602"/>
                      <a:pt x="15253" y="32394"/>
                    </a:cubicBezTo>
                    <a:cubicBezTo>
                      <a:pt x="17772" y="34032"/>
                      <a:pt x="20151" y="35515"/>
                      <a:pt x="22585" y="37208"/>
                    </a:cubicBezTo>
                    <a:cubicBezTo>
                      <a:pt x="22917" y="37379"/>
                      <a:pt x="23364" y="37716"/>
                      <a:pt x="23756" y="37716"/>
                    </a:cubicBezTo>
                    <a:cubicBezTo>
                      <a:pt x="23909" y="37716"/>
                      <a:pt x="24054" y="37664"/>
                      <a:pt x="24181" y="37530"/>
                    </a:cubicBezTo>
                    <a:cubicBezTo>
                      <a:pt x="24712" y="36075"/>
                      <a:pt x="24908" y="34493"/>
                      <a:pt x="25146" y="32940"/>
                    </a:cubicBezTo>
                    <a:cubicBezTo>
                      <a:pt x="25636" y="30547"/>
                      <a:pt x="26028" y="28098"/>
                      <a:pt x="25916" y="25678"/>
                    </a:cubicBezTo>
                    <a:cubicBezTo>
                      <a:pt x="25818" y="18639"/>
                      <a:pt x="23117" y="11544"/>
                      <a:pt x="18136" y="6507"/>
                    </a:cubicBezTo>
                    <a:cubicBezTo>
                      <a:pt x="15519" y="3820"/>
                      <a:pt x="11993" y="2029"/>
                      <a:pt x="8438" y="825"/>
                    </a:cubicBezTo>
                    <a:cubicBezTo>
                      <a:pt x="7162" y="436"/>
                      <a:pt x="5790" y="26"/>
                      <a:pt x="4443" y="26"/>
                    </a:cubicBezTo>
                    <a:cubicBezTo>
                      <a:pt x="4239" y="26"/>
                      <a:pt x="4036" y="36"/>
                      <a:pt x="3834" y="56"/>
                    </a:cubicBezTo>
                    <a:cubicBezTo>
                      <a:pt x="3717" y="18"/>
                      <a:pt x="3607" y="1"/>
                      <a:pt x="35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0" name="Google Shape;8610;p29"/>
              <p:cNvSpPr/>
              <p:nvPr/>
            </p:nvSpPr>
            <p:spPr>
              <a:xfrm rot="5400000">
                <a:off x="9048237" y="33820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1" name="Google Shape;8611;p29"/>
              <p:cNvSpPr/>
              <p:nvPr/>
            </p:nvSpPr>
            <p:spPr>
              <a:xfrm rot="5400000">
                <a:off x="9285432" y="33836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2" name="Google Shape;8612;p29"/>
              <p:cNvSpPr/>
              <p:nvPr/>
            </p:nvSpPr>
            <p:spPr>
              <a:xfrm rot="5400000">
                <a:off x="9575016" y="44917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3" name="Google Shape;8613;p29"/>
              <p:cNvSpPr/>
              <p:nvPr/>
            </p:nvSpPr>
            <p:spPr>
              <a:xfrm rot="5400000">
                <a:off x="8871720" y="73401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4" name="Google Shape;8614;p29"/>
              <p:cNvSpPr/>
              <p:nvPr/>
            </p:nvSpPr>
            <p:spPr>
              <a:xfrm rot="5400000">
                <a:off x="8813172" y="548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5" name="Google Shape;8615;p29"/>
              <p:cNvSpPr/>
              <p:nvPr/>
            </p:nvSpPr>
            <p:spPr>
              <a:xfrm rot="5400000">
                <a:off x="8663188" y="73744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1"/>
                    </a:moveTo>
                    <a:cubicBezTo>
                      <a:pt x="140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6" name="Google Shape;8616;p29"/>
              <p:cNvSpPr/>
              <p:nvPr/>
            </p:nvSpPr>
            <p:spPr>
              <a:xfrm rot="5400000">
                <a:off x="8687581" y="8432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7" name="Google Shape;8617;p29"/>
              <p:cNvSpPr/>
              <p:nvPr/>
            </p:nvSpPr>
            <p:spPr>
              <a:xfrm rot="5400000">
                <a:off x="8917453" y="767653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8" name="Google Shape;8618;p29"/>
              <p:cNvSpPr/>
              <p:nvPr/>
            </p:nvSpPr>
            <p:spPr>
              <a:xfrm rot="5400000">
                <a:off x="9085787" y="41947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9" name="Google Shape;8619;p29"/>
              <p:cNvSpPr/>
              <p:nvPr/>
            </p:nvSpPr>
            <p:spPr>
              <a:xfrm rot="5400000">
                <a:off x="9140260" y="55174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0" name="Google Shape;8620;p29"/>
              <p:cNvSpPr/>
              <p:nvPr/>
            </p:nvSpPr>
            <p:spPr>
              <a:xfrm rot="5400000">
                <a:off x="8692275" y="9350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1" name="Google Shape;8621;p29"/>
              <p:cNvSpPr/>
              <p:nvPr/>
            </p:nvSpPr>
            <p:spPr>
              <a:xfrm rot="5400000">
                <a:off x="8471475" y="8681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2" name="Google Shape;8622;p29"/>
              <p:cNvSpPr/>
              <p:nvPr/>
            </p:nvSpPr>
            <p:spPr>
              <a:xfrm rot="5400000">
                <a:off x="8345625" y="1113814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3" name="Google Shape;8623;p29"/>
              <p:cNvSpPr/>
              <p:nvPr/>
            </p:nvSpPr>
            <p:spPr>
              <a:xfrm rot="5400000">
                <a:off x="8307812" y="127269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4" name="Google Shape;8624;p29"/>
              <p:cNvSpPr/>
              <p:nvPr/>
            </p:nvSpPr>
            <p:spPr>
              <a:xfrm rot="5400000">
                <a:off x="8062504" y="130385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5" name="Google Shape;8625;p29"/>
              <p:cNvSpPr/>
              <p:nvPr/>
            </p:nvSpPr>
            <p:spPr>
              <a:xfrm rot="5400000">
                <a:off x="8025728" y="14717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6" name="Google Shape;8626;p29"/>
              <p:cNvSpPr/>
              <p:nvPr/>
            </p:nvSpPr>
            <p:spPr>
              <a:xfrm rot="5400000">
                <a:off x="9051078" y="83225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7" name="Google Shape;8627;p29"/>
              <p:cNvSpPr/>
              <p:nvPr/>
            </p:nvSpPr>
            <p:spPr>
              <a:xfrm rot="5400000">
                <a:off x="8096461" y="140955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7" y="657"/>
                    </a:cubicBezTo>
                    <a:cubicBezTo>
                      <a:pt x="418" y="657"/>
                      <a:pt x="503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8" name="Google Shape;8628;p29"/>
              <p:cNvSpPr/>
              <p:nvPr/>
            </p:nvSpPr>
            <p:spPr>
              <a:xfrm rot="5400000">
                <a:off x="8624368" y="872739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9" name="Google Shape;8629;p29"/>
              <p:cNvSpPr/>
              <p:nvPr/>
            </p:nvSpPr>
            <p:spPr>
              <a:xfrm rot="5400000">
                <a:off x="8444836" y="101800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0" name="Google Shape;8630;p29"/>
              <p:cNvSpPr/>
              <p:nvPr/>
            </p:nvSpPr>
            <p:spPr>
              <a:xfrm rot="5400000">
                <a:off x="8814526" y="53657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6" y="658"/>
                      <a:pt x="338" y="658"/>
                    </a:cubicBezTo>
                    <a:cubicBezTo>
                      <a:pt x="420" y="658"/>
                      <a:pt x="502" y="628"/>
                      <a:pt x="570" y="561"/>
                    </a:cubicBezTo>
                    <a:cubicBezTo>
                      <a:pt x="779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1" name="Google Shape;8631;p29"/>
              <p:cNvSpPr/>
              <p:nvPr/>
            </p:nvSpPr>
            <p:spPr>
              <a:xfrm rot="5400000">
                <a:off x="8622928" y="54086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2" name="Google Shape;8632;p29"/>
              <p:cNvSpPr/>
              <p:nvPr/>
            </p:nvSpPr>
            <p:spPr>
              <a:xfrm rot="5400000">
                <a:off x="8441640" y="72704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3" name="Google Shape;8633;p29"/>
              <p:cNvSpPr/>
              <p:nvPr/>
            </p:nvSpPr>
            <p:spPr>
              <a:xfrm rot="5400000">
                <a:off x="8421855" y="82257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4" name="Google Shape;8634;p29"/>
              <p:cNvSpPr/>
              <p:nvPr/>
            </p:nvSpPr>
            <p:spPr>
              <a:xfrm rot="5400000">
                <a:off x="8289409" y="95766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5" name="Google Shape;8635;p29"/>
              <p:cNvSpPr/>
              <p:nvPr/>
            </p:nvSpPr>
            <p:spPr>
              <a:xfrm rot="5400000">
                <a:off x="8330304" y="834927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6" name="Google Shape;8636;p29"/>
              <p:cNvSpPr/>
              <p:nvPr/>
            </p:nvSpPr>
            <p:spPr>
              <a:xfrm rot="5400000">
                <a:off x="8521383" y="7069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7" name="Google Shape;8637;p29"/>
              <p:cNvSpPr/>
              <p:nvPr/>
            </p:nvSpPr>
            <p:spPr>
              <a:xfrm rot="5400000">
                <a:off x="8734206" y="51189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8" name="Google Shape;8638;p29"/>
              <p:cNvSpPr/>
              <p:nvPr/>
            </p:nvSpPr>
            <p:spPr>
              <a:xfrm rot="5400000">
                <a:off x="8941919" y="46189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9" name="Google Shape;8639;p29"/>
              <p:cNvSpPr/>
              <p:nvPr/>
            </p:nvSpPr>
            <p:spPr>
              <a:xfrm rot="5400000">
                <a:off x="9570533" y="59044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0" name="Google Shape;8640;p29"/>
              <p:cNvSpPr/>
              <p:nvPr/>
            </p:nvSpPr>
            <p:spPr>
              <a:xfrm rot="5400000">
                <a:off x="8805109" y="64966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1" name="Google Shape;8641;p29"/>
              <p:cNvSpPr/>
              <p:nvPr/>
            </p:nvSpPr>
            <p:spPr>
              <a:xfrm rot="5400000">
                <a:off x="8849027" y="59048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2" name="Google Shape;8642;p29"/>
              <p:cNvSpPr/>
              <p:nvPr/>
            </p:nvSpPr>
            <p:spPr>
              <a:xfrm rot="5400000">
                <a:off x="8876846" y="4917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3" name="Google Shape;8643;p29"/>
              <p:cNvSpPr/>
              <p:nvPr/>
            </p:nvSpPr>
            <p:spPr>
              <a:xfrm rot="5400000">
                <a:off x="9223326" y="398141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4" name="Google Shape;8644;p29"/>
              <p:cNvSpPr/>
              <p:nvPr/>
            </p:nvSpPr>
            <p:spPr>
              <a:xfrm rot="5400000">
                <a:off x="9791888" y="39930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5" name="Google Shape;8645;p29"/>
              <p:cNvSpPr/>
              <p:nvPr/>
            </p:nvSpPr>
            <p:spPr>
              <a:xfrm rot="5400000">
                <a:off x="9669089" y="3716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6" name="Google Shape;8646;p29"/>
              <p:cNvSpPr/>
              <p:nvPr/>
            </p:nvSpPr>
            <p:spPr>
              <a:xfrm rot="5400000">
                <a:off x="8738785" y="44637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7" name="Google Shape;8647;p29"/>
              <p:cNvSpPr/>
              <p:nvPr/>
            </p:nvSpPr>
            <p:spPr>
              <a:xfrm rot="5400000">
                <a:off x="8930066" y="37161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8" name="Google Shape;8648;p29"/>
              <p:cNvSpPr/>
              <p:nvPr/>
            </p:nvSpPr>
            <p:spPr>
              <a:xfrm rot="5400000">
                <a:off x="9403572" y="30071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9" name="Google Shape;8649;p29"/>
              <p:cNvSpPr/>
              <p:nvPr/>
            </p:nvSpPr>
            <p:spPr>
              <a:xfrm rot="5400000">
                <a:off x="9676222" y="48524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0" name="Google Shape;8650;p29"/>
              <p:cNvSpPr/>
              <p:nvPr/>
            </p:nvSpPr>
            <p:spPr>
              <a:xfrm rot="5400000">
                <a:off x="9775333" y="55174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5" y="671"/>
                      <a:pt x="507" y="642"/>
                      <a:pt x="575" y="574"/>
                    </a:cubicBezTo>
                    <a:cubicBezTo>
                      <a:pt x="784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1" name="Google Shape;8651;p29"/>
              <p:cNvSpPr/>
              <p:nvPr/>
            </p:nvSpPr>
            <p:spPr>
              <a:xfrm rot="5400000">
                <a:off x="8954229" y="77701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2" name="Google Shape;8652;p29"/>
              <p:cNvSpPr/>
              <p:nvPr/>
            </p:nvSpPr>
            <p:spPr>
              <a:xfrm rot="5400000">
                <a:off x="9166561" y="34010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3" name="Google Shape;8653;p29"/>
              <p:cNvSpPr/>
              <p:nvPr/>
            </p:nvSpPr>
            <p:spPr>
              <a:xfrm rot="5400000">
                <a:off x="8932457" y="6690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4" name="Google Shape;8654;p29"/>
              <p:cNvSpPr/>
              <p:nvPr/>
            </p:nvSpPr>
            <p:spPr>
              <a:xfrm rot="5400000">
                <a:off x="9403309" y="60698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5" name="Google Shape;8655;p29"/>
              <p:cNvSpPr/>
              <p:nvPr/>
            </p:nvSpPr>
            <p:spPr>
              <a:xfrm rot="5400000">
                <a:off x="8850380" y="852120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6" name="Google Shape;8656;p29"/>
              <p:cNvSpPr/>
              <p:nvPr/>
            </p:nvSpPr>
            <p:spPr>
              <a:xfrm rot="5400000">
                <a:off x="8764819" y="97529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7" name="Google Shape;8657;p29"/>
              <p:cNvSpPr/>
              <p:nvPr/>
            </p:nvSpPr>
            <p:spPr>
              <a:xfrm rot="5400000">
                <a:off x="9286137" y="68937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8" name="Google Shape;8658;p29"/>
              <p:cNvSpPr/>
              <p:nvPr/>
            </p:nvSpPr>
            <p:spPr>
              <a:xfrm rot="5400000">
                <a:off x="9389232" y="520644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9" name="Google Shape;8659;p29"/>
              <p:cNvSpPr/>
              <p:nvPr/>
            </p:nvSpPr>
            <p:spPr>
              <a:xfrm rot="5400000">
                <a:off x="9207337" y="49709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0" name="Google Shape;8660;p29"/>
              <p:cNvSpPr/>
              <p:nvPr/>
            </p:nvSpPr>
            <p:spPr>
              <a:xfrm rot="5400000">
                <a:off x="9119738" y="7375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1" name="Google Shape;8661;p29"/>
              <p:cNvSpPr/>
              <p:nvPr/>
            </p:nvSpPr>
            <p:spPr>
              <a:xfrm rot="5400000">
                <a:off x="8628111" y="1098118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2" name="Google Shape;8662;p29"/>
              <p:cNvSpPr/>
              <p:nvPr/>
            </p:nvSpPr>
            <p:spPr>
              <a:xfrm rot="5400000">
                <a:off x="8775446" y="804602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1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32"/>
                      <a:pt x="166" y="671"/>
                      <a:pt x="340" y="671"/>
                    </a:cubicBezTo>
                    <a:cubicBezTo>
                      <a:pt x="421" y="671"/>
                      <a:pt x="503" y="641"/>
                      <a:pt x="569" y="574"/>
                    </a:cubicBezTo>
                    <a:cubicBezTo>
                      <a:pt x="779" y="364"/>
                      <a:pt x="639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3" name="Google Shape;8663;p29"/>
              <p:cNvSpPr/>
              <p:nvPr/>
            </p:nvSpPr>
            <p:spPr>
              <a:xfrm rot="5400000">
                <a:off x="8777721" y="71737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4" name="Google Shape;8664;p29"/>
              <p:cNvSpPr/>
              <p:nvPr/>
            </p:nvSpPr>
            <p:spPr>
              <a:xfrm rot="5400000">
                <a:off x="8081943" y="1198099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lnTo>
                      <a:pt x="1" y="336"/>
                    </a:lnTo>
                    <a:cubicBezTo>
                      <a:pt x="10" y="533"/>
                      <a:pt x="170" y="661"/>
                      <a:pt x="337" y="661"/>
                    </a:cubicBezTo>
                    <a:cubicBezTo>
                      <a:pt x="420" y="661"/>
                      <a:pt x="505" y="629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5" name="Google Shape;8665;p29"/>
              <p:cNvSpPr/>
              <p:nvPr/>
            </p:nvSpPr>
            <p:spPr>
              <a:xfrm rot="5400000">
                <a:off x="8917712" y="83242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6" name="Google Shape;8666;p29"/>
              <p:cNvSpPr/>
              <p:nvPr/>
            </p:nvSpPr>
            <p:spPr>
              <a:xfrm rot="5400000">
                <a:off x="8863714" y="9218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7" name="Google Shape;8667;p29"/>
              <p:cNvSpPr/>
              <p:nvPr/>
            </p:nvSpPr>
            <p:spPr>
              <a:xfrm rot="5400000">
                <a:off x="9473450" y="49158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8" name="Google Shape;8668;p29"/>
              <p:cNvSpPr/>
              <p:nvPr/>
            </p:nvSpPr>
            <p:spPr>
              <a:xfrm rot="5400000">
                <a:off x="9516995" y="379300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9" name="Google Shape;8669;p29"/>
              <p:cNvSpPr/>
              <p:nvPr/>
            </p:nvSpPr>
            <p:spPr>
              <a:xfrm rot="5400000">
                <a:off x="8199010" y="116792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0" name="Google Shape;8670;p29"/>
              <p:cNvSpPr/>
              <p:nvPr/>
            </p:nvSpPr>
            <p:spPr>
              <a:xfrm rot="5400000">
                <a:off x="7838738" y="15402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1" name="Google Shape;8671;p29"/>
              <p:cNvSpPr/>
              <p:nvPr/>
            </p:nvSpPr>
            <p:spPr>
              <a:xfrm rot="5400000">
                <a:off x="9297998" y="6087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2" name="Google Shape;8672;p29"/>
              <p:cNvSpPr/>
              <p:nvPr/>
            </p:nvSpPr>
            <p:spPr>
              <a:xfrm rot="5400000">
                <a:off x="9469424" y="649694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3" name="Google Shape;8673;p29"/>
              <p:cNvSpPr/>
              <p:nvPr/>
            </p:nvSpPr>
            <p:spPr>
              <a:xfrm rot="5400000">
                <a:off x="9439579" y="39813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4" name="Google Shape;8674;p29"/>
              <p:cNvSpPr/>
              <p:nvPr/>
            </p:nvSpPr>
            <p:spPr>
              <a:xfrm rot="5400000">
                <a:off x="9126487" y="60877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5" name="Google Shape;8675;p29"/>
              <p:cNvSpPr/>
              <p:nvPr/>
            </p:nvSpPr>
            <p:spPr>
              <a:xfrm rot="5400000">
                <a:off x="9029507" y="64163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6" name="Google Shape;8676;p29"/>
              <p:cNvSpPr/>
              <p:nvPr/>
            </p:nvSpPr>
            <p:spPr>
              <a:xfrm rot="5400000">
                <a:off x="8641013" y="65807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7" name="Google Shape;8677;p29"/>
              <p:cNvSpPr/>
              <p:nvPr/>
            </p:nvSpPr>
            <p:spPr>
              <a:xfrm rot="5400000">
                <a:off x="8778239" y="65182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8" name="Google Shape;8678;p29"/>
              <p:cNvSpPr/>
              <p:nvPr/>
            </p:nvSpPr>
            <p:spPr>
              <a:xfrm rot="5400000">
                <a:off x="8685018" y="548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9" name="Google Shape;8679;p29"/>
              <p:cNvSpPr/>
              <p:nvPr/>
            </p:nvSpPr>
            <p:spPr>
              <a:xfrm rot="5400000">
                <a:off x="8488121" y="78003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0" name="Google Shape;8680;p29"/>
              <p:cNvSpPr/>
              <p:nvPr/>
            </p:nvSpPr>
            <p:spPr>
              <a:xfrm rot="5400000">
                <a:off x="8567663" y="833717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1" name="Google Shape;8681;p29"/>
              <p:cNvSpPr/>
              <p:nvPr/>
            </p:nvSpPr>
            <p:spPr>
              <a:xfrm rot="5400000">
                <a:off x="8700224" y="675353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2" name="Google Shape;8682;p29"/>
              <p:cNvSpPr/>
              <p:nvPr/>
            </p:nvSpPr>
            <p:spPr>
              <a:xfrm rot="5400000">
                <a:off x="8858329" y="3982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3" name="Google Shape;8683;p29"/>
              <p:cNvSpPr/>
              <p:nvPr/>
            </p:nvSpPr>
            <p:spPr>
              <a:xfrm rot="5400000">
                <a:off x="9313432" y="43851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4" name="Google Shape;8684;p29"/>
              <p:cNvSpPr/>
              <p:nvPr/>
            </p:nvSpPr>
            <p:spPr>
              <a:xfrm rot="5400000">
                <a:off x="8919555" y="55215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5" name="Google Shape;8685;p29"/>
              <p:cNvSpPr/>
              <p:nvPr/>
            </p:nvSpPr>
            <p:spPr>
              <a:xfrm rot="5400000">
                <a:off x="8915667" y="55713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2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6" name="Google Shape;8686;p29"/>
              <p:cNvSpPr/>
              <p:nvPr/>
            </p:nvSpPr>
            <p:spPr>
              <a:xfrm rot="5400000">
                <a:off x="8637183" y="102903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7" name="Google Shape;8687;p29"/>
              <p:cNvSpPr/>
              <p:nvPr/>
            </p:nvSpPr>
            <p:spPr>
              <a:xfrm rot="5400000">
                <a:off x="8690403" y="7912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8" name="Google Shape;8688;p29"/>
              <p:cNvSpPr/>
              <p:nvPr/>
            </p:nvSpPr>
            <p:spPr>
              <a:xfrm rot="5400000">
                <a:off x="7938803" y="143079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64" y="1"/>
                      <a:pt x="10" y="141"/>
                      <a:pt x="10" y="323"/>
                    </a:cubicBezTo>
                    <a:cubicBezTo>
                      <a:pt x="1" y="533"/>
                      <a:pt x="167" y="671"/>
                      <a:pt x="341" y="671"/>
                    </a:cubicBezTo>
                    <a:cubicBezTo>
                      <a:pt x="421" y="671"/>
                      <a:pt x="503" y="641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9" name="Google Shape;8689;p29"/>
              <p:cNvSpPr/>
              <p:nvPr/>
            </p:nvSpPr>
            <p:spPr>
              <a:xfrm rot="5400000">
                <a:off x="8433950" y="114575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0" name="Google Shape;8690;p29"/>
              <p:cNvSpPr/>
              <p:nvPr/>
            </p:nvSpPr>
            <p:spPr>
              <a:xfrm rot="5400000">
                <a:off x="8566943" y="114494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1" name="Google Shape;8691;p29"/>
              <p:cNvSpPr/>
              <p:nvPr/>
            </p:nvSpPr>
            <p:spPr>
              <a:xfrm rot="5400000">
                <a:off x="8385972" y="12614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2" name="Google Shape;8692;p29"/>
              <p:cNvSpPr/>
              <p:nvPr/>
            </p:nvSpPr>
            <p:spPr>
              <a:xfrm rot="5400000">
                <a:off x="8280107" y="12431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3" name="Google Shape;8693;p29"/>
              <p:cNvSpPr/>
              <p:nvPr/>
            </p:nvSpPr>
            <p:spPr>
              <a:xfrm rot="5400000">
                <a:off x="8509317" y="108812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4" name="Google Shape;8694;p29"/>
              <p:cNvSpPr/>
              <p:nvPr/>
            </p:nvSpPr>
            <p:spPr>
              <a:xfrm rot="5400000">
                <a:off x="8359506" y="944823"/>
                <a:ext cx="4498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5" name="Google Shape;8695;p29"/>
              <p:cNvSpPr/>
              <p:nvPr/>
            </p:nvSpPr>
            <p:spPr>
              <a:xfrm rot="5400000">
                <a:off x="8298971" y="108167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50" y="1"/>
                    </a:moveTo>
                    <a:cubicBezTo>
                      <a:pt x="168" y="1"/>
                      <a:pt x="14" y="140"/>
                      <a:pt x="14" y="322"/>
                    </a:cubicBezTo>
                    <a:lnTo>
                      <a:pt x="0" y="322"/>
                    </a:ln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5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6" name="Google Shape;8696;p29"/>
              <p:cNvSpPr/>
              <p:nvPr/>
            </p:nvSpPr>
            <p:spPr>
              <a:xfrm rot="5400000">
                <a:off x="8185043" y="107574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7" name="Google Shape;8697;p29"/>
              <p:cNvSpPr/>
              <p:nvPr/>
            </p:nvSpPr>
            <p:spPr>
              <a:xfrm rot="5400000">
                <a:off x="8176173" y="133043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8" name="Google Shape;8698;p29"/>
              <p:cNvSpPr/>
              <p:nvPr/>
            </p:nvSpPr>
            <p:spPr>
              <a:xfrm rot="5400000">
                <a:off x="8020371" y="1544643"/>
                <a:ext cx="4498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9" name="Google Shape;8699;p29"/>
              <p:cNvSpPr/>
              <p:nvPr/>
            </p:nvSpPr>
            <p:spPr>
              <a:xfrm rot="5400000">
                <a:off x="7939079" y="16042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00" name="Google Shape;8700;p29"/>
            <p:cNvGrpSpPr/>
            <p:nvPr/>
          </p:nvGrpSpPr>
          <p:grpSpPr>
            <a:xfrm rot="-8017680">
              <a:off x="7547835" y="-845839"/>
              <a:ext cx="1476643" cy="1837651"/>
              <a:chOff x="7664649" y="-868807"/>
              <a:chExt cx="1742209" cy="2168143"/>
            </a:xfrm>
          </p:grpSpPr>
          <p:sp>
            <p:nvSpPr>
              <p:cNvPr id="8701" name="Google Shape;8701;p29"/>
              <p:cNvSpPr/>
              <p:nvPr/>
            </p:nvSpPr>
            <p:spPr>
              <a:xfrm rot="5400000">
                <a:off x="7451683" y="-655841"/>
                <a:ext cx="2168143" cy="1742209"/>
              </a:xfrm>
              <a:custGeom>
                <a:avLst/>
                <a:gdLst/>
                <a:ahLst/>
                <a:cxnLst/>
                <a:rect l="l" t="t" r="r" b="b"/>
                <a:pathLst>
                  <a:path w="37643" h="30248" extrusionOk="0">
                    <a:moveTo>
                      <a:pt x="12958" y="5872"/>
                    </a:moveTo>
                    <a:cubicBezTo>
                      <a:pt x="13028" y="5914"/>
                      <a:pt x="13098" y="5970"/>
                      <a:pt x="13182" y="6012"/>
                    </a:cubicBezTo>
                    <a:cubicBezTo>
                      <a:pt x="13112" y="5984"/>
                      <a:pt x="13042" y="5942"/>
                      <a:pt x="12986" y="5914"/>
                    </a:cubicBezTo>
                    <a:lnTo>
                      <a:pt x="12958" y="5886"/>
                    </a:lnTo>
                    <a:lnTo>
                      <a:pt x="12958" y="5872"/>
                    </a:lnTo>
                    <a:close/>
                    <a:moveTo>
                      <a:pt x="37642" y="29366"/>
                    </a:moveTo>
                    <a:cubicBezTo>
                      <a:pt x="37642" y="29369"/>
                      <a:pt x="37641" y="29371"/>
                      <a:pt x="37641" y="29374"/>
                    </a:cubicBezTo>
                    <a:lnTo>
                      <a:pt x="37641" y="29374"/>
                    </a:lnTo>
                    <a:cubicBezTo>
                      <a:pt x="37641" y="29376"/>
                      <a:pt x="37642" y="29378"/>
                      <a:pt x="37642" y="29380"/>
                    </a:cubicBezTo>
                    <a:lnTo>
                      <a:pt x="37642" y="29366"/>
                    </a:lnTo>
                    <a:close/>
                    <a:moveTo>
                      <a:pt x="3236" y="0"/>
                    </a:moveTo>
                    <a:cubicBezTo>
                      <a:pt x="3110" y="0"/>
                      <a:pt x="2992" y="16"/>
                      <a:pt x="2883" y="50"/>
                    </a:cubicBezTo>
                    <a:cubicBezTo>
                      <a:pt x="2184" y="232"/>
                      <a:pt x="1414" y="2205"/>
                      <a:pt x="1414" y="2835"/>
                    </a:cubicBezTo>
                    <a:cubicBezTo>
                      <a:pt x="1008" y="3381"/>
                      <a:pt x="1078" y="4080"/>
                      <a:pt x="882" y="4696"/>
                    </a:cubicBezTo>
                    <a:lnTo>
                      <a:pt x="882" y="4682"/>
                    </a:lnTo>
                    <a:lnTo>
                      <a:pt x="882" y="4682"/>
                    </a:lnTo>
                    <a:cubicBezTo>
                      <a:pt x="1" y="9342"/>
                      <a:pt x="1008" y="14268"/>
                      <a:pt x="3023" y="18564"/>
                    </a:cubicBezTo>
                    <a:cubicBezTo>
                      <a:pt x="3640" y="17491"/>
                      <a:pt x="5734" y="13064"/>
                      <a:pt x="6440" y="13064"/>
                    </a:cubicBezTo>
                    <a:cubicBezTo>
                      <a:pt x="6711" y="13064"/>
                      <a:pt x="6778" y="13715"/>
                      <a:pt x="6479" y="15457"/>
                    </a:cubicBezTo>
                    <a:lnTo>
                      <a:pt x="6479" y="15443"/>
                    </a:lnTo>
                    <a:cubicBezTo>
                      <a:pt x="6144" y="17444"/>
                      <a:pt x="5360" y="19361"/>
                      <a:pt x="4660" y="21250"/>
                    </a:cubicBezTo>
                    <a:cubicBezTo>
                      <a:pt x="6270" y="23531"/>
                      <a:pt x="8872" y="25602"/>
                      <a:pt x="11405" y="26680"/>
                    </a:cubicBezTo>
                    <a:cubicBezTo>
                      <a:pt x="12581" y="27323"/>
                      <a:pt x="13910" y="27673"/>
                      <a:pt x="15155" y="28191"/>
                    </a:cubicBezTo>
                    <a:cubicBezTo>
                      <a:pt x="15631" y="25868"/>
                      <a:pt x="16219" y="23573"/>
                      <a:pt x="16653" y="21236"/>
                    </a:cubicBezTo>
                    <a:lnTo>
                      <a:pt x="16653" y="21236"/>
                    </a:lnTo>
                    <a:cubicBezTo>
                      <a:pt x="16650" y="21241"/>
                      <a:pt x="16648" y="21245"/>
                      <a:pt x="16647" y="21249"/>
                    </a:cubicBezTo>
                    <a:lnTo>
                      <a:pt x="16647" y="21249"/>
                    </a:lnTo>
                    <a:cubicBezTo>
                      <a:pt x="17007" y="18746"/>
                      <a:pt x="17308" y="17776"/>
                      <a:pt x="17551" y="17776"/>
                    </a:cubicBezTo>
                    <a:cubicBezTo>
                      <a:pt x="18313" y="17776"/>
                      <a:pt x="18506" y="27315"/>
                      <a:pt x="18178" y="29031"/>
                    </a:cubicBezTo>
                    <a:cubicBezTo>
                      <a:pt x="20305" y="29380"/>
                      <a:pt x="22446" y="29716"/>
                      <a:pt x="24587" y="30010"/>
                    </a:cubicBezTo>
                    <a:cubicBezTo>
                      <a:pt x="25007" y="28359"/>
                      <a:pt x="24825" y="26470"/>
                      <a:pt x="25356" y="24916"/>
                    </a:cubicBezTo>
                    <a:cubicBezTo>
                      <a:pt x="26406" y="25098"/>
                      <a:pt x="27497" y="29142"/>
                      <a:pt x="27931" y="30234"/>
                    </a:cubicBezTo>
                    <a:cubicBezTo>
                      <a:pt x="28295" y="30243"/>
                      <a:pt x="28661" y="30248"/>
                      <a:pt x="29028" y="30248"/>
                    </a:cubicBezTo>
                    <a:cubicBezTo>
                      <a:pt x="31451" y="30248"/>
                      <a:pt x="33921" y="30057"/>
                      <a:pt x="36327" y="29814"/>
                    </a:cubicBezTo>
                    <a:lnTo>
                      <a:pt x="36313" y="29814"/>
                    </a:lnTo>
                    <a:cubicBezTo>
                      <a:pt x="36731" y="29731"/>
                      <a:pt x="37510" y="29938"/>
                      <a:pt x="37641" y="29374"/>
                    </a:cubicBezTo>
                    <a:lnTo>
                      <a:pt x="37641" y="29374"/>
                    </a:lnTo>
                    <a:cubicBezTo>
                      <a:pt x="36239" y="23920"/>
                      <a:pt x="31680" y="19723"/>
                      <a:pt x="27847" y="15807"/>
                    </a:cubicBezTo>
                    <a:lnTo>
                      <a:pt x="27833" y="15793"/>
                    </a:lnTo>
                    <a:cubicBezTo>
                      <a:pt x="25454" y="13750"/>
                      <a:pt x="23006" y="11763"/>
                      <a:pt x="20529" y="9846"/>
                    </a:cubicBezTo>
                    <a:cubicBezTo>
                      <a:pt x="18164" y="7971"/>
                      <a:pt x="15477" y="6613"/>
                      <a:pt x="12916" y="5004"/>
                    </a:cubicBezTo>
                    <a:cubicBezTo>
                      <a:pt x="10971" y="3843"/>
                      <a:pt x="9054" y="2611"/>
                      <a:pt x="7053" y="1576"/>
                    </a:cubicBezTo>
                    <a:cubicBezTo>
                      <a:pt x="6073" y="1211"/>
                      <a:pt x="4348" y="0"/>
                      <a:pt x="32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2" name="Google Shape;8702;p29"/>
              <p:cNvSpPr/>
              <p:nvPr/>
            </p:nvSpPr>
            <p:spPr>
              <a:xfrm rot="5400000">
                <a:off x="8500447" y="-499665"/>
                <a:ext cx="58" cy="167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" extrusionOk="0">
                    <a:moveTo>
                      <a:pt x="1" y="29"/>
                    </a:moveTo>
                    <a:cubicBezTo>
                      <a:pt x="1" y="15"/>
                      <a:pt x="1" y="15"/>
                      <a:pt x="1" y="1"/>
                    </a:cubicBezTo>
                    <a:cubicBezTo>
                      <a:pt x="1" y="15"/>
                      <a:pt x="1" y="15"/>
                      <a:pt x="1" y="29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3" name="Google Shape;8703;p29"/>
              <p:cNvSpPr/>
              <p:nvPr/>
            </p:nvSpPr>
            <p:spPr>
              <a:xfrm rot="5400000">
                <a:off x="7730570" y="359143"/>
                <a:ext cx="41931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3" extrusionOk="0">
                    <a:moveTo>
                      <a:pt x="372" y="0"/>
                    </a:moveTo>
                    <a:cubicBezTo>
                      <a:pt x="356" y="0"/>
                      <a:pt x="339" y="1"/>
                      <a:pt x="322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96"/>
                    </a:cubicBezTo>
                    <a:cubicBezTo>
                      <a:pt x="14" y="480"/>
                      <a:pt x="70" y="564"/>
                      <a:pt x="140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4" name="Google Shape;8704;p29"/>
              <p:cNvSpPr/>
              <p:nvPr/>
            </p:nvSpPr>
            <p:spPr>
              <a:xfrm rot="5400000">
                <a:off x="7855470" y="295469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73" y="0"/>
                    </a:moveTo>
                    <a:cubicBezTo>
                      <a:pt x="356" y="0"/>
                      <a:pt x="340" y="1"/>
                      <a:pt x="323" y="4"/>
                    </a:cubicBezTo>
                    <a:cubicBezTo>
                      <a:pt x="239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57" y="564"/>
                      <a:pt x="141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8" y="713"/>
                      <a:pt x="572" y="666"/>
                      <a:pt x="645" y="578"/>
                    </a:cubicBezTo>
                    <a:cubicBezTo>
                      <a:pt x="701" y="508"/>
                      <a:pt x="729" y="410"/>
                      <a:pt x="715" y="312"/>
                    </a:cubicBezTo>
                    <a:cubicBezTo>
                      <a:pt x="715" y="228"/>
                      <a:pt x="659" y="144"/>
                      <a:pt x="589" y="74"/>
                    </a:cubicBezTo>
                    <a:cubicBezTo>
                      <a:pt x="531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5" name="Google Shape;8705;p29"/>
              <p:cNvSpPr/>
              <p:nvPr/>
            </p:nvSpPr>
            <p:spPr>
              <a:xfrm rot="5400000">
                <a:off x="7845217" y="233666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0"/>
                    </a:moveTo>
                    <a:cubicBezTo>
                      <a:pt x="356" y="0"/>
                      <a:pt x="339" y="1"/>
                      <a:pt x="322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82"/>
                    </a:cubicBezTo>
                    <a:cubicBezTo>
                      <a:pt x="14" y="480"/>
                      <a:pt x="70" y="564"/>
                      <a:pt x="140" y="619"/>
                    </a:cubicBezTo>
                    <a:cubicBezTo>
                      <a:pt x="210" y="676"/>
                      <a:pt x="293" y="705"/>
                      <a:pt x="375" y="705"/>
                    </a:cubicBezTo>
                    <a:cubicBezTo>
                      <a:pt x="476" y="705"/>
                      <a:pt x="575" y="662"/>
                      <a:pt x="644" y="578"/>
                    </a:cubicBezTo>
                    <a:cubicBezTo>
                      <a:pt x="700" y="494"/>
                      <a:pt x="728" y="410"/>
                      <a:pt x="714" y="312"/>
                    </a:cubicBezTo>
                    <a:cubicBezTo>
                      <a:pt x="714" y="214"/>
                      <a:pt x="658" y="130"/>
                      <a:pt x="588" y="74"/>
                    </a:cubicBezTo>
                    <a:cubicBezTo>
                      <a:pt x="530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6" name="Google Shape;8706;p29"/>
              <p:cNvSpPr/>
              <p:nvPr/>
            </p:nvSpPr>
            <p:spPr>
              <a:xfrm rot="5400000">
                <a:off x="8035635" y="254459"/>
                <a:ext cx="41931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0" extrusionOk="0">
                    <a:moveTo>
                      <a:pt x="366" y="0"/>
                    </a:moveTo>
                    <a:cubicBezTo>
                      <a:pt x="261" y="0"/>
                      <a:pt x="157" y="47"/>
                      <a:pt x="84" y="135"/>
                    </a:cubicBezTo>
                    <a:cubicBezTo>
                      <a:pt x="28" y="205"/>
                      <a:pt x="0" y="289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10" y="681"/>
                      <a:pt x="308" y="709"/>
                      <a:pt x="406" y="709"/>
                    </a:cubicBezTo>
                    <a:cubicBezTo>
                      <a:pt x="490" y="695"/>
                      <a:pt x="574" y="653"/>
                      <a:pt x="644" y="583"/>
                    </a:cubicBezTo>
                    <a:cubicBezTo>
                      <a:pt x="700" y="499"/>
                      <a:pt x="728" y="415"/>
                      <a:pt x="714" y="317"/>
                    </a:cubicBezTo>
                    <a:cubicBezTo>
                      <a:pt x="714" y="219"/>
                      <a:pt x="658" y="135"/>
                      <a:pt x="588" y="79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7" name="Google Shape;8707;p29"/>
              <p:cNvSpPr/>
              <p:nvPr/>
            </p:nvSpPr>
            <p:spPr>
              <a:xfrm rot="5400000">
                <a:off x="8168771" y="232370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1"/>
                    </a:moveTo>
                    <a:cubicBezTo>
                      <a:pt x="254" y="1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1"/>
                      <a:pt x="261" y="708"/>
                      <a:pt x="342" y="708"/>
                    </a:cubicBezTo>
                    <a:cubicBezTo>
                      <a:pt x="359" y="708"/>
                      <a:pt x="375" y="707"/>
                      <a:pt x="392" y="704"/>
                    </a:cubicBezTo>
                    <a:cubicBezTo>
                      <a:pt x="490" y="704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6"/>
                      <a:pt x="430" y="1"/>
                      <a:pt x="35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8" name="Google Shape;8708;p29"/>
              <p:cNvSpPr/>
              <p:nvPr/>
            </p:nvSpPr>
            <p:spPr>
              <a:xfrm rot="5400000">
                <a:off x="8007441" y="-396767"/>
                <a:ext cx="41989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0" extrusionOk="0">
                    <a:moveTo>
                      <a:pt x="368" y="1"/>
                    </a:moveTo>
                    <a:cubicBezTo>
                      <a:pt x="264" y="1"/>
                      <a:pt x="163" y="48"/>
                      <a:pt x="99" y="136"/>
                    </a:cubicBezTo>
                    <a:cubicBezTo>
                      <a:pt x="29" y="206"/>
                      <a:pt x="1" y="290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11" y="682"/>
                      <a:pt x="309" y="710"/>
                      <a:pt x="406" y="710"/>
                    </a:cubicBezTo>
                    <a:cubicBezTo>
                      <a:pt x="504" y="696"/>
                      <a:pt x="588" y="654"/>
                      <a:pt x="644" y="584"/>
                    </a:cubicBezTo>
                    <a:cubicBezTo>
                      <a:pt x="700" y="500"/>
                      <a:pt x="728" y="416"/>
                      <a:pt x="728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7"/>
                      <a:pt x="445" y="1"/>
                      <a:pt x="36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9" name="Google Shape;8709;p29"/>
              <p:cNvSpPr/>
              <p:nvPr/>
            </p:nvSpPr>
            <p:spPr>
              <a:xfrm rot="5400000">
                <a:off x="8109763" y="-535894"/>
                <a:ext cx="41182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3" extrusionOk="0">
                    <a:moveTo>
                      <a:pt x="372" y="0"/>
                    </a:moveTo>
                    <a:cubicBezTo>
                      <a:pt x="356" y="0"/>
                      <a:pt x="339" y="2"/>
                      <a:pt x="323" y="4"/>
                    </a:cubicBezTo>
                    <a:cubicBezTo>
                      <a:pt x="225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2" y="687"/>
                      <a:pt x="270" y="713"/>
                      <a:pt x="348" y="713"/>
                    </a:cubicBezTo>
                    <a:cubicBezTo>
                      <a:pt x="454" y="713"/>
                      <a:pt x="558" y="666"/>
                      <a:pt x="631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9" y="144"/>
                      <a:pt x="589" y="74"/>
                    </a:cubicBezTo>
                    <a:cubicBezTo>
                      <a:pt x="519" y="28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0" name="Google Shape;8710;p29"/>
              <p:cNvSpPr/>
              <p:nvPr/>
            </p:nvSpPr>
            <p:spPr>
              <a:xfrm rot="5400000">
                <a:off x="8098502" y="-439159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65" y="0"/>
                    </a:moveTo>
                    <a:cubicBezTo>
                      <a:pt x="350" y="0"/>
                      <a:pt x="336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14"/>
                      <a:pt x="0" y="298"/>
                      <a:pt x="0" y="396"/>
                    </a:cubicBezTo>
                    <a:cubicBezTo>
                      <a:pt x="14" y="494"/>
                      <a:pt x="56" y="578"/>
                      <a:pt x="126" y="634"/>
                    </a:cubicBezTo>
                    <a:cubicBezTo>
                      <a:pt x="191" y="687"/>
                      <a:pt x="270" y="713"/>
                      <a:pt x="348" y="713"/>
                    </a:cubicBezTo>
                    <a:cubicBezTo>
                      <a:pt x="453" y="713"/>
                      <a:pt x="557" y="666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88"/>
                    </a:cubicBezTo>
                    <a:cubicBezTo>
                      <a:pt x="515" y="30"/>
                      <a:pt x="438" y="0"/>
                      <a:pt x="36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1" name="Google Shape;8711;p29"/>
              <p:cNvSpPr/>
              <p:nvPr/>
            </p:nvSpPr>
            <p:spPr>
              <a:xfrm rot="5400000">
                <a:off x="8389600" y="-481723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70" y="1"/>
                    </a:moveTo>
                    <a:cubicBezTo>
                      <a:pt x="354" y="1"/>
                      <a:pt x="339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1" y="683"/>
                      <a:pt x="278" y="707"/>
                      <a:pt x="355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88" y="88"/>
                    </a:cubicBezTo>
                    <a:cubicBezTo>
                      <a:pt x="518" y="30"/>
                      <a:pt x="448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2" name="Google Shape;8712;p29"/>
              <p:cNvSpPr/>
              <p:nvPr/>
            </p:nvSpPr>
            <p:spPr>
              <a:xfrm rot="5400000">
                <a:off x="8177699" y="-430922"/>
                <a:ext cx="41182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6" extrusionOk="0">
                    <a:moveTo>
                      <a:pt x="372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25" y="5"/>
                      <a:pt x="141" y="47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5" y="480"/>
                      <a:pt x="57" y="564"/>
                      <a:pt x="127" y="620"/>
                    </a:cubicBezTo>
                    <a:cubicBezTo>
                      <a:pt x="196" y="677"/>
                      <a:pt x="280" y="705"/>
                      <a:pt x="362" y="705"/>
                    </a:cubicBezTo>
                    <a:cubicBezTo>
                      <a:pt x="462" y="705"/>
                      <a:pt x="561" y="663"/>
                      <a:pt x="631" y="578"/>
                    </a:cubicBezTo>
                    <a:cubicBezTo>
                      <a:pt x="687" y="494"/>
                      <a:pt x="715" y="410"/>
                      <a:pt x="715" y="312"/>
                    </a:cubicBezTo>
                    <a:cubicBezTo>
                      <a:pt x="701" y="214"/>
                      <a:pt x="659" y="130"/>
                      <a:pt x="589" y="75"/>
                    </a:cubicBezTo>
                    <a:cubicBezTo>
                      <a:pt x="519" y="28"/>
                      <a:pt x="450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3" name="Google Shape;8713;p29"/>
              <p:cNvSpPr/>
              <p:nvPr/>
            </p:nvSpPr>
            <p:spPr>
              <a:xfrm rot="5400000">
                <a:off x="8097783" y="-323705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0" y="394"/>
                    </a:cubicBezTo>
                    <a:cubicBezTo>
                      <a:pt x="14" y="492"/>
                      <a:pt x="56" y="576"/>
                      <a:pt x="140" y="632"/>
                    </a:cubicBezTo>
                    <a:cubicBezTo>
                      <a:pt x="198" y="678"/>
                      <a:pt x="275" y="705"/>
                      <a:pt x="348" y="705"/>
                    </a:cubicBezTo>
                    <a:cubicBezTo>
                      <a:pt x="363" y="705"/>
                      <a:pt x="377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8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4" name="Google Shape;8714;p29"/>
              <p:cNvSpPr/>
              <p:nvPr/>
            </p:nvSpPr>
            <p:spPr>
              <a:xfrm rot="5400000">
                <a:off x="8174646" y="-272760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5"/>
                    </a:cubicBezTo>
                    <a:cubicBezTo>
                      <a:pt x="239" y="19"/>
                      <a:pt x="155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71" y="578"/>
                      <a:pt x="141" y="634"/>
                    </a:cubicBezTo>
                    <a:cubicBezTo>
                      <a:pt x="206" y="688"/>
                      <a:pt x="284" y="714"/>
                      <a:pt x="362" y="714"/>
                    </a:cubicBezTo>
                    <a:cubicBezTo>
                      <a:pt x="467" y="714"/>
                      <a:pt x="572" y="667"/>
                      <a:pt x="644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5" name="Google Shape;8715;p29"/>
              <p:cNvSpPr/>
              <p:nvPr/>
            </p:nvSpPr>
            <p:spPr>
              <a:xfrm rot="5400000">
                <a:off x="8259516" y="-370013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40" y="620"/>
                    </a:cubicBezTo>
                    <a:cubicBezTo>
                      <a:pt x="203" y="677"/>
                      <a:pt x="286" y="705"/>
                      <a:pt x="368" y="705"/>
                    </a:cubicBezTo>
                    <a:cubicBezTo>
                      <a:pt x="469" y="705"/>
                      <a:pt x="569" y="663"/>
                      <a:pt x="630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6" name="Google Shape;8716;p29"/>
              <p:cNvSpPr/>
              <p:nvPr/>
            </p:nvSpPr>
            <p:spPr>
              <a:xfrm rot="5400000">
                <a:off x="8354149" y="-336664"/>
                <a:ext cx="41125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8" extrusionOk="0">
                    <a:moveTo>
                      <a:pt x="371" y="0"/>
                    </a:moveTo>
                    <a:cubicBezTo>
                      <a:pt x="355" y="0"/>
                      <a:pt x="339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1" y="682"/>
                      <a:pt x="277" y="707"/>
                      <a:pt x="355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8" y="28"/>
                      <a:pt x="449" y="0"/>
                      <a:pt x="37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7" name="Google Shape;8717;p29"/>
              <p:cNvSpPr/>
              <p:nvPr/>
            </p:nvSpPr>
            <p:spPr>
              <a:xfrm rot="5400000">
                <a:off x="8563948" y="-464559"/>
                <a:ext cx="41931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3" extrusionOk="0">
                    <a:moveTo>
                      <a:pt x="380" y="0"/>
                    </a:moveTo>
                    <a:cubicBezTo>
                      <a:pt x="365" y="0"/>
                      <a:pt x="350" y="1"/>
                      <a:pt x="336" y="4"/>
                    </a:cubicBezTo>
                    <a:cubicBezTo>
                      <a:pt x="238" y="18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96"/>
                    </a:cubicBezTo>
                    <a:cubicBezTo>
                      <a:pt x="14" y="480"/>
                      <a:pt x="70" y="563"/>
                      <a:pt x="140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8" name="Google Shape;8718;p29"/>
              <p:cNvSpPr/>
              <p:nvPr/>
            </p:nvSpPr>
            <p:spPr>
              <a:xfrm rot="5400000">
                <a:off x="8632259" y="-419633"/>
                <a:ext cx="41182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6" extrusionOk="0">
                    <a:moveTo>
                      <a:pt x="372" y="1"/>
                    </a:moveTo>
                    <a:cubicBezTo>
                      <a:pt x="356" y="1"/>
                      <a:pt x="339" y="2"/>
                      <a:pt x="323" y="4"/>
                    </a:cubicBezTo>
                    <a:cubicBezTo>
                      <a:pt x="225" y="4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04" y="677"/>
                      <a:pt x="284" y="705"/>
                      <a:pt x="364" y="705"/>
                    </a:cubicBezTo>
                    <a:cubicBezTo>
                      <a:pt x="462" y="705"/>
                      <a:pt x="561" y="663"/>
                      <a:pt x="631" y="578"/>
                    </a:cubicBezTo>
                    <a:cubicBezTo>
                      <a:pt x="687" y="508"/>
                      <a:pt x="715" y="410"/>
                      <a:pt x="715" y="312"/>
                    </a:cubicBezTo>
                    <a:cubicBezTo>
                      <a:pt x="701" y="228"/>
                      <a:pt x="659" y="130"/>
                      <a:pt x="589" y="74"/>
                    </a:cubicBezTo>
                    <a:cubicBezTo>
                      <a:pt x="519" y="28"/>
                      <a:pt x="449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9" name="Google Shape;8719;p29"/>
              <p:cNvSpPr/>
              <p:nvPr/>
            </p:nvSpPr>
            <p:spPr>
              <a:xfrm rot="5400000">
                <a:off x="8446679" y="-452061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70" y="0"/>
                    </a:moveTo>
                    <a:cubicBezTo>
                      <a:pt x="354" y="0"/>
                      <a:pt x="338" y="1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77"/>
                      <a:pt x="140" y="633"/>
                    </a:cubicBezTo>
                    <a:cubicBezTo>
                      <a:pt x="200" y="687"/>
                      <a:pt x="277" y="713"/>
                      <a:pt x="355" y="713"/>
                    </a:cubicBezTo>
                    <a:cubicBezTo>
                      <a:pt x="460" y="713"/>
                      <a:pt x="566" y="666"/>
                      <a:pt x="630" y="577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88" y="88"/>
                    </a:cubicBezTo>
                    <a:cubicBezTo>
                      <a:pt x="518" y="29"/>
                      <a:pt x="448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0" name="Google Shape;8720;p29"/>
              <p:cNvSpPr/>
              <p:nvPr/>
            </p:nvSpPr>
            <p:spPr>
              <a:xfrm rot="5400000">
                <a:off x="8174819" y="-552280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73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25" y="19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41" y="634"/>
                    </a:cubicBezTo>
                    <a:cubicBezTo>
                      <a:pt x="199" y="681"/>
                      <a:pt x="276" y="708"/>
                      <a:pt x="349" y="708"/>
                    </a:cubicBezTo>
                    <a:cubicBezTo>
                      <a:pt x="364" y="708"/>
                      <a:pt x="378" y="707"/>
                      <a:pt x="393" y="704"/>
                    </a:cubicBezTo>
                    <a:cubicBezTo>
                      <a:pt x="491" y="690"/>
                      <a:pt x="575" y="648"/>
                      <a:pt x="631" y="578"/>
                    </a:cubicBezTo>
                    <a:cubicBezTo>
                      <a:pt x="687" y="508"/>
                      <a:pt x="729" y="410"/>
                      <a:pt x="715" y="312"/>
                    </a:cubicBezTo>
                    <a:cubicBezTo>
                      <a:pt x="701" y="228"/>
                      <a:pt x="659" y="144"/>
                      <a:pt x="589" y="74"/>
                    </a:cubicBezTo>
                    <a:cubicBezTo>
                      <a:pt x="531" y="28"/>
                      <a:pt x="454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1" name="Google Shape;8721;p29"/>
              <p:cNvSpPr/>
              <p:nvPr/>
            </p:nvSpPr>
            <p:spPr>
              <a:xfrm rot="5400000">
                <a:off x="8286530" y="-535663"/>
                <a:ext cx="41989" cy="41413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9" extrusionOk="0">
                    <a:moveTo>
                      <a:pt x="372" y="1"/>
                    </a:moveTo>
                    <a:cubicBezTo>
                      <a:pt x="355" y="1"/>
                      <a:pt x="339" y="2"/>
                      <a:pt x="323" y="4"/>
                    </a:cubicBezTo>
                    <a:cubicBezTo>
                      <a:pt x="239" y="18"/>
                      <a:pt x="141" y="60"/>
                      <a:pt x="85" y="130"/>
                    </a:cubicBezTo>
                    <a:cubicBezTo>
                      <a:pt x="29" y="214"/>
                      <a:pt x="1" y="298"/>
                      <a:pt x="15" y="396"/>
                    </a:cubicBezTo>
                    <a:cubicBezTo>
                      <a:pt x="15" y="494"/>
                      <a:pt x="57" y="578"/>
                      <a:pt x="141" y="634"/>
                    </a:cubicBezTo>
                    <a:cubicBezTo>
                      <a:pt x="211" y="690"/>
                      <a:pt x="309" y="718"/>
                      <a:pt x="393" y="718"/>
                    </a:cubicBezTo>
                    <a:cubicBezTo>
                      <a:pt x="491" y="704"/>
                      <a:pt x="575" y="662"/>
                      <a:pt x="645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00" y="228"/>
                      <a:pt x="659" y="144"/>
                      <a:pt x="589" y="88"/>
                    </a:cubicBezTo>
                    <a:cubicBezTo>
                      <a:pt x="530" y="30"/>
                      <a:pt x="452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2" name="Google Shape;8722;p29"/>
              <p:cNvSpPr/>
              <p:nvPr/>
            </p:nvSpPr>
            <p:spPr>
              <a:xfrm rot="5400000">
                <a:off x="8040300" y="-194513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9" y="1"/>
                    </a:moveTo>
                    <a:cubicBezTo>
                      <a:pt x="256" y="1"/>
                      <a:pt x="155" y="47"/>
                      <a:pt x="85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29" y="483"/>
                      <a:pt x="71" y="567"/>
                      <a:pt x="141" y="637"/>
                    </a:cubicBezTo>
                    <a:cubicBezTo>
                      <a:pt x="199" y="683"/>
                      <a:pt x="276" y="711"/>
                      <a:pt x="356" y="711"/>
                    </a:cubicBezTo>
                    <a:cubicBezTo>
                      <a:pt x="373" y="711"/>
                      <a:pt x="390" y="709"/>
                      <a:pt x="407" y="707"/>
                    </a:cubicBezTo>
                    <a:cubicBezTo>
                      <a:pt x="491" y="693"/>
                      <a:pt x="589" y="651"/>
                      <a:pt x="645" y="581"/>
                    </a:cubicBezTo>
                    <a:cubicBezTo>
                      <a:pt x="701" y="511"/>
                      <a:pt x="729" y="413"/>
                      <a:pt x="729" y="329"/>
                    </a:cubicBezTo>
                    <a:cubicBezTo>
                      <a:pt x="715" y="231"/>
                      <a:pt x="673" y="147"/>
                      <a:pt x="589" y="91"/>
                    </a:cubicBezTo>
                    <a:cubicBezTo>
                      <a:pt x="521" y="30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3" name="Google Shape;8723;p29"/>
              <p:cNvSpPr/>
              <p:nvPr/>
            </p:nvSpPr>
            <p:spPr>
              <a:xfrm rot="5400000">
                <a:off x="7885824" y="-149242"/>
                <a:ext cx="41989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7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07" y="681"/>
                      <a:pt x="288" y="706"/>
                      <a:pt x="367" y="706"/>
                    </a:cubicBezTo>
                    <a:cubicBezTo>
                      <a:pt x="471" y="706"/>
                      <a:pt x="573" y="663"/>
                      <a:pt x="644" y="584"/>
                    </a:cubicBezTo>
                    <a:cubicBezTo>
                      <a:pt x="700" y="500"/>
                      <a:pt x="728" y="416"/>
                      <a:pt x="714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4" name="Google Shape;8724;p29"/>
              <p:cNvSpPr/>
              <p:nvPr/>
            </p:nvSpPr>
            <p:spPr>
              <a:xfrm rot="5400000">
                <a:off x="7937604" y="-313798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4" y="1"/>
                    </a:moveTo>
                    <a:cubicBezTo>
                      <a:pt x="253" y="1"/>
                      <a:pt x="154" y="43"/>
                      <a:pt x="85" y="127"/>
                    </a:cubicBezTo>
                    <a:cubicBezTo>
                      <a:pt x="29" y="211"/>
                      <a:pt x="1" y="295"/>
                      <a:pt x="1" y="393"/>
                    </a:cubicBezTo>
                    <a:cubicBezTo>
                      <a:pt x="15" y="491"/>
                      <a:pt x="57" y="575"/>
                      <a:pt x="141" y="631"/>
                    </a:cubicBezTo>
                    <a:cubicBezTo>
                      <a:pt x="206" y="685"/>
                      <a:pt x="285" y="711"/>
                      <a:pt x="362" y="711"/>
                    </a:cubicBezTo>
                    <a:cubicBezTo>
                      <a:pt x="468" y="711"/>
                      <a:pt x="572" y="664"/>
                      <a:pt x="645" y="575"/>
                    </a:cubicBezTo>
                    <a:cubicBezTo>
                      <a:pt x="701" y="505"/>
                      <a:pt x="729" y="407"/>
                      <a:pt x="715" y="323"/>
                    </a:cubicBezTo>
                    <a:cubicBezTo>
                      <a:pt x="715" y="225"/>
                      <a:pt x="659" y="141"/>
                      <a:pt x="589" y="86"/>
                    </a:cubicBezTo>
                    <a:cubicBezTo>
                      <a:pt x="519" y="29"/>
                      <a:pt x="436" y="1"/>
                      <a:pt x="35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5" name="Google Shape;8725;p29"/>
              <p:cNvSpPr/>
              <p:nvPr/>
            </p:nvSpPr>
            <p:spPr>
              <a:xfrm rot="5400000">
                <a:off x="8265881" y="-266136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81" y="1"/>
                    </a:moveTo>
                    <a:cubicBezTo>
                      <a:pt x="366" y="1"/>
                      <a:pt x="351" y="2"/>
                      <a:pt x="336" y="4"/>
                    </a:cubicBezTo>
                    <a:cubicBezTo>
                      <a:pt x="238" y="4"/>
                      <a:pt x="154" y="60"/>
                      <a:pt x="99" y="130"/>
                    </a:cubicBezTo>
                    <a:cubicBezTo>
                      <a:pt x="29" y="200"/>
                      <a:pt x="1" y="298"/>
                      <a:pt x="15" y="382"/>
                    </a:cubicBezTo>
                    <a:cubicBezTo>
                      <a:pt x="29" y="480"/>
                      <a:pt x="71" y="564"/>
                      <a:pt x="140" y="634"/>
                    </a:cubicBezTo>
                    <a:cubicBezTo>
                      <a:pt x="207" y="683"/>
                      <a:pt x="287" y="707"/>
                      <a:pt x="367" y="707"/>
                    </a:cubicBezTo>
                    <a:cubicBezTo>
                      <a:pt x="470" y="707"/>
                      <a:pt x="573" y="665"/>
                      <a:pt x="644" y="578"/>
                    </a:cubicBezTo>
                    <a:cubicBezTo>
                      <a:pt x="700" y="508"/>
                      <a:pt x="728" y="410"/>
                      <a:pt x="728" y="312"/>
                    </a:cubicBezTo>
                    <a:cubicBezTo>
                      <a:pt x="714" y="228"/>
                      <a:pt x="672" y="144"/>
                      <a:pt x="588" y="74"/>
                    </a:cubicBezTo>
                    <a:cubicBezTo>
                      <a:pt x="530" y="28"/>
                      <a:pt x="453" y="1"/>
                      <a:pt x="38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6" name="Google Shape;8726;p29"/>
              <p:cNvSpPr/>
              <p:nvPr/>
            </p:nvSpPr>
            <p:spPr>
              <a:xfrm rot="5400000">
                <a:off x="8225966" y="-164188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60" y="0"/>
                    </a:moveTo>
                    <a:cubicBezTo>
                      <a:pt x="259" y="0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6" y="680"/>
                      <a:pt x="266" y="707"/>
                      <a:pt x="343" y="707"/>
                    </a:cubicBezTo>
                    <a:cubicBezTo>
                      <a:pt x="359" y="707"/>
                      <a:pt x="376" y="706"/>
                      <a:pt x="393" y="704"/>
                    </a:cubicBezTo>
                    <a:cubicBezTo>
                      <a:pt x="490" y="690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14" y="25"/>
                      <a:pt x="437" y="0"/>
                      <a:pt x="36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7" name="Google Shape;8727;p29"/>
              <p:cNvSpPr/>
              <p:nvPr/>
            </p:nvSpPr>
            <p:spPr>
              <a:xfrm rot="5400000">
                <a:off x="8462087" y="-222160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0" y="394"/>
                    </a:cubicBezTo>
                    <a:cubicBezTo>
                      <a:pt x="14" y="492"/>
                      <a:pt x="56" y="576"/>
                      <a:pt x="140" y="632"/>
                    </a:cubicBezTo>
                    <a:cubicBezTo>
                      <a:pt x="198" y="678"/>
                      <a:pt x="266" y="705"/>
                      <a:pt x="343" y="705"/>
                    </a:cubicBezTo>
                    <a:cubicBezTo>
                      <a:pt x="359" y="705"/>
                      <a:pt x="375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8" name="Google Shape;8728;p29"/>
              <p:cNvSpPr/>
              <p:nvPr/>
            </p:nvSpPr>
            <p:spPr>
              <a:xfrm rot="5400000">
                <a:off x="8589348" y="-352475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66" y="1"/>
                    </a:moveTo>
                    <a:cubicBezTo>
                      <a:pt x="261" y="1"/>
                      <a:pt x="157" y="47"/>
                      <a:pt x="84" y="136"/>
                    </a:cubicBezTo>
                    <a:cubicBezTo>
                      <a:pt x="28" y="206"/>
                      <a:pt x="0" y="304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09" y="682"/>
                      <a:pt x="293" y="711"/>
                      <a:pt x="375" y="711"/>
                    </a:cubicBezTo>
                    <a:cubicBezTo>
                      <a:pt x="476" y="711"/>
                      <a:pt x="575" y="668"/>
                      <a:pt x="644" y="584"/>
                    </a:cubicBezTo>
                    <a:cubicBezTo>
                      <a:pt x="700" y="514"/>
                      <a:pt x="728" y="416"/>
                      <a:pt x="714" y="318"/>
                    </a:cubicBezTo>
                    <a:cubicBezTo>
                      <a:pt x="714" y="234"/>
                      <a:pt x="658" y="136"/>
                      <a:pt x="588" y="80"/>
                    </a:cubicBezTo>
                    <a:cubicBezTo>
                      <a:pt x="523" y="26"/>
                      <a:pt x="444" y="1"/>
                      <a:pt x="36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9" name="Google Shape;8729;p29"/>
              <p:cNvSpPr/>
              <p:nvPr/>
            </p:nvSpPr>
            <p:spPr>
              <a:xfrm rot="5400000">
                <a:off x="8852886" y="-411310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10" y="683"/>
                      <a:pt x="293" y="711"/>
                      <a:pt x="376" y="711"/>
                    </a:cubicBezTo>
                    <a:cubicBezTo>
                      <a:pt x="476" y="711"/>
                      <a:pt x="575" y="669"/>
                      <a:pt x="644" y="584"/>
                    </a:cubicBezTo>
                    <a:cubicBezTo>
                      <a:pt x="700" y="514"/>
                      <a:pt x="728" y="416"/>
                      <a:pt x="714" y="318"/>
                    </a:cubicBezTo>
                    <a:cubicBezTo>
                      <a:pt x="714" y="234"/>
                      <a:pt x="658" y="136"/>
                      <a:pt x="588" y="80"/>
                    </a:cubicBezTo>
                    <a:cubicBezTo>
                      <a:pt x="523" y="27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0" name="Google Shape;8730;p29"/>
              <p:cNvSpPr/>
              <p:nvPr/>
            </p:nvSpPr>
            <p:spPr>
              <a:xfrm rot="5400000">
                <a:off x="8443972" y="-70531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14" y="394"/>
                    </a:cubicBezTo>
                    <a:cubicBezTo>
                      <a:pt x="14" y="478"/>
                      <a:pt x="70" y="575"/>
                      <a:pt x="140" y="631"/>
                    </a:cubicBezTo>
                    <a:cubicBezTo>
                      <a:pt x="198" y="678"/>
                      <a:pt x="275" y="705"/>
                      <a:pt x="356" y="705"/>
                    </a:cubicBezTo>
                    <a:cubicBezTo>
                      <a:pt x="372" y="705"/>
                      <a:pt x="389" y="704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1" name="Google Shape;8731;p29"/>
              <p:cNvSpPr/>
              <p:nvPr/>
            </p:nvSpPr>
            <p:spPr>
              <a:xfrm rot="5400000">
                <a:off x="8552342" y="-776191"/>
                <a:ext cx="41182" cy="41297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7" extrusionOk="0">
                    <a:moveTo>
                      <a:pt x="359" y="1"/>
                    </a:moveTo>
                    <a:cubicBezTo>
                      <a:pt x="256" y="1"/>
                      <a:pt x="155" y="48"/>
                      <a:pt x="85" y="134"/>
                    </a:cubicBezTo>
                    <a:cubicBezTo>
                      <a:pt x="29" y="204"/>
                      <a:pt x="1" y="302"/>
                      <a:pt x="1" y="399"/>
                    </a:cubicBezTo>
                    <a:cubicBezTo>
                      <a:pt x="15" y="483"/>
                      <a:pt x="57" y="581"/>
                      <a:pt x="141" y="637"/>
                    </a:cubicBezTo>
                    <a:cubicBezTo>
                      <a:pt x="200" y="691"/>
                      <a:pt x="275" y="717"/>
                      <a:pt x="351" y="717"/>
                    </a:cubicBezTo>
                    <a:cubicBezTo>
                      <a:pt x="454" y="717"/>
                      <a:pt x="558" y="670"/>
                      <a:pt x="631" y="581"/>
                    </a:cubicBezTo>
                    <a:cubicBezTo>
                      <a:pt x="687" y="511"/>
                      <a:pt x="714" y="413"/>
                      <a:pt x="714" y="329"/>
                    </a:cubicBezTo>
                    <a:cubicBezTo>
                      <a:pt x="700" y="232"/>
                      <a:pt x="659" y="148"/>
                      <a:pt x="589" y="92"/>
                    </a:cubicBezTo>
                    <a:cubicBezTo>
                      <a:pt x="521" y="30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2" name="Google Shape;8732;p29"/>
              <p:cNvSpPr/>
              <p:nvPr/>
            </p:nvSpPr>
            <p:spPr>
              <a:xfrm rot="5400000">
                <a:off x="8624454" y="-753670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53" y="0"/>
                    </a:moveTo>
                    <a:cubicBezTo>
                      <a:pt x="253" y="0"/>
                      <a:pt x="154" y="43"/>
                      <a:pt x="85" y="127"/>
                    </a:cubicBezTo>
                    <a:cubicBezTo>
                      <a:pt x="29" y="197"/>
                      <a:pt x="1" y="295"/>
                      <a:pt x="15" y="393"/>
                    </a:cubicBezTo>
                    <a:cubicBezTo>
                      <a:pt x="15" y="477"/>
                      <a:pt x="71" y="561"/>
                      <a:pt x="141" y="631"/>
                    </a:cubicBezTo>
                    <a:cubicBezTo>
                      <a:pt x="199" y="677"/>
                      <a:pt x="276" y="704"/>
                      <a:pt x="356" y="704"/>
                    </a:cubicBezTo>
                    <a:cubicBezTo>
                      <a:pt x="373" y="704"/>
                      <a:pt x="390" y="703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5"/>
                      <a:pt x="728" y="407"/>
                      <a:pt x="728" y="323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19" y="29"/>
                      <a:pt x="4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3" name="Google Shape;8733;p29"/>
              <p:cNvSpPr/>
              <p:nvPr/>
            </p:nvSpPr>
            <p:spPr>
              <a:xfrm rot="5400000">
                <a:off x="8795807" y="-806084"/>
                <a:ext cx="41931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6" extrusionOk="0">
                    <a:moveTo>
                      <a:pt x="366" y="0"/>
                    </a:moveTo>
                    <a:cubicBezTo>
                      <a:pt x="261" y="0"/>
                      <a:pt x="156" y="47"/>
                      <a:pt x="84" y="136"/>
                    </a:cubicBezTo>
                    <a:cubicBezTo>
                      <a:pt x="28" y="206"/>
                      <a:pt x="0" y="290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07" y="680"/>
                      <a:pt x="287" y="706"/>
                      <a:pt x="367" y="706"/>
                    </a:cubicBezTo>
                    <a:cubicBezTo>
                      <a:pt x="470" y="706"/>
                      <a:pt x="573" y="662"/>
                      <a:pt x="644" y="583"/>
                    </a:cubicBezTo>
                    <a:cubicBezTo>
                      <a:pt x="700" y="499"/>
                      <a:pt x="728" y="415"/>
                      <a:pt x="714" y="318"/>
                    </a:cubicBezTo>
                    <a:cubicBezTo>
                      <a:pt x="714" y="220"/>
                      <a:pt x="658" y="136"/>
                      <a:pt x="588" y="80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4" name="Google Shape;8734;p29"/>
              <p:cNvSpPr/>
              <p:nvPr/>
            </p:nvSpPr>
            <p:spPr>
              <a:xfrm rot="5400000">
                <a:off x="8893146" y="-801418"/>
                <a:ext cx="41931" cy="4100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2" extrusionOk="0">
                    <a:moveTo>
                      <a:pt x="367" y="0"/>
                    </a:moveTo>
                    <a:cubicBezTo>
                      <a:pt x="264" y="0"/>
                      <a:pt x="162" y="47"/>
                      <a:pt x="98" y="135"/>
                    </a:cubicBezTo>
                    <a:cubicBezTo>
                      <a:pt x="28" y="205"/>
                      <a:pt x="0" y="303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01" y="674"/>
                      <a:pt x="283" y="712"/>
                      <a:pt x="367" y="712"/>
                    </a:cubicBezTo>
                    <a:cubicBezTo>
                      <a:pt x="380" y="712"/>
                      <a:pt x="393" y="711"/>
                      <a:pt x="406" y="709"/>
                    </a:cubicBezTo>
                    <a:cubicBezTo>
                      <a:pt x="490" y="695"/>
                      <a:pt x="588" y="653"/>
                      <a:pt x="644" y="583"/>
                    </a:cubicBezTo>
                    <a:cubicBezTo>
                      <a:pt x="700" y="499"/>
                      <a:pt x="728" y="415"/>
                      <a:pt x="728" y="317"/>
                    </a:cubicBezTo>
                    <a:cubicBezTo>
                      <a:pt x="714" y="219"/>
                      <a:pt x="672" y="135"/>
                      <a:pt x="588" y="79"/>
                    </a:cubicBezTo>
                    <a:cubicBezTo>
                      <a:pt x="522" y="26"/>
                      <a:pt x="444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5" name="Google Shape;8735;p29"/>
              <p:cNvSpPr/>
              <p:nvPr/>
            </p:nvSpPr>
            <p:spPr>
              <a:xfrm rot="5400000">
                <a:off x="8969175" y="-769567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51" y="0"/>
                    </a:moveTo>
                    <a:cubicBezTo>
                      <a:pt x="249" y="0"/>
                      <a:pt x="147" y="47"/>
                      <a:pt x="85" y="133"/>
                    </a:cubicBezTo>
                    <a:cubicBezTo>
                      <a:pt x="29" y="203"/>
                      <a:pt x="1" y="301"/>
                      <a:pt x="1" y="399"/>
                    </a:cubicBezTo>
                    <a:cubicBezTo>
                      <a:pt x="15" y="483"/>
                      <a:pt x="57" y="567"/>
                      <a:pt x="127" y="637"/>
                    </a:cubicBezTo>
                    <a:cubicBezTo>
                      <a:pt x="185" y="683"/>
                      <a:pt x="262" y="710"/>
                      <a:pt x="342" y="710"/>
                    </a:cubicBezTo>
                    <a:cubicBezTo>
                      <a:pt x="359" y="710"/>
                      <a:pt x="376" y="709"/>
                      <a:pt x="393" y="707"/>
                    </a:cubicBezTo>
                    <a:cubicBezTo>
                      <a:pt x="491" y="707"/>
                      <a:pt x="575" y="651"/>
                      <a:pt x="630" y="581"/>
                    </a:cubicBezTo>
                    <a:cubicBezTo>
                      <a:pt x="686" y="511"/>
                      <a:pt x="714" y="413"/>
                      <a:pt x="714" y="329"/>
                    </a:cubicBezTo>
                    <a:cubicBezTo>
                      <a:pt x="700" y="231"/>
                      <a:pt x="658" y="147"/>
                      <a:pt x="575" y="91"/>
                    </a:cubicBezTo>
                    <a:cubicBezTo>
                      <a:pt x="513" y="29"/>
                      <a:pt x="432" y="0"/>
                      <a:pt x="35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6" name="Google Shape;8736;p29"/>
              <p:cNvSpPr/>
              <p:nvPr/>
            </p:nvSpPr>
            <p:spPr>
              <a:xfrm rot="5400000">
                <a:off x="9058566" y="-811959"/>
                <a:ext cx="41931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4" extrusionOk="0">
                    <a:moveTo>
                      <a:pt x="358" y="0"/>
                    </a:moveTo>
                    <a:cubicBezTo>
                      <a:pt x="256" y="0"/>
                      <a:pt x="155" y="46"/>
                      <a:pt x="84" y="140"/>
                    </a:cubicBezTo>
                    <a:cubicBezTo>
                      <a:pt x="28" y="210"/>
                      <a:pt x="0" y="294"/>
                      <a:pt x="0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2" y="685"/>
                      <a:pt x="282" y="713"/>
                      <a:pt x="364" y="713"/>
                    </a:cubicBezTo>
                    <a:cubicBezTo>
                      <a:pt x="468" y="713"/>
                      <a:pt x="573" y="668"/>
                      <a:pt x="644" y="574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58" y="140"/>
                      <a:pt x="588" y="84"/>
                    </a:cubicBezTo>
                    <a:cubicBezTo>
                      <a:pt x="520" y="28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7" name="Google Shape;8737;p29"/>
              <p:cNvSpPr/>
              <p:nvPr/>
            </p:nvSpPr>
            <p:spPr>
              <a:xfrm rot="5400000">
                <a:off x="9125610" y="-788516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4" y="0"/>
                    </a:moveTo>
                    <a:cubicBezTo>
                      <a:pt x="253" y="0"/>
                      <a:pt x="154" y="43"/>
                      <a:pt x="85" y="127"/>
                    </a:cubicBezTo>
                    <a:cubicBezTo>
                      <a:pt x="29" y="211"/>
                      <a:pt x="1" y="295"/>
                      <a:pt x="15" y="393"/>
                    </a:cubicBezTo>
                    <a:cubicBezTo>
                      <a:pt x="15" y="491"/>
                      <a:pt x="57" y="575"/>
                      <a:pt x="141" y="631"/>
                    </a:cubicBezTo>
                    <a:cubicBezTo>
                      <a:pt x="206" y="685"/>
                      <a:pt x="285" y="710"/>
                      <a:pt x="362" y="710"/>
                    </a:cubicBezTo>
                    <a:cubicBezTo>
                      <a:pt x="468" y="710"/>
                      <a:pt x="572" y="664"/>
                      <a:pt x="645" y="575"/>
                    </a:cubicBezTo>
                    <a:cubicBezTo>
                      <a:pt x="701" y="505"/>
                      <a:pt x="729" y="407"/>
                      <a:pt x="715" y="323"/>
                    </a:cubicBezTo>
                    <a:cubicBezTo>
                      <a:pt x="715" y="225"/>
                      <a:pt x="659" y="141"/>
                      <a:pt x="589" y="85"/>
                    </a:cubicBezTo>
                    <a:cubicBezTo>
                      <a:pt x="519" y="29"/>
                      <a:pt x="436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8" name="Google Shape;8738;p29"/>
              <p:cNvSpPr/>
              <p:nvPr/>
            </p:nvSpPr>
            <p:spPr>
              <a:xfrm rot="5400000">
                <a:off x="9002322" y="-709982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66" y="0"/>
                    </a:moveTo>
                    <a:cubicBezTo>
                      <a:pt x="261" y="0"/>
                      <a:pt x="157" y="47"/>
                      <a:pt x="84" y="135"/>
                    </a:cubicBezTo>
                    <a:cubicBezTo>
                      <a:pt x="28" y="205"/>
                      <a:pt x="0" y="303"/>
                      <a:pt x="0" y="401"/>
                    </a:cubicBezTo>
                    <a:cubicBezTo>
                      <a:pt x="14" y="485"/>
                      <a:pt x="56" y="583"/>
                      <a:pt x="126" y="639"/>
                    </a:cubicBezTo>
                    <a:cubicBezTo>
                      <a:pt x="184" y="685"/>
                      <a:pt x="261" y="713"/>
                      <a:pt x="342" y="713"/>
                    </a:cubicBezTo>
                    <a:cubicBezTo>
                      <a:pt x="358" y="713"/>
                      <a:pt x="375" y="711"/>
                      <a:pt x="392" y="709"/>
                    </a:cubicBezTo>
                    <a:cubicBezTo>
                      <a:pt x="490" y="709"/>
                      <a:pt x="574" y="653"/>
                      <a:pt x="630" y="583"/>
                    </a:cubicBezTo>
                    <a:cubicBezTo>
                      <a:pt x="686" y="513"/>
                      <a:pt x="714" y="415"/>
                      <a:pt x="714" y="317"/>
                    </a:cubicBezTo>
                    <a:cubicBezTo>
                      <a:pt x="700" y="233"/>
                      <a:pt x="658" y="149"/>
                      <a:pt x="588" y="79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9" name="Google Shape;8739;p29"/>
              <p:cNvSpPr/>
              <p:nvPr/>
            </p:nvSpPr>
            <p:spPr>
              <a:xfrm rot="5400000">
                <a:off x="8818068" y="-702091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80" y="0"/>
                    </a:moveTo>
                    <a:cubicBezTo>
                      <a:pt x="365" y="0"/>
                      <a:pt x="350" y="1"/>
                      <a:pt x="336" y="4"/>
                    </a:cubicBezTo>
                    <a:cubicBezTo>
                      <a:pt x="238" y="4"/>
                      <a:pt x="154" y="46"/>
                      <a:pt x="98" y="130"/>
                    </a:cubicBezTo>
                    <a:cubicBezTo>
                      <a:pt x="28" y="200"/>
                      <a:pt x="0" y="284"/>
                      <a:pt x="14" y="382"/>
                    </a:cubicBezTo>
                    <a:cubicBezTo>
                      <a:pt x="14" y="480"/>
                      <a:pt x="70" y="564"/>
                      <a:pt x="140" y="620"/>
                    </a:cubicBezTo>
                    <a:cubicBezTo>
                      <a:pt x="209" y="676"/>
                      <a:pt x="293" y="705"/>
                      <a:pt x="375" y="705"/>
                    </a:cubicBezTo>
                    <a:cubicBezTo>
                      <a:pt x="476" y="705"/>
                      <a:pt x="575" y="662"/>
                      <a:pt x="644" y="578"/>
                    </a:cubicBezTo>
                    <a:cubicBezTo>
                      <a:pt x="700" y="494"/>
                      <a:pt x="728" y="410"/>
                      <a:pt x="728" y="312"/>
                    </a:cubicBezTo>
                    <a:cubicBezTo>
                      <a:pt x="714" y="214"/>
                      <a:pt x="672" y="130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0" name="Google Shape;8740;p29"/>
              <p:cNvSpPr/>
              <p:nvPr/>
            </p:nvSpPr>
            <p:spPr>
              <a:xfrm rot="5400000">
                <a:off x="8659301" y="-6690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39" y="19"/>
                      <a:pt x="141" y="61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" y="480"/>
                      <a:pt x="57" y="564"/>
                      <a:pt x="127" y="620"/>
                    </a:cubicBezTo>
                    <a:cubicBezTo>
                      <a:pt x="195" y="676"/>
                      <a:pt x="276" y="704"/>
                      <a:pt x="357" y="704"/>
                    </a:cubicBezTo>
                    <a:cubicBezTo>
                      <a:pt x="459" y="704"/>
                      <a:pt x="560" y="658"/>
                      <a:pt x="631" y="564"/>
                    </a:cubicBezTo>
                    <a:lnTo>
                      <a:pt x="631" y="578"/>
                    </a:lnTo>
                    <a:cubicBezTo>
                      <a:pt x="701" y="508"/>
                      <a:pt x="729" y="410"/>
                      <a:pt x="715" y="312"/>
                    </a:cubicBezTo>
                    <a:cubicBezTo>
                      <a:pt x="715" y="228"/>
                      <a:pt x="659" y="144"/>
                      <a:pt x="589" y="74"/>
                    </a:cubicBezTo>
                    <a:cubicBezTo>
                      <a:pt x="531" y="28"/>
                      <a:pt x="454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1" name="Google Shape;8741;p29"/>
              <p:cNvSpPr/>
              <p:nvPr/>
            </p:nvSpPr>
            <p:spPr>
              <a:xfrm rot="5400000">
                <a:off x="8571522" y="-66076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46" y="1"/>
                    </a:moveTo>
                    <a:cubicBezTo>
                      <a:pt x="249" y="1"/>
                      <a:pt x="154" y="43"/>
                      <a:pt x="85" y="128"/>
                    </a:cubicBezTo>
                    <a:cubicBezTo>
                      <a:pt x="29" y="198"/>
                      <a:pt x="1" y="296"/>
                      <a:pt x="1" y="394"/>
                    </a:cubicBezTo>
                    <a:cubicBezTo>
                      <a:pt x="15" y="478"/>
                      <a:pt x="57" y="562"/>
                      <a:pt x="127" y="632"/>
                    </a:cubicBezTo>
                    <a:cubicBezTo>
                      <a:pt x="192" y="685"/>
                      <a:pt x="270" y="711"/>
                      <a:pt x="348" y="711"/>
                    </a:cubicBezTo>
                    <a:cubicBezTo>
                      <a:pt x="454" y="711"/>
                      <a:pt x="558" y="664"/>
                      <a:pt x="631" y="576"/>
                    </a:cubicBezTo>
                    <a:cubicBezTo>
                      <a:pt x="687" y="506"/>
                      <a:pt x="715" y="408"/>
                      <a:pt x="715" y="324"/>
                    </a:cubicBezTo>
                    <a:cubicBezTo>
                      <a:pt x="701" y="226"/>
                      <a:pt x="659" y="142"/>
                      <a:pt x="575" y="86"/>
                    </a:cubicBezTo>
                    <a:cubicBezTo>
                      <a:pt x="505" y="29"/>
                      <a:pt x="425" y="1"/>
                      <a:pt x="34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2" name="Google Shape;8742;p29"/>
              <p:cNvSpPr/>
              <p:nvPr/>
            </p:nvSpPr>
            <p:spPr>
              <a:xfrm rot="5400000">
                <a:off x="8599630" y="-619237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8" y="0"/>
                    </a:moveTo>
                    <a:cubicBezTo>
                      <a:pt x="256" y="0"/>
                      <a:pt x="155" y="47"/>
                      <a:pt x="84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15" y="483"/>
                      <a:pt x="70" y="567"/>
                      <a:pt x="140" y="637"/>
                    </a:cubicBezTo>
                    <a:cubicBezTo>
                      <a:pt x="198" y="683"/>
                      <a:pt x="276" y="710"/>
                      <a:pt x="356" y="710"/>
                    </a:cubicBezTo>
                    <a:cubicBezTo>
                      <a:pt x="373" y="710"/>
                      <a:pt x="390" y="709"/>
                      <a:pt x="406" y="707"/>
                    </a:cubicBezTo>
                    <a:cubicBezTo>
                      <a:pt x="490" y="707"/>
                      <a:pt x="588" y="651"/>
                      <a:pt x="644" y="581"/>
                    </a:cubicBezTo>
                    <a:cubicBezTo>
                      <a:pt x="700" y="511"/>
                      <a:pt x="728" y="413"/>
                      <a:pt x="728" y="329"/>
                    </a:cubicBezTo>
                    <a:cubicBezTo>
                      <a:pt x="714" y="231"/>
                      <a:pt x="672" y="147"/>
                      <a:pt x="588" y="91"/>
                    </a:cubicBezTo>
                    <a:cubicBezTo>
                      <a:pt x="520" y="29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3" name="Google Shape;8743;p29"/>
              <p:cNvSpPr/>
              <p:nvPr/>
            </p:nvSpPr>
            <p:spPr>
              <a:xfrm rot="5400000">
                <a:off x="8921772" y="-631736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0"/>
                    </a:moveTo>
                    <a:cubicBezTo>
                      <a:pt x="262" y="0"/>
                      <a:pt x="157" y="47"/>
                      <a:pt x="85" y="136"/>
                    </a:cubicBezTo>
                    <a:cubicBezTo>
                      <a:pt x="29" y="206"/>
                      <a:pt x="1" y="304"/>
                      <a:pt x="1" y="388"/>
                    </a:cubicBezTo>
                    <a:cubicBezTo>
                      <a:pt x="15" y="485"/>
                      <a:pt x="57" y="569"/>
                      <a:pt x="127" y="625"/>
                    </a:cubicBezTo>
                    <a:cubicBezTo>
                      <a:pt x="196" y="682"/>
                      <a:pt x="279" y="710"/>
                      <a:pt x="362" y="710"/>
                    </a:cubicBezTo>
                    <a:cubicBezTo>
                      <a:pt x="462" y="710"/>
                      <a:pt x="561" y="668"/>
                      <a:pt x="630" y="583"/>
                    </a:cubicBezTo>
                    <a:cubicBezTo>
                      <a:pt x="686" y="513"/>
                      <a:pt x="714" y="416"/>
                      <a:pt x="714" y="318"/>
                    </a:cubicBezTo>
                    <a:cubicBezTo>
                      <a:pt x="700" y="234"/>
                      <a:pt x="658" y="136"/>
                      <a:pt x="588" y="80"/>
                    </a:cubicBezTo>
                    <a:cubicBezTo>
                      <a:pt x="523" y="26"/>
                      <a:pt x="445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4" name="Google Shape;8744;p29"/>
              <p:cNvSpPr/>
              <p:nvPr/>
            </p:nvSpPr>
            <p:spPr>
              <a:xfrm rot="5400000">
                <a:off x="8997254" y="-608092"/>
                <a:ext cx="41989" cy="4124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6" extrusionOk="0">
                    <a:moveTo>
                      <a:pt x="358" y="1"/>
                    </a:moveTo>
                    <a:cubicBezTo>
                      <a:pt x="256" y="1"/>
                      <a:pt x="155" y="46"/>
                      <a:pt x="84" y="140"/>
                    </a:cubicBezTo>
                    <a:cubicBezTo>
                      <a:pt x="28" y="210"/>
                      <a:pt x="0" y="294"/>
                      <a:pt x="14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10" y="687"/>
                      <a:pt x="293" y="715"/>
                      <a:pt x="375" y="715"/>
                    </a:cubicBezTo>
                    <a:cubicBezTo>
                      <a:pt x="476" y="715"/>
                      <a:pt x="575" y="673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58" y="140"/>
                      <a:pt x="588" y="84"/>
                    </a:cubicBezTo>
                    <a:cubicBezTo>
                      <a:pt x="520" y="29"/>
                      <a:pt x="439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5" name="Google Shape;8745;p29"/>
              <p:cNvSpPr/>
              <p:nvPr/>
            </p:nvSpPr>
            <p:spPr>
              <a:xfrm rot="5400000">
                <a:off x="9030574" y="-643486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73" y="0"/>
                    </a:moveTo>
                    <a:cubicBezTo>
                      <a:pt x="356" y="0"/>
                      <a:pt x="339" y="1"/>
                      <a:pt x="323" y="4"/>
                    </a:cubicBezTo>
                    <a:cubicBezTo>
                      <a:pt x="239" y="18"/>
                      <a:pt x="155" y="60"/>
                      <a:pt x="85" y="130"/>
                    </a:cubicBezTo>
                    <a:cubicBezTo>
                      <a:pt x="29" y="200"/>
                      <a:pt x="1" y="297"/>
                      <a:pt x="15" y="395"/>
                    </a:cubicBezTo>
                    <a:cubicBezTo>
                      <a:pt x="15" y="479"/>
                      <a:pt x="71" y="563"/>
                      <a:pt x="141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7"/>
                      <a:pt x="728" y="409"/>
                      <a:pt x="714" y="325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6" name="Google Shape;8746;p29"/>
              <p:cNvSpPr/>
              <p:nvPr/>
            </p:nvSpPr>
            <p:spPr>
              <a:xfrm rot="5400000">
                <a:off x="9266436" y="-645271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5" y="128"/>
                    </a:cubicBezTo>
                    <a:cubicBezTo>
                      <a:pt x="29" y="197"/>
                      <a:pt x="1" y="295"/>
                      <a:pt x="1" y="393"/>
                    </a:cubicBezTo>
                    <a:cubicBezTo>
                      <a:pt x="15" y="477"/>
                      <a:pt x="57" y="575"/>
                      <a:pt x="127" y="631"/>
                    </a:cubicBezTo>
                    <a:cubicBezTo>
                      <a:pt x="196" y="678"/>
                      <a:pt x="266" y="705"/>
                      <a:pt x="343" y="705"/>
                    </a:cubicBezTo>
                    <a:cubicBezTo>
                      <a:pt x="359" y="705"/>
                      <a:pt x="376" y="704"/>
                      <a:pt x="393" y="701"/>
                    </a:cubicBezTo>
                    <a:cubicBezTo>
                      <a:pt x="491" y="701"/>
                      <a:pt x="574" y="645"/>
                      <a:pt x="630" y="575"/>
                    </a:cubicBezTo>
                    <a:cubicBezTo>
                      <a:pt x="686" y="505"/>
                      <a:pt x="714" y="407"/>
                      <a:pt x="714" y="323"/>
                    </a:cubicBezTo>
                    <a:cubicBezTo>
                      <a:pt x="700" y="225"/>
                      <a:pt x="658" y="141"/>
                      <a:pt x="588" y="86"/>
                    </a:cubicBezTo>
                    <a:cubicBezTo>
                      <a:pt x="519" y="29"/>
                      <a:pt x="4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7" name="Google Shape;8747;p29"/>
              <p:cNvSpPr/>
              <p:nvPr/>
            </p:nvSpPr>
            <p:spPr>
              <a:xfrm rot="5400000">
                <a:off x="8740830" y="-656820"/>
                <a:ext cx="411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4" extrusionOk="0">
                    <a:moveTo>
                      <a:pt x="371" y="1"/>
                    </a:moveTo>
                    <a:cubicBezTo>
                      <a:pt x="355" y="1"/>
                      <a:pt x="339" y="2"/>
                      <a:pt x="323" y="4"/>
                    </a:cubicBezTo>
                    <a:cubicBezTo>
                      <a:pt x="225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78"/>
                      <a:pt x="127" y="634"/>
                    </a:cubicBezTo>
                    <a:cubicBezTo>
                      <a:pt x="192" y="688"/>
                      <a:pt x="270" y="713"/>
                      <a:pt x="348" y="713"/>
                    </a:cubicBezTo>
                    <a:cubicBezTo>
                      <a:pt x="454" y="713"/>
                      <a:pt x="558" y="666"/>
                      <a:pt x="631" y="578"/>
                    </a:cubicBezTo>
                    <a:cubicBezTo>
                      <a:pt x="687" y="508"/>
                      <a:pt x="714" y="410"/>
                      <a:pt x="714" y="326"/>
                    </a:cubicBezTo>
                    <a:cubicBezTo>
                      <a:pt x="700" y="228"/>
                      <a:pt x="659" y="144"/>
                      <a:pt x="589" y="88"/>
                    </a:cubicBezTo>
                    <a:cubicBezTo>
                      <a:pt x="519" y="30"/>
                      <a:pt x="449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8" name="Google Shape;8748;p29"/>
              <p:cNvSpPr/>
              <p:nvPr/>
            </p:nvSpPr>
            <p:spPr>
              <a:xfrm rot="5400000">
                <a:off x="8669409" y="-568062"/>
                <a:ext cx="41125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1" extrusionOk="0">
                    <a:moveTo>
                      <a:pt x="358" y="1"/>
                    </a:moveTo>
                    <a:cubicBezTo>
                      <a:pt x="255" y="1"/>
                      <a:pt x="154" y="48"/>
                      <a:pt x="84" y="134"/>
                    </a:cubicBezTo>
                    <a:cubicBezTo>
                      <a:pt x="28" y="204"/>
                      <a:pt x="0" y="301"/>
                      <a:pt x="0" y="399"/>
                    </a:cubicBezTo>
                    <a:cubicBezTo>
                      <a:pt x="14" y="483"/>
                      <a:pt x="56" y="581"/>
                      <a:pt x="140" y="637"/>
                    </a:cubicBezTo>
                    <a:cubicBezTo>
                      <a:pt x="198" y="684"/>
                      <a:pt x="275" y="711"/>
                      <a:pt x="348" y="711"/>
                    </a:cubicBezTo>
                    <a:cubicBezTo>
                      <a:pt x="363" y="711"/>
                      <a:pt x="377" y="710"/>
                      <a:pt x="392" y="707"/>
                    </a:cubicBezTo>
                    <a:cubicBezTo>
                      <a:pt x="490" y="707"/>
                      <a:pt x="574" y="651"/>
                      <a:pt x="630" y="581"/>
                    </a:cubicBezTo>
                    <a:cubicBezTo>
                      <a:pt x="686" y="511"/>
                      <a:pt x="714" y="413"/>
                      <a:pt x="714" y="329"/>
                    </a:cubicBezTo>
                    <a:cubicBezTo>
                      <a:pt x="700" y="232"/>
                      <a:pt x="658" y="148"/>
                      <a:pt x="588" y="92"/>
                    </a:cubicBezTo>
                    <a:cubicBezTo>
                      <a:pt x="520" y="30"/>
                      <a:pt x="438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9" name="Google Shape;8749;p29"/>
              <p:cNvSpPr/>
              <p:nvPr/>
            </p:nvSpPr>
            <p:spPr>
              <a:xfrm rot="5400000">
                <a:off x="8803467" y="-515504"/>
                <a:ext cx="41989" cy="41413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9" extrusionOk="0">
                    <a:moveTo>
                      <a:pt x="374" y="0"/>
                    </a:moveTo>
                    <a:cubicBezTo>
                      <a:pt x="269" y="0"/>
                      <a:pt x="163" y="47"/>
                      <a:pt x="99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69"/>
                      <a:pt x="141" y="639"/>
                    </a:cubicBezTo>
                    <a:cubicBezTo>
                      <a:pt x="206" y="693"/>
                      <a:pt x="284" y="719"/>
                      <a:pt x="362" y="719"/>
                    </a:cubicBezTo>
                    <a:cubicBezTo>
                      <a:pt x="467" y="719"/>
                      <a:pt x="572" y="672"/>
                      <a:pt x="644" y="583"/>
                    </a:cubicBezTo>
                    <a:cubicBezTo>
                      <a:pt x="700" y="513"/>
                      <a:pt x="728" y="416"/>
                      <a:pt x="728" y="318"/>
                    </a:cubicBezTo>
                    <a:cubicBezTo>
                      <a:pt x="714" y="234"/>
                      <a:pt x="672" y="150"/>
                      <a:pt x="588" y="80"/>
                    </a:cubicBezTo>
                    <a:cubicBezTo>
                      <a:pt x="529" y="26"/>
                      <a:pt x="452" y="0"/>
                      <a:pt x="37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0" name="Google Shape;8750;p29"/>
              <p:cNvSpPr/>
              <p:nvPr/>
            </p:nvSpPr>
            <p:spPr>
              <a:xfrm rot="5400000">
                <a:off x="8911606" y="-576126"/>
                <a:ext cx="41125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1" extrusionOk="0">
                    <a:moveTo>
                      <a:pt x="322" y="1"/>
                    </a:moveTo>
                    <a:cubicBezTo>
                      <a:pt x="224" y="15"/>
                      <a:pt x="140" y="57"/>
                      <a:pt x="84" y="141"/>
                    </a:cubicBezTo>
                    <a:cubicBezTo>
                      <a:pt x="28" y="211"/>
                      <a:pt x="0" y="308"/>
                      <a:pt x="0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7" y="685"/>
                      <a:pt x="285" y="711"/>
                      <a:pt x="361" y="711"/>
                    </a:cubicBezTo>
                    <a:cubicBezTo>
                      <a:pt x="461" y="711"/>
                      <a:pt x="559" y="667"/>
                      <a:pt x="630" y="588"/>
                    </a:cubicBezTo>
                    <a:cubicBezTo>
                      <a:pt x="686" y="504"/>
                      <a:pt x="714" y="420"/>
                      <a:pt x="714" y="322"/>
                    </a:cubicBezTo>
                    <a:cubicBezTo>
                      <a:pt x="700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1" name="Google Shape;8751;p29"/>
              <p:cNvSpPr/>
              <p:nvPr/>
            </p:nvSpPr>
            <p:spPr>
              <a:xfrm rot="5400000">
                <a:off x="9051367" y="-543727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72" y="0"/>
                    </a:moveTo>
                    <a:cubicBezTo>
                      <a:pt x="356" y="0"/>
                      <a:pt x="340" y="1"/>
                      <a:pt x="323" y="4"/>
                    </a:cubicBezTo>
                    <a:cubicBezTo>
                      <a:pt x="225" y="4"/>
                      <a:pt x="141" y="46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5" y="480"/>
                      <a:pt x="57" y="564"/>
                      <a:pt x="127" y="619"/>
                    </a:cubicBezTo>
                    <a:cubicBezTo>
                      <a:pt x="196" y="676"/>
                      <a:pt x="280" y="704"/>
                      <a:pt x="362" y="704"/>
                    </a:cubicBezTo>
                    <a:cubicBezTo>
                      <a:pt x="462" y="704"/>
                      <a:pt x="561" y="662"/>
                      <a:pt x="631" y="578"/>
                    </a:cubicBezTo>
                    <a:cubicBezTo>
                      <a:pt x="687" y="494"/>
                      <a:pt x="715" y="410"/>
                      <a:pt x="715" y="312"/>
                    </a:cubicBezTo>
                    <a:cubicBezTo>
                      <a:pt x="701" y="214"/>
                      <a:pt x="659" y="130"/>
                      <a:pt x="589" y="74"/>
                    </a:cubicBezTo>
                    <a:cubicBezTo>
                      <a:pt x="519" y="27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2" name="Google Shape;8752;p29"/>
              <p:cNvSpPr/>
              <p:nvPr/>
            </p:nvSpPr>
            <p:spPr>
              <a:xfrm rot="5400000">
                <a:off x="8962062" y="-505684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71" y="1"/>
                    </a:moveTo>
                    <a:cubicBezTo>
                      <a:pt x="355" y="1"/>
                      <a:pt x="339" y="2"/>
                      <a:pt x="322" y="4"/>
                    </a:cubicBezTo>
                    <a:cubicBezTo>
                      <a:pt x="238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57" y="578"/>
                      <a:pt x="141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88"/>
                    </a:cubicBezTo>
                    <a:cubicBezTo>
                      <a:pt x="530" y="30"/>
                      <a:pt x="452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3" name="Google Shape;8753;p29"/>
              <p:cNvSpPr/>
              <p:nvPr/>
            </p:nvSpPr>
            <p:spPr>
              <a:xfrm rot="5400000">
                <a:off x="9058624" y="-367191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72" y="0"/>
                    </a:moveTo>
                    <a:cubicBezTo>
                      <a:pt x="355" y="0"/>
                      <a:pt x="339" y="1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26" y="620"/>
                    </a:cubicBezTo>
                    <a:cubicBezTo>
                      <a:pt x="196" y="676"/>
                      <a:pt x="279" y="705"/>
                      <a:pt x="361" y="705"/>
                    </a:cubicBezTo>
                    <a:cubicBezTo>
                      <a:pt x="462" y="705"/>
                      <a:pt x="561" y="662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19" y="27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4" name="Google Shape;8754;p29"/>
              <p:cNvSpPr/>
              <p:nvPr/>
            </p:nvSpPr>
            <p:spPr>
              <a:xfrm rot="5400000">
                <a:off x="8870367" y="-282263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62" y="1"/>
                    </a:moveTo>
                    <a:cubicBezTo>
                      <a:pt x="259" y="1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71" y="564"/>
                      <a:pt x="141" y="634"/>
                    </a:cubicBezTo>
                    <a:cubicBezTo>
                      <a:pt x="207" y="683"/>
                      <a:pt x="287" y="707"/>
                      <a:pt x="367" y="707"/>
                    </a:cubicBezTo>
                    <a:cubicBezTo>
                      <a:pt x="470" y="707"/>
                      <a:pt x="573" y="665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22" y="26"/>
                      <a:pt x="442" y="1"/>
                      <a:pt x="36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5" name="Google Shape;8755;p29"/>
              <p:cNvSpPr/>
              <p:nvPr/>
            </p:nvSpPr>
            <p:spPr>
              <a:xfrm rot="5400000">
                <a:off x="8631855" y="-153245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4"/>
                    </a:cubicBezTo>
                    <a:cubicBezTo>
                      <a:pt x="239" y="4"/>
                      <a:pt x="141" y="46"/>
                      <a:pt x="85" y="130"/>
                    </a:cubicBezTo>
                    <a:cubicBezTo>
                      <a:pt x="29" y="200"/>
                      <a:pt x="1" y="284"/>
                      <a:pt x="15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10" y="677"/>
                      <a:pt x="293" y="705"/>
                      <a:pt x="376" y="705"/>
                    </a:cubicBezTo>
                    <a:cubicBezTo>
                      <a:pt x="476" y="705"/>
                      <a:pt x="575" y="663"/>
                      <a:pt x="644" y="578"/>
                    </a:cubicBezTo>
                    <a:cubicBezTo>
                      <a:pt x="700" y="494"/>
                      <a:pt x="728" y="410"/>
                      <a:pt x="714" y="312"/>
                    </a:cubicBezTo>
                    <a:cubicBezTo>
                      <a:pt x="714" y="214"/>
                      <a:pt x="658" y="130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6" name="Google Shape;8756;p29"/>
              <p:cNvSpPr/>
              <p:nvPr/>
            </p:nvSpPr>
            <p:spPr>
              <a:xfrm rot="5400000">
                <a:off x="8746532" y="-114712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66" y="1"/>
                    </a:moveTo>
                    <a:cubicBezTo>
                      <a:pt x="261" y="1"/>
                      <a:pt x="157" y="48"/>
                      <a:pt x="84" y="136"/>
                    </a:cubicBezTo>
                    <a:cubicBezTo>
                      <a:pt x="28" y="206"/>
                      <a:pt x="0" y="290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09" y="683"/>
                      <a:pt x="293" y="711"/>
                      <a:pt x="375" y="711"/>
                    </a:cubicBezTo>
                    <a:cubicBezTo>
                      <a:pt x="476" y="711"/>
                      <a:pt x="575" y="669"/>
                      <a:pt x="644" y="584"/>
                    </a:cubicBezTo>
                    <a:cubicBezTo>
                      <a:pt x="700" y="500"/>
                      <a:pt x="728" y="416"/>
                      <a:pt x="714" y="318"/>
                    </a:cubicBezTo>
                    <a:cubicBezTo>
                      <a:pt x="714" y="220"/>
                      <a:pt x="658" y="136"/>
                      <a:pt x="588" y="80"/>
                    </a:cubicBezTo>
                    <a:cubicBezTo>
                      <a:pt x="523" y="27"/>
                      <a:pt x="444" y="1"/>
                      <a:pt x="36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7" name="Google Shape;8757;p29"/>
              <p:cNvSpPr/>
              <p:nvPr/>
            </p:nvSpPr>
            <p:spPr>
              <a:xfrm rot="5400000">
                <a:off x="7900684" y="-53630"/>
                <a:ext cx="41989" cy="4129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7" extrusionOk="0">
                    <a:moveTo>
                      <a:pt x="358" y="0"/>
                    </a:moveTo>
                    <a:cubicBezTo>
                      <a:pt x="256" y="0"/>
                      <a:pt x="155" y="47"/>
                      <a:pt x="85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15" y="483"/>
                      <a:pt x="71" y="567"/>
                      <a:pt x="141" y="637"/>
                    </a:cubicBezTo>
                    <a:cubicBezTo>
                      <a:pt x="206" y="691"/>
                      <a:pt x="284" y="716"/>
                      <a:pt x="362" y="716"/>
                    </a:cubicBezTo>
                    <a:cubicBezTo>
                      <a:pt x="467" y="716"/>
                      <a:pt x="572" y="669"/>
                      <a:pt x="644" y="581"/>
                    </a:cubicBezTo>
                    <a:cubicBezTo>
                      <a:pt x="700" y="511"/>
                      <a:pt x="728" y="413"/>
                      <a:pt x="714" y="329"/>
                    </a:cubicBezTo>
                    <a:cubicBezTo>
                      <a:pt x="714" y="231"/>
                      <a:pt x="658" y="147"/>
                      <a:pt x="589" y="91"/>
                    </a:cubicBezTo>
                    <a:cubicBezTo>
                      <a:pt x="521" y="30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8" name="Google Shape;8758;p29"/>
              <p:cNvSpPr/>
              <p:nvPr/>
            </p:nvSpPr>
            <p:spPr>
              <a:xfrm rot="5400000">
                <a:off x="8075636" y="-9438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198"/>
                      <a:pt x="0" y="296"/>
                      <a:pt x="14" y="394"/>
                    </a:cubicBezTo>
                    <a:cubicBezTo>
                      <a:pt x="14" y="477"/>
                      <a:pt x="70" y="575"/>
                      <a:pt x="140" y="631"/>
                    </a:cubicBezTo>
                    <a:cubicBezTo>
                      <a:pt x="198" y="678"/>
                      <a:pt x="275" y="705"/>
                      <a:pt x="356" y="705"/>
                    </a:cubicBezTo>
                    <a:cubicBezTo>
                      <a:pt x="372" y="705"/>
                      <a:pt x="389" y="704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5"/>
                      <a:pt x="728" y="408"/>
                      <a:pt x="714" y="324"/>
                    </a:cubicBezTo>
                    <a:cubicBezTo>
                      <a:pt x="714" y="226"/>
                      <a:pt x="672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9" name="Google Shape;8759;p29"/>
              <p:cNvSpPr/>
              <p:nvPr/>
            </p:nvSpPr>
            <p:spPr>
              <a:xfrm rot="5400000">
                <a:off x="8102650" y="-9424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0"/>
                    </a:moveTo>
                    <a:cubicBezTo>
                      <a:pt x="254" y="0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0"/>
                      <a:pt x="261" y="707"/>
                      <a:pt x="342" y="707"/>
                    </a:cubicBezTo>
                    <a:cubicBezTo>
                      <a:pt x="359" y="707"/>
                      <a:pt x="375" y="706"/>
                      <a:pt x="392" y="704"/>
                    </a:cubicBezTo>
                    <a:cubicBezTo>
                      <a:pt x="490" y="704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5"/>
                      <a:pt x="430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0" name="Google Shape;8760;p29"/>
              <p:cNvSpPr/>
              <p:nvPr/>
            </p:nvSpPr>
            <p:spPr>
              <a:xfrm rot="5400000">
                <a:off x="7834706" y="716535"/>
                <a:ext cx="41125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5" extrusionOk="0">
                    <a:moveTo>
                      <a:pt x="356" y="1"/>
                    </a:moveTo>
                    <a:cubicBezTo>
                      <a:pt x="256" y="1"/>
                      <a:pt x="155" y="47"/>
                      <a:pt x="84" y="141"/>
                    </a:cubicBezTo>
                    <a:cubicBezTo>
                      <a:pt x="28" y="211"/>
                      <a:pt x="0" y="295"/>
                      <a:pt x="0" y="393"/>
                    </a:cubicBezTo>
                    <a:cubicBezTo>
                      <a:pt x="14" y="490"/>
                      <a:pt x="56" y="574"/>
                      <a:pt x="126" y="630"/>
                    </a:cubicBezTo>
                    <a:cubicBezTo>
                      <a:pt x="210" y="686"/>
                      <a:pt x="294" y="714"/>
                      <a:pt x="392" y="714"/>
                    </a:cubicBezTo>
                    <a:cubicBezTo>
                      <a:pt x="490" y="700"/>
                      <a:pt x="574" y="658"/>
                      <a:pt x="630" y="574"/>
                    </a:cubicBezTo>
                    <a:cubicBezTo>
                      <a:pt x="686" y="504"/>
                      <a:pt x="714" y="421"/>
                      <a:pt x="714" y="323"/>
                    </a:cubicBezTo>
                    <a:cubicBezTo>
                      <a:pt x="700" y="225"/>
                      <a:pt x="658" y="141"/>
                      <a:pt x="574" y="85"/>
                    </a:cubicBezTo>
                    <a:cubicBezTo>
                      <a:pt x="512" y="29"/>
                      <a:pt x="435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1" name="Google Shape;8761;p29"/>
              <p:cNvSpPr/>
              <p:nvPr/>
            </p:nvSpPr>
            <p:spPr>
              <a:xfrm rot="5400000">
                <a:off x="7853051" y="81338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1"/>
                    </a:moveTo>
                    <a:cubicBezTo>
                      <a:pt x="261" y="1"/>
                      <a:pt x="157" y="47"/>
                      <a:pt x="84" y="136"/>
                    </a:cubicBezTo>
                    <a:cubicBezTo>
                      <a:pt x="29" y="206"/>
                      <a:pt x="1" y="290"/>
                      <a:pt x="1" y="388"/>
                    </a:cubicBezTo>
                    <a:cubicBezTo>
                      <a:pt x="15" y="486"/>
                      <a:pt x="56" y="570"/>
                      <a:pt x="140" y="626"/>
                    </a:cubicBezTo>
                    <a:cubicBezTo>
                      <a:pt x="203" y="682"/>
                      <a:pt x="283" y="711"/>
                      <a:pt x="364" y="711"/>
                    </a:cubicBezTo>
                    <a:cubicBezTo>
                      <a:pt x="462" y="711"/>
                      <a:pt x="561" y="668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2" name="Google Shape;8762;p29"/>
              <p:cNvSpPr/>
              <p:nvPr/>
            </p:nvSpPr>
            <p:spPr>
              <a:xfrm rot="5400000">
                <a:off x="8063397" y="592096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80" y="0"/>
                    </a:moveTo>
                    <a:cubicBezTo>
                      <a:pt x="365" y="0"/>
                      <a:pt x="351" y="1"/>
                      <a:pt x="336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7"/>
                      <a:pt x="14" y="395"/>
                    </a:cubicBezTo>
                    <a:cubicBezTo>
                      <a:pt x="14" y="479"/>
                      <a:pt x="70" y="563"/>
                      <a:pt x="140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7"/>
                      <a:pt x="728" y="409"/>
                      <a:pt x="714" y="311"/>
                    </a:cubicBezTo>
                    <a:cubicBezTo>
                      <a:pt x="714" y="227"/>
                      <a:pt x="672" y="130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3" name="Google Shape;8763;p29"/>
              <p:cNvSpPr/>
              <p:nvPr/>
            </p:nvSpPr>
            <p:spPr>
              <a:xfrm rot="5400000">
                <a:off x="8116847" y="688226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62" y="1"/>
                    </a:moveTo>
                    <a:cubicBezTo>
                      <a:pt x="258" y="1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03" y="676"/>
                      <a:pt x="286" y="705"/>
                      <a:pt x="369" y="705"/>
                    </a:cubicBezTo>
                    <a:cubicBezTo>
                      <a:pt x="469" y="705"/>
                      <a:pt x="569" y="662"/>
                      <a:pt x="630" y="578"/>
                    </a:cubicBezTo>
                    <a:cubicBezTo>
                      <a:pt x="686" y="508"/>
                      <a:pt x="728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21" y="25"/>
                      <a:pt x="442" y="1"/>
                      <a:pt x="36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4" name="Google Shape;8764;p29"/>
              <p:cNvSpPr/>
              <p:nvPr/>
            </p:nvSpPr>
            <p:spPr>
              <a:xfrm rot="5400000">
                <a:off x="7890144" y="918961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290"/>
                      <a:pt x="1" y="388"/>
                    </a:cubicBezTo>
                    <a:cubicBezTo>
                      <a:pt x="15" y="486"/>
                      <a:pt x="57" y="570"/>
                      <a:pt x="141" y="626"/>
                    </a:cubicBezTo>
                    <a:cubicBezTo>
                      <a:pt x="204" y="683"/>
                      <a:pt x="286" y="711"/>
                      <a:pt x="369" y="711"/>
                    </a:cubicBezTo>
                    <a:cubicBezTo>
                      <a:pt x="469" y="711"/>
                      <a:pt x="569" y="669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7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5" name="Google Shape;8765;p29"/>
              <p:cNvSpPr/>
              <p:nvPr/>
            </p:nvSpPr>
            <p:spPr>
              <a:xfrm rot="5400000">
                <a:off x="7677465" y="842962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0"/>
                    </a:moveTo>
                    <a:cubicBezTo>
                      <a:pt x="252" y="0"/>
                      <a:pt x="154" y="43"/>
                      <a:pt x="84" y="127"/>
                    </a:cubicBezTo>
                    <a:cubicBezTo>
                      <a:pt x="28" y="197"/>
                      <a:pt x="0" y="295"/>
                      <a:pt x="0" y="393"/>
                    </a:cubicBezTo>
                    <a:cubicBezTo>
                      <a:pt x="14" y="477"/>
                      <a:pt x="56" y="561"/>
                      <a:pt x="140" y="631"/>
                    </a:cubicBezTo>
                    <a:cubicBezTo>
                      <a:pt x="207" y="680"/>
                      <a:pt x="287" y="705"/>
                      <a:pt x="366" y="705"/>
                    </a:cubicBezTo>
                    <a:cubicBezTo>
                      <a:pt x="470" y="705"/>
                      <a:pt x="573" y="662"/>
                      <a:pt x="644" y="575"/>
                    </a:cubicBezTo>
                    <a:cubicBezTo>
                      <a:pt x="700" y="505"/>
                      <a:pt x="728" y="407"/>
                      <a:pt x="714" y="323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9" y="29"/>
                      <a:pt x="435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6" name="Google Shape;8766;p29"/>
              <p:cNvSpPr/>
              <p:nvPr/>
            </p:nvSpPr>
            <p:spPr>
              <a:xfrm rot="5400000">
                <a:off x="7754012" y="1046857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5" y="128"/>
                    </a:cubicBezTo>
                    <a:cubicBezTo>
                      <a:pt x="29" y="198"/>
                      <a:pt x="1" y="296"/>
                      <a:pt x="1" y="394"/>
                    </a:cubicBezTo>
                    <a:cubicBezTo>
                      <a:pt x="15" y="478"/>
                      <a:pt x="57" y="576"/>
                      <a:pt x="141" y="632"/>
                    </a:cubicBezTo>
                    <a:cubicBezTo>
                      <a:pt x="198" y="678"/>
                      <a:pt x="276" y="705"/>
                      <a:pt x="348" y="705"/>
                    </a:cubicBezTo>
                    <a:cubicBezTo>
                      <a:pt x="363" y="705"/>
                      <a:pt x="378" y="704"/>
                      <a:pt x="392" y="702"/>
                    </a:cubicBezTo>
                    <a:cubicBezTo>
                      <a:pt x="490" y="702"/>
                      <a:pt x="574" y="646"/>
                      <a:pt x="644" y="576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7" name="Google Shape;8767;p29"/>
              <p:cNvSpPr/>
              <p:nvPr/>
            </p:nvSpPr>
            <p:spPr>
              <a:xfrm rot="5400000">
                <a:off x="8020717" y="874957"/>
                <a:ext cx="41931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4" extrusionOk="0">
                    <a:moveTo>
                      <a:pt x="371" y="1"/>
                    </a:moveTo>
                    <a:cubicBezTo>
                      <a:pt x="355" y="1"/>
                      <a:pt x="338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199" y="688"/>
                      <a:pt x="277" y="713"/>
                      <a:pt x="356" y="713"/>
                    </a:cubicBezTo>
                    <a:cubicBezTo>
                      <a:pt x="462" y="713"/>
                      <a:pt x="571" y="666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88"/>
                    </a:cubicBezTo>
                    <a:cubicBezTo>
                      <a:pt x="529" y="30"/>
                      <a:pt x="452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8" name="Google Shape;8768;p29"/>
              <p:cNvSpPr/>
              <p:nvPr/>
            </p:nvSpPr>
            <p:spPr>
              <a:xfrm rot="5400000">
                <a:off x="8224526" y="-45077"/>
                <a:ext cx="411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4" extrusionOk="0">
                    <a:moveTo>
                      <a:pt x="367" y="1"/>
                    </a:moveTo>
                    <a:cubicBezTo>
                      <a:pt x="262" y="1"/>
                      <a:pt x="157" y="47"/>
                      <a:pt x="85" y="136"/>
                    </a:cubicBezTo>
                    <a:cubicBezTo>
                      <a:pt x="29" y="206"/>
                      <a:pt x="1" y="304"/>
                      <a:pt x="1" y="388"/>
                    </a:cubicBezTo>
                    <a:cubicBezTo>
                      <a:pt x="15" y="486"/>
                      <a:pt x="57" y="570"/>
                      <a:pt x="127" y="626"/>
                    </a:cubicBezTo>
                    <a:cubicBezTo>
                      <a:pt x="197" y="684"/>
                      <a:pt x="267" y="713"/>
                      <a:pt x="345" y="713"/>
                    </a:cubicBezTo>
                    <a:cubicBezTo>
                      <a:pt x="360" y="713"/>
                      <a:pt x="376" y="712"/>
                      <a:pt x="393" y="710"/>
                    </a:cubicBezTo>
                    <a:cubicBezTo>
                      <a:pt x="490" y="696"/>
                      <a:pt x="574" y="654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9" name="Google Shape;8769;p29"/>
              <p:cNvSpPr/>
              <p:nvPr/>
            </p:nvSpPr>
            <p:spPr>
              <a:xfrm rot="5400000">
                <a:off x="8356539" y="-165571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59" y="0"/>
                    </a:moveTo>
                    <a:cubicBezTo>
                      <a:pt x="256" y="0"/>
                      <a:pt x="155" y="46"/>
                      <a:pt x="85" y="140"/>
                    </a:cubicBezTo>
                    <a:cubicBezTo>
                      <a:pt x="29" y="210"/>
                      <a:pt x="1" y="294"/>
                      <a:pt x="15" y="392"/>
                    </a:cubicBezTo>
                    <a:cubicBezTo>
                      <a:pt x="15" y="490"/>
                      <a:pt x="71" y="574"/>
                      <a:pt x="141" y="630"/>
                    </a:cubicBezTo>
                    <a:cubicBezTo>
                      <a:pt x="211" y="686"/>
                      <a:pt x="309" y="714"/>
                      <a:pt x="407" y="714"/>
                    </a:cubicBezTo>
                    <a:cubicBezTo>
                      <a:pt x="490" y="700"/>
                      <a:pt x="588" y="658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72" y="140"/>
                      <a:pt x="588" y="84"/>
                    </a:cubicBezTo>
                    <a:cubicBezTo>
                      <a:pt x="521" y="29"/>
                      <a:pt x="439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0" name="Google Shape;8770;p29"/>
              <p:cNvSpPr/>
              <p:nvPr/>
            </p:nvSpPr>
            <p:spPr>
              <a:xfrm rot="5400000">
                <a:off x="8426261" y="46763"/>
                <a:ext cx="41182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9" y="1"/>
                    </a:moveTo>
                    <a:cubicBezTo>
                      <a:pt x="257" y="1"/>
                      <a:pt x="155" y="47"/>
                      <a:pt x="85" y="141"/>
                    </a:cubicBezTo>
                    <a:cubicBezTo>
                      <a:pt x="29" y="211"/>
                      <a:pt x="1" y="294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11" y="686"/>
                      <a:pt x="309" y="714"/>
                      <a:pt x="393" y="714"/>
                    </a:cubicBezTo>
                    <a:cubicBezTo>
                      <a:pt x="491" y="700"/>
                      <a:pt x="575" y="658"/>
                      <a:pt x="631" y="588"/>
                    </a:cubicBezTo>
                    <a:cubicBezTo>
                      <a:pt x="687" y="504"/>
                      <a:pt x="715" y="420"/>
                      <a:pt x="715" y="322"/>
                    </a:cubicBezTo>
                    <a:cubicBezTo>
                      <a:pt x="701" y="224"/>
                      <a:pt x="659" y="141"/>
                      <a:pt x="589" y="85"/>
                    </a:cubicBezTo>
                    <a:cubicBezTo>
                      <a:pt x="521" y="29"/>
                      <a:pt x="44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1" name="Google Shape;8771;p29"/>
              <p:cNvSpPr/>
              <p:nvPr/>
            </p:nvSpPr>
            <p:spPr>
              <a:xfrm rot="5400000">
                <a:off x="8458890" y="231564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0"/>
                    </a:moveTo>
                    <a:cubicBezTo>
                      <a:pt x="254" y="0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0"/>
                      <a:pt x="261" y="707"/>
                      <a:pt x="342" y="707"/>
                    </a:cubicBezTo>
                    <a:cubicBezTo>
                      <a:pt x="359" y="707"/>
                      <a:pt x="375" y="706"/>
                      <a:pt x="392" y="704"/>
                    </a:cubicBezTo>
                    <a:cubicBezTo>
                      <a:pt x="490" y="690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5"/>
                      <a:pt x="430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2" name="Google Shape;8772;p29"/>
              <p:cNvSpPr/>
              <p:nvPr/>
            </p:nvSpPr>
            <p:spPr>
              <a:xfrm rot="5400000">
                <a:off x="8322816" y="29915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51" y="1"/>
                    </a:moveTo>
                    <a:cubicBezTo>
                      <a:pt x="249" y="1"/>
                      <a:pt x="147" y="48"/>
                      <a:pt x="85" y="134"/>
                    </a:cubicBezTo>
                    <a:cubicBezTo>
                      <a:pt x="29" y="204"/>
                      <a:pt x="1" y="302"/>
                      <a:pt x="1" y="400"/>
                    </a:cubicBezTo>
                    <a:cubicBezTo>
                      <a:pt x="15" y="484"/>
                      <a:pt x="57" y="567"/>
                      <a:pt x="127" y="637"/>
                    </a:cubicBezTo>
                    <a:cubicBezTo>
                      <a:pt x="194" y="686"/>
                      <a:pt x="274" y="711"/>
                      <a:pt x="353" y="711"/>
                    </a:cubicBezTo>
                    <a:cubicBezTo>
                      <a:pt x="457" y="711"/>
                      <a:pt x="559" y="669"/>
                      <a:pt x="631" y="581"/>
                    </a:cubicBezTo>
                    <a:cubicBezTo>
                      <a:pt x="686" y="512"/>
                      <a:pt x="714" y="414"/>
                      <a:pt x="714" y="330"/>
                    </a:cubicBezTo>
                    <a:cubicBezTo>
                      <a:pt x="700" y="232"/>
                      <a:pt x="659" y="148"/>
                      <a:pt x="575" y="92"/>
                    </a:cubicBezTo>
                    <a:cubicBezTo>
                      <a:pt x="513" y="30"/>
                      <a:pt x="432" y="1"/>
                      <a:pt x="35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3" name="Google Shape;8773;p29"/>
              <p:cNvSpPr/>
              <p:nvPr/>
            </p:nvSpPr>
            <p:spPr>
              <a:xfrm rot="5400000">
                <a:off x="8068033" y="377631"/>
                <a:ext cx="4193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5" extrusionOk="0">
                    <a:moveTo>
                      <a:pt x="365" y="1"/>
                    </a:moveTo>
                    <a:cubicBezTo>
                      <a:pt x="263" y="1"/>
                      <a:pt x="161" y="47"/>
                      <a:pt x="98" y="141"/>
                    </a:cubicBezTo>
                    <a:cubicBezTo>
                      <a:pt x="28" y="211"/>
                      <a:pt x="0" y="294"/>
                      <a:pt x="14" y="392"/>
                    </a:cubicBezTo>
                    <a:cubicBezTo>
                      <a:pt x="28" y="490"/>
                      <a:pt x="70" y="574"/>
                      <a:pt x="140" y="630"/>
                    </a:cubicBezTo>
                    <a:cubicBezTo>
                      <a:pt x="210" y="686"/>
                      <a:pt x="308" y="714"/>
                      <a:pt x="406" y="714"/>
                    </a:cubicBezTo>
                    <a:cubicBezTo>
                      <a:pt x="504" y="700"/>
                      <a:pt x="588" y="658"/>
                      <a:pt x="644" y="574"/>
                    </a:cubicBezTo>
                    <a:cubicBezTo>
                      <a:pt x="700" y="504"/>
                      <a:pt x="728" y="420"/>
                      <a:pt x="728" y="322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26" y="29"/>
                      <a:pt x="446" y="1"/>
                      <a:pt x="36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4" name="Google Shape;8774;p29"/>
              <p:cNvSpPr/>
              <p:nvPr/>
            </p:nvSpPr>
            <p:spPr>
              <a:xfrm rot="5400000">
                <a:off x="7752457" y="439549"/>
                <a:ext cx="41989" cy="4147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20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402"/>
                    </a:cubicBezTo>
                    <a:cubicBezTo>
                      <a:pt x="15" y="486"/>
                      <a:pt x="71" y="570"/>
                      <a:pt x="141" y="640"/>
                    </a:cubicBezTo>
                    <a:cubicBezTo>
                      <a:pt x="206" y="693"/>
                      <a:pt x="284" y="719"/>
                      <a:pt x="362" y="719"/>
                    </a:cubicBezTo>
                    <a:cubicBezTo>
                      <a:pt x="467" y="719"/>
                      <a:pt x="572" y="672"/>
                      <a:pt x="644" y="584"/>
                    </a:cubicBezTo>
                    <a:cubicBezTo>
                      <a:pt x="700" y="514"/>
                      <a:pt x="728" y="416"/>
                      <a:pt x="728" y="332"/>
                    </a:cubicBezTo>
                    <a:cubicBezTo>
                      <a:pt x="714" y="234"/>
                      <a:pt x="672" y="150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5" name="Google Shape;8775;p29"/>
              <p:cNvSpPr/>
              <p:nvPr/>
            </p:nvSpPr>
            <p:spPr>
              <a:xfrm rot="5400000">
                <a:off x="7995317" y="495735"/>
                <a:ext cx="41125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4" extrusionOk="0">
                    <a:moveTo>
                      <a:pt x="365" y="1"/>
                    </a:moveTo>
                    <a:cubicBezTo>
                      <a:pt x="350" y="1"/>
                      <a:pt x="336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78"/>
                      <a:pt x="126" y="634"/>
                    </a:cubicBezTo>
                    <a:cubicBezTo>
                      <a:pt x="192" y="687"/>
                      <a:pt x="270" y="713"/>
                      <a:pt x="348" y="713"/>
                    </a:cubicBezTo>
                    <a:cubicBezTo>
                      <a:pt x="453" y="713"/>
                      <a:pt x="558" y="666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88"/>
                    </a:cubicBezTo>
                    <a:cubicBezTo>
                      <a:pt x="516" y="30"/>
                      <a:pt x="438" y="1"/>
                      <a:pt x="36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6" name="Google Shape;8776;p29"/>
              <p:cNvSpPr/>
              <p:nvPr/>
            </p:nvSpPr>
            <p:spPr>
              <a:xfrm rot="5400000">
                <a:off x="7878595" y="449167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72" y="0"/>
                    </a:moveTo>
                    <a:cubicBezTo>
                      <a:pt x="356" y="0"/>
                      <a:pt x="339" y="2"/>
                      <a:pt x="322" y="4"/>
                    </a:cubicBezTo>
                    <a:cubicBezTo>
                      <a:pt x="224" y="4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3" y="682"/>
                      <a:pt x="273" y="707"/>
                      <a:pt x="353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9" y="28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7" name="Google Shape;8777;p29"/>
              <p:cNvSpPr/>
              <p:nvPr/>
            </p:nvSpPr>
            <p:spPr>
              <a:xfrm rot="5400000">
                <a:off x="7828773" y="1099098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22" y="1"/>
                    </a:moveTo>
                    <a:cubicBezTo>
                      <a:pt x="238" y="15"/>
                      <a:pt x="140" y="57"/>
                      <a:pt x="84" y="141"/>
                    </a:cubicBezTo>
                    <a:cubicBezTo>
                      <a:pt x="28" y="211"/>
                      <a:pt x="0" y="295"/>
                      <a:pt x="14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7" y="685"/>
                      <a:pt x="287" y="711"/>
                      <a:pt x="367" y="711"/>
                    </a:cubicBezTo>
                    <a:cubicBezTo>
                      <a:pt x="470" y="711"/>
                      <a:pt x="573" y="667"/>
                      <a:pt x="644" y="588"/>
                    </a:cubicBezTo>
                    <a:cubicBezTo>
                      <a:pt x="700" y="504"/>
                      <a:pt x="728" y="420"/>
                      <a:pt x="714" y="323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8" name="Google Shape;8778;p29"/>
              <p:cNvSpPr/>
              <p:nvPr/>
            </p:nvSpPr>
            <p:spPr>
              <a:xfrm rot="5400000">
                <a:off x="7707703" y="1156177"/>
                <a:ext cx="41989" cy="4124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6" extrusionOk="0">
                    <a:moveTo>
                      <a:pt x="322" y="1"/>
                    </a:moveTo>
                    <a:cubicBezTo>
                      <a:pt x="239" y="15"/>
                      <a:pt x="141" y="57"/>
                      <a:pt x="85" y="141"/>
                    </a:cubicBezTo>
                    <a:cubicBezTo>
                      <a:pt x="29" y="211"/>
                      <a:pt x="1" y="295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04" y="687"/>
                      <a:pt x="286" y="715"/>
                      <a:pt x="370" y="715"/>
                    </a:cubicBezTo>
                    <a:cubicBezTo>
                      <a:pt x="472" y="715"/>
                      <a:pt x="575" y="673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9" name="Google Shape;8779;p29"/>
              <p:cNvSpPr/>
              <p:nvPr/>
            </p:nvSpPr>
            <p:spPr>
              <a:xfrm rot="5400000">
                <a:off x="7797584" y="908364"/>
                <a:ext cx="41182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9" y="1"/>
                    </a:moveTo>
                    <a:cubicBezTo>
                      <a:pt x="256" y="1"/>
                      <a:pt x="155" y="46"/>
                      <a:pt x="85" y="140"/>
                    </a:cubicBezTo>
                    <a:cubicBezTo>
                      <a:pt x="29" y="210"/>
                      <a:pt x="1" y="294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11" y="686"/>
                      <a:pt x="295" y="714"/>
                      <a:pt x="393" y="714"/>
                    </a:cubicBezTo>
                    <a:cubicBezTo>
                      <a:pt x="490" y="700"/>
                      <a:pt x="574" y="658"/>
                      <a:pt x="630" y="574"/>
                    </a:cubicBezTo>
                    <a:cubicBezTo>
                      <a:pt x="686" y="504"/>
                      <a:pt x="714" y="420"/>
                      <a:pt x="714" y="322"/>
                    </a:cubicBezTo>
                    <a:cubicBezTo>
                      <a:pt x="700" y="224"/>
                      <a:pt x="658" y="140"/>
                      <a:pt x="588" y="84"/>
                    </a:cubicBezTo>
                    <a:cubicBezTo>
                      <a:pt x="521" y="29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0" name="Google Shape;8780;p29"/>
              <p:cNvSpPr/>
              <p:nvPr/>
            </p:nvSpPr>
            <p:spPr>
              <a:xfrm rot="5400000">
                <a:off x="7915429" y="653322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67" y="0"/>
                    </a:moveTo>
                    <a:cubicBezTo>
                      <a:pt x="262" y="0"/>
                      <a:pt x="157" y="47"/>
                      <a:pt x="85" y="135"/>
                    </a:cubicBezTo>
                    <a:cubicBezTo>
                      <a:pt x="29" y="205"/>
                      <a:pt x="1" y="303"/>
                      <a:pt x="15" y="401"/>
                    </a:cubicBezTo>
                    <a:cubicBezTo>
                      <a:pt x="15" y="485"/>
                      <a:pt x="71" y="569"/>
                      <a:pt x="141" y="639"/>
                    </a:cubicBezTo>
                    <a:cubicBezTo>
                      <a:pt x="199" y="685"/>
                      <a:pt x="276" y="713"/>
                      <a:pt x="356" y="713"/>
                    </a:cubicBezTo>
                    <a:cubicBezTo>
                      <a:pt x="373" y="713"/>
                      <a:pt x="390" y="711"/>
                      <a:pt x="407" y="709"/>
                    </a:cubicBezTo>
                    <a:cubicBezTo>
                      <a:pt x="491" y="695"/>
                      <a:pt x="589" y="653"/>
                      <a:pt x="645" y="583"/>
                    </a:cubicBezTo>
                    <a:cubicBezTo>
                      <a:pt x="701" y="513"/>
                      <a:pt x="729" y="415"/>
                      <a:pt x="729" y="317"/>
                    </a:cubicBezTo>
                    <a:cubicBezTo>
                      <a:pt x="715" y="233"/>
                      <a:pt x="673" y="149"/>
                      <a:pt x="589" y="79"/>
                    </a:cubicBezTo>
                    <a:cubicBezTo>
                      <a:pt x="523" y="26"/>
                      <a:pt x="445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1" name="Google Shape;8781;p29"/>
              <p:cNvSpPr/>
              <p:nvPr/>
            </p:nvSpPr>
            <p:spPr>
              <a:xfrm rot="5400000">
                <a:off x="7728554" y="230297"/>
                <a:ext cx="41989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0" extrusionOk="0">
                    <a:moveTo>
                      <a:pt x="367" y="0"/>
                    </a:moveTo>
                    <a:cubicBezTo>
                      <a:pt x="261" y="0"/>
                      <a:pt x="157" y="47"/>
                      <a:pt x="84" y="136"/>
                    </a:cubicBezTo>
                    <a:cubicBezTo>
                      <a:pt x="28" y="206"/>
                      <a:pt x="0" y="290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10" y="681"/>
                      <a:pt x="308" y="709"/>
                      <a:pt x="406" y="709"/>
                    </a:cubicBezTo>
                    <a:cubicBezTo>
                      <a:pt x="490" y="695"/>
                      <a:pt x="588" y="654"/>
                      <a:pt x="644" y="584"/>
                    </a:cubicBezTo>
                    <a:cubicBezTo>
                      <a:pt x="700" y="500"/>
                      <a:pt x="728" y="416"/>
                      <a:pt x="728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6"/>
                      <a:pt x="444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2" name="Google Shape;8782;p29"/>
              <p:cNvSpPr/>
              <p:nvPr/>
            </p:nvSpPr>
            <p:spPr>
              <a:xfrm rot="5400000">
                <a:off x="8026333" y="192283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80" y="1"/>
                    </a:moveTo>
                    <a:cubicBezTo>
                      <a:pt x="365" y="1"/>
                      <a:pt x="351" y="2"/>
                      <a:pt x="337" y="4"/>
                    </a:cubicBezTo>
                    <a:cubicBezTo>
                      <a:pt x="239" y="18"/>
                      <a:pt x="155" y="60"/>
                      <a:pt x="85" y="130"/>
                    </a:cubicBezTo>
                    <a:cubicBezTo>
                      <a:pt x="29" y="214"/>
                      <a:pt x="1" y="298"/>
                      <a:pt x="15" y="396"/>
                    </a:cubicBezTo>
                    <a:cubicBezTo>
                      <a:pt x="29" y="480"/>
                      <a:pt x="71" y="578"/>
                      <a:pt x="141" y="634"/>
                    </a:cubicBezTo>
                    <a:cubicBezTo>
                      <a:pt x="206" y="688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28" y="326"/>
                    </a:cubicBezTo>
                    <a:cubicBezTo>
                      <a:pt x="714" y="228"/>
                      <a:pt x="672" y="144"/>
                      <a:pt x="588" y="88"/>
                    </a:cubicBezTo>
                    <a:cubicBezTo>
                      <a:pt x="530" y="30"/>
                      <a:pt x="452" y="1"/>
                      <a:pt x="38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3" name="Google Shape;8783;p29"/>
              <p:cNvSpPr/>
              <p:nvPr/>
            </p:nvSpPr>
            <p:spPr>
              <a:xfrm rot="5400000">
                <a:off x="8459668" y="-355153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4" y="43"/>
                      <a:pt x="84" y="128"/>
                    </a:cubicBezTo>
                    <a:cubicBezTo>
                      <a:pt x="28" y="198"/>
                      <a:pt x="0" y="296"/>
                      <a:pt x="0" y="394"/>
                    </a:cubicBezTo>
                    <a:cubicBezTo>
                      <a:pt x="14" y="478"/>
                      <a:pt x="56" y="576"/>
                      <a:pt x="140" y="632"/>
                    </a:cubicBezTo>
                    <a:cubicBezTo>
                      <a:pt x="198" y="678"/>
                      <a:pt x="266" y="705"/>
                      <a:pt x="343" y="705"/>
                    </a:cubicBezTo>
                    <a:cubicBezTo>
                      <a:pt x="359" y="705"/>
                      <a:pt x="375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4" name="Google Shape;8784;p29"/>
              <p:cNvSpPr/>
              <p:nvPr/>
            </p:nvSpPr>
            <p:spPr>
              <a:xfrm rot="5400000">
                <a:off x="8710706" y="-366816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4" y="128"/>
                    </a:cubicBezTo>
                    <a:cubicBezTo>
                      <a:pt x="28" y="198"/>
                      <a:pt x="0" y="296"/>
                      <a:pt x="0" y="394"/>
                    </a:cubicBezTo>
                    <a:cubicBezTo>
                      <a:pt x="14" y="478"/>
                      <a:pt x="56" y="562"/>
                      <a:pt x="140" y="632"/>
                    </a:cubicBezTo>
                    <a:cubicBezTo>
                      <a:pt x="207" y="680"/>
                      <a:pt x="287" y="705"/>
                      <a:pt x="367" y="705"/>
                    </a:cubicBezTo>
                    <a:cubicBezTo>
                      <a:pt x="470" y="705"/>
                      <a:pt x="573" y="663"/>
                      <a:pt x="644" y="576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5" name="Google Shape;8785;p29"/>
              <p:cNvSpPr/>
              <p:nvPr/>
            </p:nvSpPr>
            <p:spPr>
              <a:xfrm rot="5400000">
                <a:off x="8742932" y="-51106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60" y="0"/>
                    </a:moveTo>
                    <a:cubicBezTo>
                      <a:pt x="260" y="0"/>
                      <a:pt x="160" y="43"/>
                      <a:pt x="99" y="127"/>
                    </a:cubicBezTo>
                    <a:cubicBezTo>
                      <a:pt x="29" y="197"/>
                      <a:pt x="1" y="295"/>
                      <a:pt x="15" y="393"/>
                    </a:cubicBezTo>
                    <a:cubicBezTo>
                      <a:pt x="29" y="477"/>
                      <a:pt x="71" y="575"/>
                      <a:pt x="141" y="631"/>
                    </a:cubicBezTo>
                    <a:cubicBezTo>
                      <a:pt x="199" y="677"/>
                      <a:pt x="276" y="704"/>
                      <a:pt x="356" y="704"/>
                    </a:cubicBezTo>
                    <a:cubicBezTo>
                      <a:pt x="373" y="704"/>
                      <a:pt x="390" y="703"/>
                      <a:pt x="406" y="701"/>
                    </a:cubicBezTo>
                    <a:cubicBezTo>
                      <a:pt x="504" y="701"/>
                      <a:pt x="588" y="645"/>
                      <a:pt x="644" y="575"/>
                    </a:cubicBezTo>
                    <a:cubicBezTo>
                      <a:pt x="700" y="505"/>
                      <a:pt x="728" y="407"/>
                      <a:pt x="728" y="323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25" y="29"/>
                      <a:pt x="443" y="0"/>
                      <a:pt x="36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6" name="Google Shape;8786;p29"/>
              <p:cNvSpPr/>
              <p:nvPr/>
            </p:nvSpPr>
            <p:spPr>
              <a:xfrm rot="5400000">
                <a:off x="9067292" y="-702725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71" y="0"/>
                    </a:moveTo>
                    <a:cubicBezTo>
                      <a:pt x="355" y="0"/>
                      <a:pt x="339" y="2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0" y="687"/>
                      <a:pt x="274" y="713"/>
                      <a:pt x="350" y="713"/>
                    </a:cubicBezTo>
                    <a:cubicBezTo>
                      <a:pt x="453" y="713"/>
                      <a:pt x="558" y="666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8" y="28"/>
                      <a:pt x="449" y="0"/>
                      <a:pt x="37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87" name="Google Shape;8787;p29"/>
            <p:cNvGrpSpPr/>
            <p:nvPr/>
          </p:nvGrpSpPr>
          <p:grpSpPr>
            <a:xfrm flipH="1">
              <a:off x="-639049" y="4332160"/>
              <a:ext cx="2932986" cy="1412792"/>
              <a:chOff x="7348497" y="4037175"/>
              <a:chExt cx="3460343" cy="1666814"/>
            </a:xfrm>
          </p:grpSpPr>
          <p:sp>
            <p:nvSpPr>
              <p:cNvPr id="8788" name="Google Shape;8788;p29"/>
              <p:cNvSpPr/>
              <p:nvPr/>
            </p:nvSpPr>
            <p:spPr>
              <a:xfrm rot="5400000">
                <a:off x="8245261" y="3140411"/>
                <a:ext cx="1666814" cy="3460343"/>
              </a:xfrm>
              <a:custGeom>
                <a:avLst/>
                <a:gdLst/>
                <a:ahLst/>
                <a:cxnLst/>
                <a:rect l="l" t="t" r="r" b="b"/>
                <a:pathLst>
                  <a:path w="28939" h="60078" extrusionOk="0">
                    <a:moveTo>
                      <a:pt x="26544" y="1"/>
                    </a:moveTo>
                    <a:cubicBezTo>
                      <a:pt x="26470" y="1"/>
                      <a:pt x="26383" y="14"/>
                      <a:pt x="26280" y="43"/>
                    </a:cubicBezTo>
                    <a:cubicBezTo>
                      <a:pt x="18486" y="3975"/>
                      <a:pt x="12189" y="10636"/>
                      <a:pt x="8033" y="18276"/>
                    </a:cubicBezTo>
                    <a:cubicBezTo>
                      <a:pt x="8951" y="17759"/>
                      <a:pt x="12482" y="16504"/>
                      <a:pt x="13567" y="16504"/>
                    </a:cubicBezTo>
                    <a:cubicBezTo>
                      <a:pt x="14185" y="16504"/>
                      <a:pt x="14009" y="16911"/>
                      <a:pt x="12105" y="18094"/>
                    </a:cubicBezTo>
                    <a:cubicBezTo>
                      <a:pt x="11293" y="18696"/>
                      <a:pt x="10495" y="19298"/>
                      <a:pt x="9656" y="19872"/>
                    </a:cubicBezTo>
                    <a:cubicBezTo>
                      <a:pt x="7725" y="21411"/>
                      <a:pt x="5248" y="22824"/>
                      <a:pt x="4394" y="25245"/>
                    </a:cubicBezTo>
                    <a:cubicBezTo>
                      <a:pt x="3275" y="28226"/>
                      <a:pt x="2058" y="31234"/>
                      <a:pt x="1484" y="34369"/>
                    </a:cubicBezTo>
                    <a:cubicBezTo>
                      <a:pt x="1899" y="33866"/>
                      <a:pt x="6654" y="31283"/>
                      <a:pt x="7785" y="31283"/>
                    </a:cubicBezTo>
                    <a:cubicBezTo>
                      <a:pt x="7913" y="31283"/>
                      <a:pt x="7995" y="31316"/>
                      <a:pt x="8019" y="31388"/>
                    </a:cubicBezTo>
                    <a:cubicBezTo>
                      <a:pt x="6102" y="33487"/>
                      <a:pt x="3695" y="35432"/>
                      <a:pt x="1806" y="37657"/>
                    </a:cubicBezTo>
                    <a:cubicBezTo>
                      <a:pt x="168" y="39140"/>
                      <a:pt x="420" y="41393"/>
                      <a:pt x="196" y="43408"/>
                    </a:cubicBezTo>
                    <a:cubicBezTo>
                      <a:pt x="1" y="45773"/>
                      <a:pt x="70" y="48138"/>
                      <a:pt x="406" y="50489"/>
                    </a:cubicBezTo>
                    <a:cubicBezTo>
                      <a:pt x="1117" y="49058"/>
                      <a:pt x="4721" y="44902"/>
                      <a:pt x="5471" y="44902"/>
                    </a:cubicBezTo>
                    <a:cubicBezTo>
                      <a:pt x="5799" y="44902"/>
                      <a:pt x="5581" y="45696"/>
                      <a:pt x="4338" y="47858"/>
                    </a:cubicBezTo>
                    <a:cubicBezTo>
                      <a:pt x="3191" y="50279"/>
                      <a:pt x="2113" y="52742"/>
                      <a:pt x="1330" y="55303"/>
                    </a:cubicBezTo>
                    <a:cubicBezTo>
                      <a:pt x="1756" y="56265"/>
                      <a:pt x="2101" y="60078"/>
                      <a:pt x="3281" y="60078"/>
                    </a:cubicBezTo>
                    <a:cubicBezTo>
                      <a:pt x="3302" y="60078"/>
                      <a:pt x="3323" y="60077"/>
                      <a:pt x="3345" y="60074"/>
                    </a:cubicBezTo>
                    <a:cubicBezTo>
                      <a:pt x="6269" y="59864"/>
                      <a:pt x="10272" y="53120"/>
                      <a:pt x="12175" y="50727"/>
                    </a:cubicBezTo>
                    <a:cubicBezTo>
                      <a:pt x="12608" y="50097"/>
                      <a:pt x="12986" y="49439"/>
                      <a:pt x="13462" y="48838"/>
                    </a:cubicBezTo>
                    <a:cubicBezTo>
                      <a:pt x="14903" y="47033"/>
                      <a:pt x="14344" y="44416"/>
                      <a:pt x="14637" y="42247"/>
                    </a:cubicBezTo>
                    <a:cubicBezTo>
                      <a:pt x="14693" y="40889"/>
                      <a:pt x="14553" y="39532"/>
                      <a:pt x="14232" y="38217"/>
                    </a:cubicBezTo>
                    <a:cubicBezTo>
                      <a:pt x="14290" y="37868"/>
                      <a:pt x="14387" y="37717"/>
                      <a:pt x="14510" y="37717"/>
                    </a:cubicBezTo>
                    <a:cubicBezTo>
                      <a:pt x="15254" y="37717"/>
                      <a:pt x="16956" y="43162"/>
                      <a:pt x="16848" y="43618"/>
                    </a:cubicBezTo>
                    <a:cubicBezTo>
                      <a:pt x="18905" y="39910"/>
                      <a:pt x="20892" y="36174"/>
                      <a:pt x="22684" y="32340"/>
                    </a:cubicBezTo>
                    <a:cubicBezTo>
                      <a:pt x="22893" y="29555"/>
                      <a:pt x="21424" y="27022"/>
                      <a:pt x="20697" y="24461"/>
                    </a:cubicBezTo>
                    <a:cubicBezTo>
                      <a:pt x="20749" y="24391"/>
                      <a:pt x="20817" y="24358"/>
                      <a:pt x="20897" y="24358"/>
                    </a:cubicBezTo>
                    <a:cubicBezTo>
                      <a:pt x="21790" y="24358"/>
                      <a:pt x="24246" y="28354"/>
                      <a:pt x="24349" y="28995"/>
                    </a:cubicBezTo>
                    <a:cubicBezTo>
                      <a:pt x="25230" y="27106"/>
                      <a:pt x="25874" y="25119"/>
                      <a:pt x="26504" y="23132"/>
                    </a:cubicBezTo>
                    <a:cubicBezTo>
                      <a:pt x="27567" y="20473"/>
                      <a:pt x="27931" y="17982"/>
                      <a:pt x="26728" y="15268"/>
                    </a:cubicBezTo>
                    <a:cubicBezTo>
                      <a:pt x="26182" y="13519"/>
                      <a:pt x="25174" y="11951"/>
                      <a:pt x="24447" y="10300"/>
                    </a:cubicBezTo>
                    <a:cubicBezTo>
                      <a:pt x="24600" y="10050"/>
                      <a:pt x="24811" y="9945"/>
                      <a:pt x="25056" y="9945"/>
                    </a:cubicBezTo>
                    <a:cubicBezTo>
                      <a:pt x="26125" y="9945"/>
                      <a:pt x="27835" y="11951"/>
                      <a:pt x="28211" y="12623"/>
                    </a:cubicBezTo>
                    <a:cubicBezTo>
                      <a:pt x="28309" y="12763"/>
                      <a:pt x="28407" y="12917"/>
                      <a:pt x="28505" y="13057"/>
                    </a:cubicBezTo>
                    <a:cubicBezTo>
                      <a:pt x="28939" y="9726"/>
                      <a:pt x="28687" y="6354"/>
                      <a:pt x="27763" y="3122"/>
                    </a:cubicBezTo>
                    <a:cubicBezTo>
                      <a:pt x="27595" y="2324"/>
                      <a:pt x="27385" y="1540"/>
                      <a:pt x="27133" y="771"/>
                    </a:cubicBezTo>
                    <a:cubicBezTo>
                      <a:pt x="26981" y="371"/>
                      <a:pt x="26936" y="1"/>
                      <a:pt x="265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9" name="Google Shape;8789;p29"/>
              <p:cNvSpPr/>
              <p:nvPr/>
            </p:nvSpPr>
            <p:spPr>
              <a:xfrm rot="5400000">
                <a:off x="10482529" y="5483703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" y="0"/>
                    </a:move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0" name="Google Shape;8790;p29"/>
              <p:cNvSpPr/>
              <p:nvPr/>
            </p:nvSpPr>
            <p:spPr>
              <a:xfrm rot="5400000">
                <a:off x="9304498" y="462898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1" name="Google Shape;8791;p29"/>
              <p:cNvSpPr/>
              <p:nvPr/>
            </p:nvSpPr>
            <p:spPr>
              <a:xfrm rot="5400000">
                <a:off x="8618048" y="441826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2" name="Google Shape;8792;p29"/>
              <p:cNvSpPr/>
              <p:nvPr/>
            </p:nvSpPr>
            <p:spPr>
              <a:xfrm rot="5400000">
                <a:off x="8175256" y="423847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3" name="Google Shape;8793;p29"/>
              <p:cNvSpPr/>
              <p:nvPr/>
            </p:nvSpPr>
            <p:spPr>
              <a:xfrm rot="5400000">
                <a:off x="8573838" y="426964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4" name="Google Shape;8794;p29"/>
              <p:cNvSpPr/>
              <p:nvPr/>
            </p:nvSpPr>
            <p:spPr>
              <a:xfrm rot="5400000">
                <a:off x="8130355" y="435462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5" name="Google Shape;8795;p29"/>
              <p:cNvSpPr/>
              <p:nvPr/>
            </p:nvSpPr>
            <p:spPr>
              <a:xfrm rot="5400000">
                <a:off x="8507451" y="449315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6" name="Google Shape;8796;p29"/>
              <p:cNvSpPr/>
              <p:nvPr/>
            </p:nvSpPr>
            <p:spPr>
              <a:xfrm rot="5400000">
                <a:off x="9104070" y="445104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7" name="Google Shape;8797;p29"/>
              <p:cNvSpPr/>
              <p:nvPr/>
            </p:nvSpPr>
            <p:spPr>
              <a:xfrm rot="5400000">
                <a:off x="8063651" y="47219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8" name="Google Shape;8798;p29"/>
              <p:cNvSpPr/>
              <p:nvPr/>
            </p:nvSpPr>
            <p:spPr>
              <a:xfrm rot="5400000">
                <a:off x="7885602" y="434396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9" name="Google Shape;8799;p29"/>
              <p:cNvSpPr/>
              <p:nvPr/>
            </p:nvSpPr>
            <p:spPr>
              <a:xfrm rot="5400000">
                <a:off x="7708042" y="4312511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1" y="154"/>
                      <a:pt x="11" y="336"/>
                    </a:cubicBezTo>
                    <a:cubicBezTo>
                      <a:pt x="1" y="536"/>
                      <a:pt x="167" y="665"/>
                      <a:pt x="339" y="665"/>
                    </a:cubicBezTo>
                    <a:cubicBezTo>
                      <a:pt x="421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0" name="Google Shape;8800;p29"/>
              <p:cNvSpPr/>
              <p:nvPr/>
            </p:nvSpPr>
            <p:spPr>
              <a:xfrm rot="5400000">
                <a:off x="7663256" y="4189638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1" name="Google Shape;8801;p29"/>
              <p:cNvSpPr/>
              <p:nvPr/>
            </p:nvSpPr>
            <p:spPr>
              <a:xfrm rot="5400000">
                <a:off x="8817670" y="476437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2" name="Google Shape;8802;p29"/>
              <p:cNvSpPr/>
              <p:nvPr/>
            </p:nvSpPr>
            <p:spPr>
              <a:xfrm rot="5400000">
                <a:off x="9460371" y="493196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3" name="Google Shape;8803;p29"/>
              <p:cNvSpPr/>
              <p:nvPr/>
            </p:nvSpPr>
            <p:spPr>
              <a:xfrm rot="5400000">
                <a:off x="9126391" y="497330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4" name="Google Shape;8804;p29"/>
              <p:cNvSpPr/>
              <p:nvPr/>
            </p:nvSpPr>
            <p:spPr>
              <a:xfrm rot="5400000">
                <a:off x="10507561" y="5476299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5" name="Google Shape;8805;p29"/>
              <p:cNvSpPr/>
              <p:nvPr/>
            </p:nvSpPr>
            <p:spPr>
              <a:xfrm rot="5400000">
                <a:off x="9349370" y="50882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6" name="Google Shape;8806;p29"/>
              <p:cNvSpPr/>
              <p:nvPr/>
            </p:nvSpPr>
            <p:spPr>
              <a:xfrm rot="5400000">
                <a:off x="9969779" y="512978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7" name="Google Shape;8807;p29"/>
              <p:cNvSpPr/>
              <p:nvPr/>
            </p:nvSpPr>
            <p:spPr>
              <a:xfrm rot="5400000">
                <a:off x="8949781" y="5223348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8" name="Google Shape;8808;p29"/>
              <p:cNvSpPr/>
              <p:nvPr/>
            </p:nvSpPr>
            <p:spPr>
              <a:xfrm rot="5400000">
                <a:off x="9504811" y="533912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9" name="Google Shape;8809;p29"/>
              <p:cNvSpPr/>
              <p:nvPr/>
            </p:nvSpPr>
            <p:spPr>
              <a:xfrm rot="5400000">
                <a:off x="10124471" y="531794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0" name="Google Shape;8810;p29"/>
              <p:cNvSpPr/>
              <p:nvPr/>
            </p:nvSpPr>
            <p:spPr>
              <a:xfrm rot="5400000">
                <a:off x="9526643" y="54347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1" name="Google Shape;8811;p29"/>
              <p:cNvSpPr/>
              <p:nvPr/>
            </p:nvSpPr>
            <p:spPr>
              <a:xfrm rot="5400000">
                <a:off x="8552093" y="49527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2" name="Google Shape;8812;p29"/>
              <p:cNvSpPr/>
              <p:nvPr/>
            </p:nvSpPr>
            <p:spPr>
              <a:xfrm rot="5400000">
                <a:off x="8662661" y="50671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3" name="Google Shape;8813;p29"/>
              <p:cNvSpPr/>
              <p:nvPr/>
            </p:nvSpPr>
            <p:spPr>
              <a:xfrm rot="5400000">
                <a:off x="9438280" y="474288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4" name="Google Shape;8814;p29"/>
              <p:cNvSpPr/>
              <p:nvPr/>
            </p:nvSpPr>
            <p:spPr>
              <a:xfrm rot="5400000">
                <a:off x="10102438" y="48793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5" name="Google Shape;8815;p29"/>
              <p:cNvSpPr/>
              <p:nvPr/>
            </p:nvSpPr>
            <p:spPr>
              <a:xfrm rot="5400000">
                <a:off x="8729451" y="46082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6" name="Google Shape;8816;p29"/>
              <p:cNvSpPr/>
              <p:nvPr/>
            </p:nvSpPr>
            <p:spPr>
              <a:xfrm rot="5400000">
                <a:off x="8530204" y="46814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7" name="Google Shape;8817;p29"/>
              <p:cNvSpPr/>
              <p:nvPr/>
            </p:nvSpPr>
            <p:spPr>
              <a:xfrm rot="5400000">
                <a:off x="9214552" y="47121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8" name="Google Shape;8818;p29"/>
              <p:cNvSpPr/>
              <p:nvPr/>
            </p:nvSpPr>
            <p:spPr>
              <a:xfrm rot="5400000">
                <a:off x="9837121" y="48684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9" name="Google Shape;8819;p29"/>
              <p:cNvSpPr/>
              <p:nvPr/>
            </p:nvSpPr>
            <p:spPr>
              <a:xfrm rot="5400000">
                <a:off x="8971785" y="488996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0" name="Google Shape;8820;p29"/>
              <p:cNvSpPr/>
              <p:nvPr/>
            </p:nvSpPr>
            <p:spPr>
              <a:xfrm rot="5400000">
                <a:off x="8751801" y="4900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1" name="Google Shape;8821;p29"/>
              <p:cNvSpPr/>
              <p:nvPr/>
            </p:nvSpPr>
            <p:spPr>
              <a:xfrm rot="5400000">
                <a:off x="9704116" y="501522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2" name="Google Shape;8822;p29"/>
              <p:cNvSpPr/>
              <p:nvPr/>
            </p:nvSpPr>
            <p:spPr>
              <a:xfrm rot="5400000">
                <a:off x="10463783" y="514001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3" name="Google Shape;8823;p29"/>
              <p:cNvSpPr/>
              <p:nvPr/>
            </p:nvSpPr>
            <p:spPr>
              <a:xfrm rot="5400000">
                <a:off x="9060637" y="51093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4" name="Google Shape;8824;p29"/>
              <p:cNvSpPr/>
              <p:nvPr/>
            </p:nvSpPr>
            <p:spPr>
              <a:xfrm rot="5400000">
                <a:off x="8883740" y="5025648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1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5" name="Google Shape;8825;p29"/>
              <p:cNvSpPr/>
              <p:nvPr/>
            </p:nvSpPr>
            <p:spPr>
              <a:xfrm rot="5400000">
                <a:off x="8707044" y="5180801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6" name="Google Shape;8826;p29"/>
              <p:cNvSpPr/>
              <p:nvPr/>
            </p:nvSpPr>
            <p:spPr>
              <a:xfrm rot="5400000">
                <a:off x="9814656" y="52650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7" name="Google Shape;8827;p29"/>
              <p:cNvSpPr/>
              <p:nvPr/>
            </p:nvSpPr>
            <p:spPr>
              <a:xfrm rot="5400000">
                <a:off x="10485297" y="527612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8" name="Google Shape;8828;p29"/>
              <p:cNvSpPr/>
              <p:nvPr/>
            </p:nvSpPr>
            <p:spPr>
              <a:xfrm rot="5400000">
                <a:off x="10036080" y="540209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9" name="Google Shape;8829;p29"/>
              <p:cNvSpPr/>
              <p:nvPr/>
            </p:nvSpPr>
            <p:spPr>
              <a:xfrm rot="5400000">
                <a:off x="9394156" y="546590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0" name="Google Shape;8830;p29"/>
              <p:cNvSpPr/>
              <p:nvPr/>
            </p:nvSpPr>
            <p:spPr>
              <a:xfrm rot="5400000">
                <a:off x="9881647" y="51604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1" name="Google Shape;8831;p29"/>
              <p:cNvSpPr/>
              <p:nvPr/>
            </p:nvSpPr>
            <p:spPr>
              <a:xfrm rot="5400000">
                <a:off x="9038345" y="5202348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2" name="Google Shape;8832;p29"/>
              <p:cNvSpPr/>
              <p:nvPr/>
            </p:nvSpPr>
            <p:spPr>
              <a:xfrm rot="5400000">
                <a:off x="9903536" y="50568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3" name="Google Shape;8833;p29"/>
              <p:cNvSpPr/>
              <p:nvPr/>
            </p:nvSpPr>
            <p:spPr>
              <a:xfrm rot="5400000">
                <a:off x="8264454" y="47859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4" name="Google Shape;8834;p29"/>
              <p:cNvSpPr/>
              <p:nvPr/>
            </p:nvSpPr>
            <p:spPr>
              <a:xfrm rot="5400000">
                <a:off x="7523912" y="432316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45" y="1"/>
                    </a:moveTo>
                    <a:cubicBezTo>
                      <a:pt x="163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4"/>
                    </a:cubicBezTo>
                    <a:cubicBezTo>
                      <a:pt x="779" y="365"/>
                      <a:pt x="639" y="1"/>
                      <a:pt x="34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5" name="Google Shape;8835;p29"/>
              <p:cNvSpPr/>
              <p:nvPr/>
            </p:nvSpPr>
            <p:spPr>
              <a:xfrm rot="5400000">
                <a:off x="7929841" y="45144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6" name="Google Shape;8836;p29"/>
              <p:cNvSpPr/>
              <p:nvPr/>
            </p:nvSpPr>
            <p:spPr>
              <a:xfrm rot="5400000">
                <a:off x="8197347" y="4524729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7" name="Google Shape;8837;p29"/>
              <p:cNvSpPr/>
              <p:nvPr/>
            </p:nvSpPr>
            <p:spPr>
              <a:xfrm rot="5400000">
                <a:off x="8905600" y="466046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8" name="Google Shape;8838;p29"/>
              <p:cNvSpPr/>
              <p:nvPr/>
            </p:nvSpPr>
            <p:spPr>
              <a:xfrm rot="5400000">
                <a:off x="8840163" y="446175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9" name="Google Shape;8839;p29"/>
              <p:cNvSpPr/>
              <p:nvPr/>
            </p:nvSpPr>
            <p:spPr>
              <a:xfrm rot="5400000">
                <a:off x="8441294" y="458726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0" name="Google Shape;8840;p29"/>
              <p:cNvSpPr/>
              <p:nvPr/>
            </p:nvSpPr>
            <p:spPr>
              <a:xfrm rot="5400000">
                <a:off x="9236585" y="4545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1" name="Google Shape;8841;p29"/>
              <p:cNvSpPr/>
              <p:nvPr/>
            </p:nvSpPr>
            <p:spPr>
              <a:xfrm rot="5400000">
                <a:off x="10013673" y="480683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2" name="Google Shape;8842;p29"/>
              <p:cNvSpPr/>
              <p:nvPr/>
            </p:nvSpPr>
            <p:spPr>
              <a:xfrm rot="5400000">
                <a:off x="9659445" y="4994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3" name="Google Shape;8843;p29"/>
              <p:cNvSpPr/>
              <p:nvPr/>
            </p:nvSpPr>
            <p:spPr>
              <a:xfrm rot="5400000">
                <a:off x="9570968" y="538129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4" name="Google Shape;8844;p29"/>
              <p:cNvSpPr/>
              <p:nvPr/>
            </p:nvSpPr>
            <p:spPr>
              <a:xfrm rot="5400000">
                <a:off x="7501447" y="41973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5" name="Google Shape;8845;p29"/>
              <p:cNvSpPr/>
              <p:nvPr/>
            </p:nvSpPr>
            <p:spPr>
              <a:xfrm rot="5400000">
                <a:off x="7797412" y="456678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6" name="Google Shape;8846;p29"/>
              <p:cNvSpPr/>
              <p:nvPr/>
            </p:nvSpPr>
            <p:spPr>
              <a:xfrm rot="5400000">
                <a:off x="8108380" y="457692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7" name="Google Shape;8847;p29"/>
              <p:cNvSpPr/>
              <p:nvPr/>
            </p:nvSpPr>
            <p:spPr>
              <a:xfrm rot="5400000">
                <a:off x="8419405" y="4732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8" name="Google Shape;8848;p29"/>
              <p:cNvSpPr/>
              <p:nvPr/>
            </p:nvSpPr>
            <p:spPr>
              <a:xfrm rot="5400000">
                <a:off x="8640340" y="492148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4" y="642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9" name="Google Shape;8849;p29"/>
              <p:cNvSpPr/>
              <p:nvPr/>
            </p:nvSpPr>
            <p:spPr>
              <a:xfrm rot="5400000">
                <a:off x="8485533" y="504656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0" name="Google Shape;8850;p29"/>
              <p:cNvSpPr/>
              <p:nvPr/>
            </p:nvSpPr>
            <p:spPr>
              <a:xfrm rot="5400000">
                <a:off x="8684780" y="481700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1" name="Google Shape;8851;p29"/>
              <p:cNvSpPr/>
              <p:nvPr/>
            </p:nvSpPr>
            <p:spPr>
              <a:xfrm rot="5400000">
                <a:off x="8994078" y="48480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2" name="Google Shape;8852;p29"/>
              <p:cNvSpPr/>
              <p:nvPr/>
            </p:nvSpPr>
            <p:spPr>
              <a:xfrm rot="5400000">
                <a:off x="9748009" y="494236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3" name="Google Shape;8853;p29"/>
              <p:cNvSpPr/>
              <p:nvPr/>
            </p:nvSpPr>
            <p:spPr>
              <a:xfrm rot="5400000">
                <a:off x="8773488" y="498379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4" name="Google Shape;8854;p29"/>
              <p:cNvSpPr/>
              <p:nvPr/>
            </p:nvSpPr>
            <p:spPr>
              <a:xfrm rot="5400000">
                <a:off x="9259309" y="507727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5" name="Google Shape;8855;p29"/>
              <p:cNvSpPr/>
              <p:nvPr/>
            </p:nvSpPr>
            <p:spPr>
              <a:xfrm rot="5400000">
                <a:off x="9416305" y="515012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856" name="Google Shape;8856;p29"/>
            <p:cNvGrpSpPr/>
            <p:nvPr/>
          </p:nvGrpSpPr>
          <p:grpSpPr>
            <a:xfrm rot="-9899882" flipH="1">
              <a:off x="-78532" y="4022759"/>
              <a:ext cx="1209685" cy="1288381"/>
              <a:chOff x="3578567" y="-611692"/>
              <a:chExt cx="1427208" cy="1520056"/>
            </a:xfrm>
          </p:grpSpPr>
          <p:sp>
            <p:nvSpPr>
              <p:cNvPr id="8857" name="Google Shape;8857;p29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rgbClr val="FF6B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8" name="Google Shape;8858;p29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9" name="Google Shape;8859;p29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0" name="Google Shape;8860;p29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1" name="Google Shape;8861;p29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2" name="Google Shape;8862;p29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3" name="Google Shape;8863;p29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4" name="Google Shape;8864;p29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5" name="Google Shape;8865;p29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6" name="Google Shape;8866;p29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7" name="Google Shape;8867;p29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8" name="Google Shape;8868;p29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9" name="Google Shape;8869;p29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0" name="Google Shape;8870;p29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1" name="Google Shape;8871;p29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2" name="Google Shape;8872;p29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3" name="Google Shape;8873;p29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4" name="Google Shape;8874;p29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5" name="Google Shape;8875;p29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6" name="Google Shape;8876;p29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7" name="Google Shape;8877;p29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8" name="Google Shape;8878;p29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9" name="Google Shape;8879;p29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0" name="Google Shape;8880;p29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1" name="Google Shape;8881;p29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2" name="Google Shape;8882;p29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3" name="Google Shape;8883;p29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4" name="Google Shape;8884;p29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5" name="Google Shape;8885;p29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6" name="Google Shape;8886;p29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7" name="Google Shape;8887;p29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8" name="Google Shape;8888;p29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9" name="Google Shape;8889;p29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0" name="Google Shape;8890;p29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1" name="Google Shape;8891;p29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2" name="Google Shape;8892;p29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3" name="Google Shape;8893;p29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4" name="Google Shape;8894;p29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5" name="Google Shape;8895;p29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6" name="Google Shape;8896;p29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7" name="Google Shape;8897;p29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8" name="Google Shape;8898;p29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9" name="Google Shape;8899;p29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0" name="Google Shape;8900;p29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1" name="Google Shape;8901;p29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2" name="Google Shape;8902;p29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3" name="Google Shape;8903;p29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4" name="Google Shape;8904;p29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5" name="Google Shape;8905;p29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6" name="Google Shape;8906;p29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7" name="Google Shape;8907;p29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8" name="Google Shape;8908;p29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9" name="Google Shape;8909;p29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0" name="Google Shape;8910;p29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1" name="Google Shape;8911;p29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2" name="Google Shape;8912;p29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3" name="Google Shape;8913;p29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4" name="Google Shape;8914;p29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5" name="Google Shape;8915;p29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6" name="Google Shape;8916;p29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7" name="Google Shape;8917;p29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8" name="Google Shape;8918;p29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9" name="Google Shape;8919;p29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0" name="Google Shape;8920;p29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1" name="Google Shape;8921;p29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2" name="Google Shape;8922;p29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3" name="Google Shape;8923;p29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4" name="Google Shape;8924;p29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5" name="Google Shape;8925;p29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6" name="Google Shape;8926;p29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7" name="Google Shape;8927;p29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8" name="Google Shape;8928;p29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9" name="Google Shape;8929;p29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0" name="Google Shape;8930;p29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1" name="Google Shape;8931;p29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p4"/>
          <p:cNvSpPr txBox="1">
            <a:spLocks noGrp="1"/>
          </p:cNvSpPr>
          <p:nvPr>
            <p:ph type="body" idx="1"/>
          </p:nvPr>
        </p:nvSpPr>
        <p:spPr>
          <a:xfrm>
            <a:off x="720000" y="1103250"/>
            <a:ext cx="7533600" cy="3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64" name="Google Shape;1364;p4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9pPr>
          </a:lstStyle>
          <a:p>
            <a:endParaRPr/>
          </a:p>
        </p:txBody>
      </p:sp>
      <p:grpSp>
        <p:nvGrpSpPr>
          <p:cNvPr id="1365" name="Google Shape;1365;p4"/>
          <p:cNvGrpSpPr/>
          <p:nvPr/>
        </p:nvGrpSpPr>
        <p:grpSpPr>
          <a:xfrm>
            <a:off x="6946407" y="-1049610"/>
            <a:ext cx="3183481" cy="6468438"/>
            <a:chOff x="6946407" y="-1049610"/>
            <a:chExt cx="3183481" cy="6468438"/>
          </a:xfrm>
        </p:grpSpPr>
        <p:grpSp>
          <p:nvGrpSpPr>
            <p:cNvPr id="1366" name="Google Shape;1366;p4"/>
            <p:cNvGrpSpPr/>
            <p:nvPr/>
          </p:nvGrpSpPr>
          <p:grpSpPr>
            <a:xfrm rot="-2267519">
              <a:off x="7071672" y="-299130"/>
              <a:ext cx="2932951" cy="1412775"/>
              <a:chOff x="7348497" y="4037175"/>
              <a:chExt cx="3460343" cy="1666814"/>
            </a:xfrm>
          </p:grpSpPr>
          <p:sp>
            <p:nvSpPr>
              <p:cNvPr id="1367" name="Google Shape;1367;p4"/>
              <p:cNvSpPr/>
              <p:nvPr/>
            </p:nvSpPr>
            <p:spPr>
              <a:xfrm rot="5400000">
                <a:off x="8245261" y="3140411"/>
                <a:ext cx="1666814" cy="3460343"/>
              </a:xfrm>
              <a:custGeom>
                <a:avLst/>
                <a:gdLst/>
                <a:ahLst/>
                <a:cxnLst/>
                <a:rect l="l" t="t" r="r" b="b"/>
                <a:pathLst>
                  <a:path w="28939" h="60078" extrusionOk="0">
                    <a:moveTo>
                      <a:pt x="26544" y="1"/>
                    </a:moveTo>
                    <a:cubicBezTo>
                      <a:pt x="26470" y="1"/>
                      <a:pt x="26383" y="14"/>
                      <a:pt x="26280" y="43"/>
                    </a:cubicBezTo>
                    <a:cubicBezTo>
                      <a:pt x="18486" y="3975"/>
                      <a:pt x="12189" y="10636"/>
                      <a:pt x="8033" y="18276"/>
                    </a:cubicBezTo>
                    <a:cubicBezTo>
                      <a:pt x="8951" y="17759"/>
                      <a:pt x="12482" y="16504"/>
                      <a:pt x="13567" y="16504"/>
                    </a:cubicBezTo>
                    <a:cubicBezTo>
                      <a:pt x="14185" y="16504"/>
                      <a:pt x="14009" y="16911"/>
                      <a:pt x="12105" y="18094"/>
                    </a:cubicBezTo>
                    <a:cubicBezTo>
                      <a:pt x="11293" y="18696"/>
                      <a:pt x="10495" y="19298"/>
                      <a:pt x="9656" y="19872"/>
                    </a:cubicBezTo>
                    <a:cubicBezTo>
                      <a:pt x="7725" y="21411"/>
                      <a:pt x="5248" y="22824"/>
                      <a:pt x="4394" y="25245"/>
                    </a:cubicBezTo>
                    <a:cubicBezTo>
                      <a:pt x="3275" y="28226"/>
                      <a:pt x="2058" y="31234"/>
                      <a:pt x="1484" y="34369"/>
                    </a:cubicBezTo>
                    <a:cubicBezTo>
                      <a:pt x="1899" y="33866"/>
                      <a:pt x="6654" y="31283"/>
                      <a:pt x="7785" y="31283"/>
                    </a:cubicBezTo>
                    <a:cubicBezTo>
                      <a:pt x="7913" y="31283"/>
                      <a:pt x="7995" y="31316"/>
                      <a:pt x="8019" y="31388"/>
                    </a:cubicBezTo>
                    <a:cubicBezTo>
                      <a:pt x="6102" y="33487"/>
                      <a:pt x="3695" y="35432"/>
                      <a:pt x="1806" y="37657"/>
                    </a:cubicBezTo>
                    <a:cubicBezTo>
                      <a:pt x="168" y="39140"/>
                      <a:pt x="420" y="41393"/>
                      <a:pt x="196" y="43408"/>
                    </a:cubicBezTo>
                    <a:cubicBezTo>
                      <a:pt x="1" y="45773"/>
                      <a:pt x="70" y="48138"/>
                      <a:pt x="406" y="50489"/>
                    </a:cubicBezTo>
                    <a:cubicBezTo>
                      <a:pt x="1117" y="49058"/>
                      <a:pt x="4721" y="44902"/>
                      <a:pt x="5471" y="44902"/>
                    </a:cubicBezTo>
                    <a:cubicBezTo>
                      <a:pt x="5799" y="44902"/>
                      <a:pt x="5581" y="45696"/>
                      <a:pt x="4338" y="47858"/>
                    </a:cubicBezTo>
                    <a:cubicBezTo>
                      <a:pt x="3191" y="50279"/>
                      <a:pt x="2113" y="52742"/>
                      <a:pt x="1330" y="55303"/>
                    </a:cubicBezTo>
                    <a:cubicBezTo>
                      <a:pt x="1756" y="56265"/>
                      <a:pt x="2101" y="60078"/>
                      <a:pt x="3281" y="60078"/>
                    </a:cubicBezTo>
                    <a:cubicBezTo>
                      <a:pt x="3302" y="60078"/>
                      <a:pt x="3323" y="60077"/>
                      <a:pt x="3345" y="60074"/>
                    </a:cubicBezTo>
                    <a:cubicBezTo>
                      <a:pt x="6269" y="59864"/>
                      <a:pt x="10272" y="53120"/>
                      <a:pt x="12175" y="50727"/>
                    </a:cubicBezTo>
                    <a:cubicBezTo>
                      <a:pt x="12608" y="50097"/>
                      <a:pt x="12986" y="49439"/>
                      <a:pt x="13462" y="48838"/>
                    </a:cubicBezTo>
                    <a:cubicBezTo>
                      <a:pt x="14903" y="47033"/>
                      <a:pt x="14344" y="44416"/>
                      <a:pt x="14637" y="42247"/>
                    </a:cubicBezTo>
                    <a:cubicBezTo>
                      <a:pt x="14693" y="40889"/>
                      <a:pt x="14553" y="39532"/>
                      <a:pt x="14232" y="38217"/>
                    </a:cubicBezTo>
                    <a:cubicBezTo>
                      <a:pt x="14290" y="37868"/>
                      <a:pt x="14387" y="37717"/>
                      <a:pt x="14510" y="37717"/>
                    </a:cubicBezTo>
                    <a:cubicBezTo>
                      <a:pt x="15254" y="37717"/>
                      <a:pt x="16956" y="43162"/>
                      <a:pt x="16848" y="43618"/>
                    </a:cubicBezTo>
                    <a:cubicBezTo>
                      <a:pt x="18905" y="39910"/>
                      <a:pt x="20892" y="36174"/>
                      <a:pt x="22684" y="32340"/>
                    </a:cubicBezTo>
                    <a:cubicBezTo>
                      <a:pt x="22893" y="29555"/>
                      <a:pt x="21424" y="27022"/>
                      <a:pt x="20697" y="24461"/>
                    </a:cubicBezTo>
                    <a:cubicBezTo>
                      <a:pt x="20749" y="24391"/>
                      <a:pt x="20817" y="24358"/>
                      <a:pt x="20897" y="24358"/>
                    </a:cubicBezTo>
                    <a:cubicBezTo>
                      <a:pt x="21790" y="24358"/>
                      <a:pt x="24246" y="28354"/>
                      <a:pt x="24349" y="28995"/>
                    </a:cubicBezTo>
                    <a:cubicBezTo>
                      <a:pt x="25230" y="27106"/>
                      <a:pt x="25874" y="25119"/>
                      <a:pt x="26504" y="23132"/>
                    </a:cubicBezTo>
                    <a:cubicBezTo>
                      <a:pt x="27567" y="20473"/>
                      <a:pt x="27931" y="17982"/>
                      <a:pt x="26728" y="15268"/>
                    </a:cubicBezTo>
                    <a:cubicBezTo>
                      <a:pt x="26182" y="13519"/>
                      <a:pt x="25174" y="11951"/>
                      <a:pt x="24447" y="10300"/>
                    </a:cubicBezTo>
                    <a:cubicBezTo>
                      <a:pt x="24600" y="10050"/>
                      <a:pt x="24811" y="9945"/>
                      <a:pt x="25056" y="9945"/>
                    </a:cubicBezTo>
                    <a:cubicBezTo>
                      <a:pt x="26125" y="9945"/>
                      <a:pt x="27835" y="11951"/>
                      <a:pt x="28211" y="12623"/>
                    </a:cubicBezTo>
                    <a:cubicBezTo>
                      <a:pt x="28309" y="12763"/>
                      <a:pt x="28407" y="12917"/>
                      <a:pt x="28505" y="13057"/>
                    </a:cubicBezTo>
                    <a:cubicBezTo>
                      <a:pt x="28939" y="9726"/>
                      <a:pt x="28687" y="6354"/>
                      <a:pt x="27763" y="3122"/>
                    </a:cubicBezTo>
                    <a:cubicBezTo>
                      <a:pt x="27595" y="2324"/>
                      <a:pt x="27385" y="1540"/>
                      <a:pt x="27133" y="771"/>
                    </a:cubicBezTo>
                    <a:cubicBezTo>
                      <a:pt x="26981" y="371"/>
                      <a:pt x="26936" y="1"/>
                      <a:pt x="265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4"/>
              <p:cNvSpPr/>
              <p:nvPr/>
            </p:nvSpPr>
            <p:spPr>
              <a:xfrm rot="5400000">
                <a:off x="10482529" y="5483703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" y="0"/>
                    </a:move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4"/>
              <p:cNvSpPr/>
              <p:nvPr/>
            </p:nvSpPr>
            <p:spPr>
              <a:xfrm rot="5400000">
                <a:off x="9304498" y="462898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4"/>
              <p:cNvSpPr/>
              <p:nvPr/>
            </p:nvSpPr>
            <p:spPr>
              <a:xfrm rot="5400000">
                <a:off x="8618048" y="441826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4"/>
              <p:cNvSpPr/>
              <p:nvPr/>
            </p:nvSpPr>
            <p:spPr>
              <a:xfrm rot="5400000">
                <a:off x="8175256" y="423847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4"/>
              <p:cNvSpPr/>
              <p:nvPr/>
            </p:nvSpPr>
            <p:spPr>
              <a:xfrm rot="5400000">
                <a:off x="8573838" y="426964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4"/>
              <p:cNvSpPr/>
              <p:nvPr/>
            </p:nvSpPr>
            <p:spPr>
              <a:xfrm rot="5400000">
                <a:off x="8130355" y="435462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4"/>
              <p:cNvSpPr/>
              <p:nvPr/>
            </p:nvSpPr>
            <p:spPr>
              <a:xfrm rot="5400000">
                <a:off x="8507451" y="449315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4"/>
              <p:cNvSpPr/>
              <p:nvPr/>
            </p:nvSpPr>
            <p:spPr>
              <a:xfrm rot="5400000">
                <a:off x="9104070" y="445104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4"/>
              <p:cNvSpPr/>
              <p:nvPr/>
            </p:nvSpPr>
            <p:spPr>
              <a:xfrm rot="5400000">
                <a:off x="8063651" y="47219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4"/>
              <p:cNvSpPr/>
              <p:nvPr/>
            </p:nvSpPr>
            <p:spPr>
              <a:xfrm rot="5400000">
                <a:off x="7885602" y="434396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8" name="Google Shape;1378;p4"/>
              <p:cNvSpPr/>
              <p:nvPr/>
            </p:nvSpPr>
            <p:spPr>
              <a:xfrm rot="5400000">
                <a:off x="7708042" y="4312511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1" y="154"/>
                      <a:pt x="11" y="336"/>
                    </a:cubicBezTo>
                    <a:cubicBezTo>
                      <a:pt x="1" y="536"/>
                      <a:pt x="167" y="665"/>
                      <a:pt x="339" y="665"/>
                    </a:cubicBezTo>
                    <a:cubicBezTo>
                      <a:pt x="421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9" name="Google Shape;1379;p4"/>
              <p:cNvSpPr/>
              <p:nvPr/>
            </p:nvSpPr>
            <p:spPr>
              <a:xfrm rot="5400000">
                <a:off x="7663256" y="4189638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4"/>
              <p:cNvSpPr/>
              <p:nvPr/>
            </p:nvSpPr>
            <p:spPr>
              <a:xfrm rot="5400000">
                <a:off x="8817670" y="476437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1" name="Google Shape;1381;p4"/>
              <p:cNvSpPr/>
              <p:nvPr/>
            </p:nvSpPr>
            <p:spPr>
              <a:xfrm rot="5400000">
                <a:off x="9460371" y="493196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4"/>
              <p:cNvSpPr/>
              <p:nvPr/>
            </p:nvSpPr>
            <p:spPr>
              <a:xfrm rot="5400000">
                <a:off x="9126391" y="497330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4"/>
              <p:cNvSpPr/>
              <p:nvPr/>
            </p:nvSpPr>
            <p:spPr>
              <a:xfrm rot="5400000">
                <a:off x="10507561" y="5476299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4"/>
              <p:cNvSpPr/>
              <p:nvPr/>
            </p:nvSpPr>
            <p:spPr>
              <a:xfrm rot="5400000">
                <a:off x="9349370" y="50882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4"/>
              <p:cNvSpPr/>
              <p:nvPr/>
            </p:nvSpPr>
            <p:spPr>
              <a:xfrm rot="5400000">
                <a:off x="9969779" y="512978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4"/>
              <p:cNvSpPr/>
              <p:nvPr/>
            </p:nvSpPr>
            <p:spPr>
              <a:xfrm rot="5400000">
                <a:off x="8949781" y="5223348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4"/>
              <p:cNvSpPr/>
              <p:nvPr/>
            </p:nvSpPr>
            <p:spPr>
              <a:xfrm rot="5400000">
                <a:off x="9504811" y="533912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4"/>
              <p:cNvSpPr/>
              <p:nvPr/>
            </p:nvSpPr>
            <p:spPr>
              <a:xfrm rot="5400000">
                <a:off x="10124471" y="531794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4"/>
              <p:cNvSpPr/>
              <p:nvPr/>
            </p:nvSpPr>
            <p:spPr>
              <a:xfrm rot="5400000">
                <a:off x="9526643" y="54347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4"/>
              <p:cNvSpPr/>
              <p:nvPr/>
            </p:nvSpPr>
            <p:spPr>
              <a:xfrm rot="5400000">
                <a:off x="8552093" y="49527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4"/>
              <p:cNvSpPr/>
              <p:nvPr/>
            </p:nvSpPr>
            <p:spPr>
              <a:xfrm rot="5400000">
                <a:off x="8662661" y="50671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4"/>
              <p:cNvSpPr/>
              <p:nvPr/>
            </p:nvSpPr>
            <p:spPr>
              <a:xfrm rot="5400000">
                <a:off x="9438280" y="474288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3" name="Google Shape;1393;p4"/>
              <p:cNvSpPr/>
              <p:nvPr/>
            </p:nvSpPr>
            <p:spPr>
              <a:xfrm rot="5400000">
                <a:off x="10102438" y="48793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4" name="Google Shape;1394;p4"/>
              <p:cNvSpPr/>
              <p:nvPr/>
            </p:nvSpPr>
            <p:spPr>
              <a:xfrm rot="5400000">
                <a:off x="8729451" y="46082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4"/>
              <p:cNvSpPr/>
              <p:nvPr/>
            </p:nvSpPr>
            <p:spPr>
              <a:xfrm rot="5400000">
                <a:off x="8530204" y="46814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4"/>
              <p:cNvSpPr/>
              <p:nvPr/>
            </p:nvSpPr>
            <p:spPr>
              <a:xfrm rot="5400000">
                <a:off x="9214552" y="47121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4"/>
              <p:cNvSpPr/>
              <p:nvPr/>
            </p:nvSpPr>
            <p:spPr>
              <a:xfrm rot="5400000">
                <a:off x="9837121" y="48684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4"/>
              <p:cNvSpPr/>
              <p:nvPr/>
            </p:nvSpPr>
            <p:spPr>
              <a:xfrm rot="5400000">
                <a:off x="8971785" y="488996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4"/>
              <p:cNvSpPr/>
              <p:nvPr/>
            </p:nvSpPr>
            <p:spPr>
              <a:xfrm rot="5400000">
                <a:off x="8751801" y="4900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4"/>
              <p:cNvSpPr/>
              <p:nvPr/>
            </p:nvSpPr>
            <p:spPr>
              <a:xfrm rot="5400000">
                <a:off x="9704116" y="501522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4"/>
              <p:cNvSpPr/>
              <p:nvPr/>
            </p:nvSpPr>
            <p:spPr>
              <a:xfrm rot="5400000">
                <a:off x="10463783" y="514001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4"/>
              <p:cNvSpPr/>
              <p:nvPr/>
            </p:nvSpPr>
            <p:spPr>
              <a:xfrm rot="5400000">
                <a:off x="9060637" y="51093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4"/>
              <p:cNvSpPr/>
              <p:nvPr/>
            </p:nvSpPr>
            <p:spPr>
              <a:xfrm rot="5400000">
                <a:off x="8883740" y="5025648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1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4"/>
              <p:cNvSpPr/>
              <p:nvPr/>
            </p:nvSpPr>
            <p:spPr>
              <a:xfrm rot="5400000">
                <a:off x="8707044" y="5180801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4"/>
              <p:cNvSpPr/>
              <p:nvPr/>
            </p:nvSpPr>
            <p:spPr>
              <a:xfrm rot="5400000">
                <a:off x="9814656" y="52650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4"/>
              <p:cNvSpPr/>
              <p:nvPr/>
            </p:nvSpPr>
            <p:spPr>
              <a:xfrm rot="5400000">
                <a:off x="10485297" y="527612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4"/>
              <p:cNvSpPr/>
              <p:nvPr/>
            </p:nvSpPr>
            <p:spPr>
              <a:xfrm rot="5400000">
                <a:off x="10036080" y="540209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4"/>
              <p:cNvSpPr/>
              <p:nvPr/>
            </p:nvSpPr>
            <p:spPr>
              <a:xfrm rot="5400000">
                <a:off x="9394156" y="546590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4"/>
              <p:cNvSpPr/>
              <p:nvPr/>
            </p:nvSpPr>
            <p:spPr>
              <a:xfrm rot="5400000">
                <a:off x="9881647" y="51604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4"/>
              <p:cNvSpPr/>
              <p:nvPr/>
            </p:nvSpPr>
            <p:spPr>
              <a:xfrm rot="5400000">
                <a:off x="9038345" y="5202348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4"/>
              <p:cNvSpPr/>
              <p:nvPr/>
            </p:nvSpPr>
            <p:spPr>
              <a:xfrm rot="5400000">
                <a:off x="9903536" y="50568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4"/>
              <p:cNvSpPr/>
              <p:nvPr/>
            </p:nvSpPr>
            <p:spPr>
              <a:xfrm rot="5400000">
                <a:off x="8264454" y="47859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3" name="Google Shape;1413;p4"/>
              <p:cNvSpPr/>
              <p:nvPr/>
            </p:nvSpPr>
            <p:spPr>
              <a:xfrm rot="5400000">
                <a:off x="7523912" y="432316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45" y="1"/>
                    </a:moveTo>
                    <a:cubicBezTo>
                      <a:pt x="163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4"/>
                    </a:cubicBezTo>
                    <a:cubicBezTo>
                      <a:pt x="779" y="365"/>
                      <a:pt x="639" y="1"/>
                      <a:pt x="34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4" name="Google Shape;1414;p4"/>
              <p:cNvSpPr/>
              <p:nvPr/>
            </p:nvSpPr>
            <p:spPr>
              <a:xfrm rot="5400000">
                <a:off x="7929841" y="45144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5" name="Google Shape;1415;p4"/>
              <p:cNvSpPr/>
              <p:nvPr/>
            </p:nvSpPr>
            <p:spPr>
              <a:xfrm rot="5400000">
                <a:off x="8197347" y="4524729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6" name="Google Shape;1416;p4"/>
              <p:cNvSpPr/>
              <p:nvPr/>
            </p:nvSpPr>
            <p:spPr>
              <a:xfrm rot="5400000">
                <a:off x="8905600" y="466046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7" name="Google Shape;1417;p4"/>
              <p:cNvSpPr/>
              <p:nvPr/>
            </p:nvSpPr>
            <p:spPr>
              <a:xfrm rot="5400000">
                <a:off x="8840163" y="446175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8" name="Google Shape;1418;p4"/>
              <p:cNvSpPr/>
              <p:nvPr/>
            </p:nvSpPr>
            <p:spPr>
              <a:xfrm rot="5400000">
                <a:off x="8441294" y="458726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9" name="Google Shape;1419;p4"/>
              <p:cNvSpPr/>
              <p:nvPr/>
            </p:nvSpPr>
            <p:spPr>
              <a:xfrm rot="5400000">
                <a:off x="9236585" y="4545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0" name="Google Shape;1420;p4"/>
              <p:cNvSpPr/>
              <p:nvPr/>
            </p:nvSpPr>
            <p:spPr>
              <a:xfrm rot="5400000">
                <a:off x="10013673" y="480683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" name="Google Shape;1421;p4"/>
              <p:cNvSpPr/>
              <p:nvPr/>
            </p:nvSpPr>
            <p:spPr>
              <a:xfrm rot="5400000">
                <a:off x="9659445" y="4994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" name="Google Shape;1422;p4"/>
              <p:cNvSpPr/>
              <p:nvPr/>
            </p:nvSpPr>
            <p:spPr>
              <a:xfrm rot="5400000">
                <a:off x="9570968" y="538129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3" name="Google Shape;1423;p4"/>
              <p:cNvSpPr/>
              <p:nvPr/>
            </p:nvSpPr>
            <p:spPr>
              <a:xfrm rot="5400000">
                <a:off x="7501447" y="41973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4" name="Google Shape;1424;p4"/>
              <p:cNvSpPr/>
              <p:nvPr/>
            </p:nvSpPr>
            <p:spPr>
              <a:xfrm rot="5400000">
                <a:off x="7797412" y="456678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5" name="Google Shape;1425;p4"/>
              <p:cNvSpPr/>
              <p:nvPr/>
            </p:nvSpPr>
            <p:spPr>
              <a:xfrm rot="5400000">
                <a:off x="8108380" y="457692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6" name="Google Shape;1426;p4"/>
              <p:cNvSpPr/>
              <p:nvPr/>
            </p:nvSpPr>
            <p:spPr>
              <a:xfrm rot="5400000">
                <a:off x="8419405" y="4732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7" name="Google Shape;1427;p4"/>
              <p:cNvSpPr/>
              <p:nvPr/>
            </p:nvSpPr>
            <p:spPr>
              <a:xfrm rot="5400000">
                <a:off x="8640340" y="492148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4" y="642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8" name="Google Shape;1428;p4"/>
              <p:cNvSpPr/>
              <p:nvPr/>
            </p:nvSpPr>
            <p:spPr>
              <a:xfrm rot="5400000">
                <a:off x="8485533" y="504656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9" name="Google Shape;1429;p4"/>
              <p:cNvSpPr/>
              <p:nvPr/>
            </p:nvSpPr>
            <p:spPr>
              <a:xfrm rot="5400000">
                <a:off x="8684780" y="481700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0" name="Google Shape;1430;p4"/>
              <p:cNvSpPr/>
              <p:nvPr/>
            </p:nvSpPr>
            <p:spPr>
              <a:xfrm rot="5400000">
                <a:off x="8994078" y="48480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1" name="Google Shape;1431;p4"/>
              <p:cNvSpPr/>
              <p:nvPr/>
            </p:nvSpPr>
            <p:spPr>
              <a:xfrm rot="5400000">
                <a:off x="9748009" y="494236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4"/>
              <p:cNvSpPr/>
              <p:nvPr/>
            </p:nvSpPr>
            <p:spPr>
              <a:xfrm rot="5400000">
                <a:off x="8773488" y="498379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4"/>
              <p:cNvSpPr/>
              <p:nvPr/>
            </p:nvSpPr>
            <p:spPr>
              <a:xfrm rot="5400000">
                <a:off x="9259309" y="507727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4" name="Google Shape;1434;p4"/>
              <p:cNvSpPr/>
              <p:nvPr/>
            </p:nvSpPr>
            <p:spPr>
              <a:xfrm rot="5400000">
                <a:off x="9416305" y="515012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35" name="Google Shape;1435;p4"/>
            <p:cNvGrpSpPr/>
            <p:nvPr/>
          </p:nvGrpSpPr>
          <p:grpSpPr>
            <a:xfrm rot="10800000">
              <a:off x="7933174" y="4130429"/>
              <a:ext cx="1209702" cy="1288399"/>
              <a:chOff x="3578567" y="-611692"/>
              <a:chExt cx="1427208" cy="1520056"/>
            </a:xfrm>
          </p:grpSpPr>
          <p:sp>
            <p:nvSpPr>
              <p:cNvPr id="1436" name="Google Shape;1436;p4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rgbClr val="FF6B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4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4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4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4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4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4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4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4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4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4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4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4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4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4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4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4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4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4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4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4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4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4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4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4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4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" name="Google Shape;1462;p4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3" name="Google Shape;1463;p4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4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4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4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4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4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4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4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4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4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4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4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5" name="Google Shape;1475;p4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4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4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4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4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4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4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4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4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4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5" name="Google Shape;1485;p4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4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4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8" name="Google Shape;1488;p4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9" name="Google Shape;1489;p4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4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1" name="Google Shape;1491;p4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2" name="Google Shape;1492;p4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4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4" name="Google Shape;1494;p4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5" name="Google Shape;1495;p4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4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7" name="Google Shape;1497;p4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8" name="Google Shape;1498;p4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4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0" name="Google Shape;1500;p4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1" name="Google Shape;1501;p4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4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3" name="Google Shape;1503;p4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4" name="Google Shape;1504;p4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4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6" name="Google Shape;1506;p4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7" name="Google Shape;1507;p4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4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4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4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6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9pPr>
          </a:lstStyle>
          <a:p>
            <a:endParaRPr/>
          </a:p>
        </p:txBody>
      </p:sp>
      <p:grpSp>
        <p:nvGrpSpPr>
          <p:cNvPr id="1766" name="Google Shape;1766;p6"/>
          <p:cNvGrpSpPr/>
          <p:nvPr/>
        </p:nvGrpSpPr>
        <p:grpSpPr>
          <a:xfrm>
            <a:off x="6376738" y="-1061864"/>
            <a:ext cx="2963435" cy="3081668"/>
            <a:chOff x="6376738" y="-1061864"/>
            <a:chExt cx="2963435" cy="3081668"/>
          </a:xfrm>
        </p:grpSpPr>
        <p:grpSp>
          <p:nvGrpSpPr>
            <p:cNvPr id="1767" name="Google Shape;1767;p6"/>
            <p:cNvGrpSpPr/>
            <p:nvPr/>
          </p:nvGrpSpPr>
          <p:grpSpPr>
            <a:xfrm rot="-4035352">
              <a:off x="6902150" y="-523695"/>
              <a:ext cx="1399919" cy="2070513"/>
              <a:chOff x="4306024" y="4449861"/>
              <a:chExt cx="1651608" cy="2442768"/>
            </a:xfrm>
          </p:grpSpPr>
          <p:sp>
            <p:nvSpPr>
              <p:cNvPr id="1768" name="Google Shape;1768;p6"/>
              <p:cNvSpPr/>
              <p:nvPr/>
            </p:nvSpPr>
            <p:spPr>
              <a:xfrm rot="5400000">
                <a:off x="3910444" y="4845441"/>
                <a:ext cx="2442768" cy="1651608"/>
              </a:xfrm>
              <a:custGeom>
                <a:avLst/>
                <a:gdLst/>
                <a:ahLst/>
                <a:cxnLst/>
                <a:rect l="l" t="t" r="r" b="b"/>
                <a:pathLst>
                  <a:path w="42411" h="28675" extrusionOk="0">
                    <a:moveTo>
                      <a:pt x="39481" y="0"/>
                    </a:moveTo>
                    <a:cubicBezTo>
                      <a:pt x="35011" y="0"/>
                      <a:pt x="30572" y="1251"/>
                      <a:pt x="26503" y="2995"/>
                    </a:cubicBezTo>
                    <a:cubicBezTo>
                      <a:pt x="25090" y="3597"/>
                      <a:pt x="23733" y="4311"/>
                      <a:pt x="22445" y="5164"/>
                    </a:cubicBezTo>
                    <a:cubicBezTo>
                      <a:pt x="20248" y="6368"/>
                      <a:pt x="18317" y="7459"/>
                      <a:pt x="16218" y="8971"/>
                    </a:cubicBezTo>
                    <a:cubicBezTo>
                      <a:pt x="13448" y="10776"/>
                      <a:pt x="10887" y="12889"/>
                      <a:pt x="8578" y="15268"/>
                    </a:cubicBezTo>
                    <a:cubicBezTo>
                      <a:pt x="7011" y="17129"/>
                      <a:pt x="5387" y="18976"/>
                      <a:pt x="3862" y="20879"/>
                    </a:cubicBezTo>
                    <a:cubicBezTo>
                      <a:pt x="2953" y="21956"/>
                      <a:pt x="2085" y="23090"/>
                      <a:pt x="1245" y="24237"/>
                    </a:cubicBezTo>
                    <a:cubicBezTo>
                      <a:pt x="392" y="25511"/>
                      <a:pt x="0" y="26588"/>
                      <a:pt x="1945" y="26882"/>
                    </a:cubicBezTo>
                    <a:cubicBezTo>
                      <a:pt x="5010" y="27666"/>
                      <a:pt x="8228" y="28337"/>
                      <a:pt x="11391" y="28659"/>
                    </a:cubicBezTo>
                    <a:cubicBezTo>
                      <a:pt x="11760" y="28669"/>
                      <a:pt x="12131" y="28674"/>
                      <a:pt x="12502" y="28674"/>
                    </a:cubicBezTo>
                    <a:cubicBezTo>
                      <a:pt x="17243" y="28674"/>
                      <a:pt x="22071" y="27834"/>
                      <a:pt x="26405" y="25874"/>
                    </a:cubicBezTo>
                    <a:cubicBezTo>
                      <a:pt x="28924" y="24909"/>
                      <a:pt x="31177" y="23384"/>
                      <a:pt x="33262" y="21704"/>
                    </a:cubicBezTo>
                    <a:cubicBezTo>
                      <a:pt x="35767" y="19494"/>
                      <a:pt x="37754" y="16723"/>
                      <a:pt x="39307" y="13784"/>
                    </a:cubicBezTo>
                    <a:cubicBezTo>
                      <a:pt x="40147" y="12077"/>
                      <a:pt x="40664" y="10174"/>
                      <a:pt x="41042" y="8313"/>
                    </a:cubicBezTo>
                    <a:cubicBezTo>
                      <a:pt x="41602" y="5794"/>
                      <a:pt x="42120" y="3289"/>
                      <a:pt x="42008" y="700"/>
                    </a:cubicBezTo>
                    <a:cubicBezTo>
                      <a:pt x="42411" y="639"/>
                      <a:pt x="42366" y="88"/>
                      <a:pt x="42041" y="88"/>
                    </a:cubicBezTo>
                    <a:cubicBezTo>
                      <a:pt x="41994" y="88"/>
                      <a:pt x="41941" y="100"/>
                      <a:pt x="41882" y="127"/>
                    </a:cubicBezTo>
                    <a:cubicBezTo>
                      <a:pt x="41833" y="99"/>
                      <a:pt x="41777" y="85"/>
                      <a:pt x="41719" y="85"/>
                    </a:cubicBezTo>
                    <a:cubicBezTo>
                      <a:pt x="41661" y="85"/>
                      <a:pt x="41602" y="99"/>
                      <a:pt x="41546" y="127"/>
                    </a:cubicBezTo>
                    <a:cubicBezTo>
                      <a:pt x="40916" y="71"/>
                      <a:pt x="40273" y="1"/>
                      <a:pt x="39629" y="1"/>
                    </a:cubicBezTo>
                    <a:cubicBezTo>
                      <a:pt x="39580" y="1"/>
                      <a:pt x="39530" y="0"/>
                      <a:pt x="394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6"/>
              <p:cNvSpPr/>
              <p:nvPr/>
            </p:nvSpPr>
            <p:spPr>
              <a:xfrm rot="5400000">
                <a:off x="5586658" y="627941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6"/>
              <p:cNvSpPr/>
              <p:nvPr/>
            </p:nvSpPr>
            <p:spPr>
              <a:xfrm rot="5400000">
                <a:off x="5220996" y="613063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1" name="Google Shape;1771;p6"/>
              <p:cNvSpPr/>
              <p:nvPr/>
            </p:nvSpPr>
            <p:spPr>
              <a:xfrm rot="5400000">
                <a:off x="5314634" y="558848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2" name="Google Shape;1772;p6"/>
              <p:cNvSpPr/>
              <p:nvPr/>
            </p:nvSpPr>
            <p:spPr>
              <a:xfrm rot="5400000">
                <a:off x="5577145" y="57637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3" name="Google Shape;1773;p6"/>
              <p:cNvSpPr/>
              <p:nvPr/>
            </p:nvSpPr>
            <p:spPr>
              <a:xfrm rot="5400000">
                <a:off x="5737234" y="629332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6"/>
              <p:cNvSpPr/>
              <p:nvPr/>
            </p:nvSpPr>
            <p:spPr>
              <a:xfrm rot="5400000">
                <a:off x="5813400" y="655048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6"/>
              <p:cNvSpPr/>
              <p:nvPr/>
            </p:nvSpPr>
            <p:spPr>
              <a:xfrm rot="5400000">
                <a:off x="5501555" y="65773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6"/>
              <p:cNvSpPr/>
              <p:nvPr/>
            </p:nvSpPr>
            <p:spPr>
              <a:xfrm rot="5400000">
                <a:off x="5285777" y="644250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6"/>
              <p:cNvSpPr/>
              <p:nvPr/>
            </p:nvSpPr>
            <p:spPr>
              <a:xfrm rot="5400000">
                <a:off x="5399652" y="593855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6"/>
              <p:cNvSpPr/>
              <p:nvPr/>
            </p:nvSpPr>
            <p:spPr>
              <a:xfrm rot="5400000">
                <a:off x="4895539" y="623945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6"/>
              <p:cNvSpPr/>
              <p:nvPr/>
            </p:nvSpPr>
            <p:spPr>
              <a:xfrm rot="5400000">
                <a:off x="5155669" y="645590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22"/>
                    </a:cubicBezTo>
                    <a:cubicBezTo>
                      <a:pt x="0" y="529"/>
                      <a:pt x="165" y="660"/>
                      <a:pt x="336" y="660"/>
                    </a:cubicBezTo>
                    <a:cubicBezTo>
                      <a:pt x="420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6"/>
              <p:cNvSpPr/>
              <p:nvPr/>
            </p:nvSpPr>
            <p:spPr>
              <a:xfrm rot="5400000">
                <a:off x="4997682" y="565659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6"/>
              <p:cNvSpPr/>
              <p:nvPr/>
            </p:nvSpPr>
            <p:spPr>
              <a:xfrm rot="5400000">
                <a:off x="5064018" y="556137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6"/>
              <p:cNvSpPr/>
              <p:nvPr/>
            </p:nvSpPr>
            <p:spPr>
              <a:xfrm rot="5400000">
                <a:off x="5118738" y="542763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3" name="Google Shape;1783;p6"/>
              <p:cNvSpPr/>
              <p:nvPr/>
            </p:nvSpPr>
            <p:spPr>
              <a:xfrm rot="5400000">
                <a:off x="5100661" y="5157260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0"/>
                    </a:moveTo>
                    <a:cubicBezTo>
                      <a:pt x="149" y="0"/>
                      <a:pt x="9" y="154"/>
                      <a:pt x="9" y="336"/>
                    </a:cubicBezTo>
                    <a:cubicBezTo>
                      <a:pt x="0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6"/>
              <p:cNvSpPr/>
              <p:nvPr/>
            </p:nvSpPr>
            <p:spPr>
              <a:xfrm rot="5400000">
                <a:off x="4969257" y="492188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6"/>
              <p:cNvSpPr/>
              <p:nvPr/>
            </p:nvSpPr>
            <p:spPr>
              <a:xfrm rot="5400000">
                <a:off x="4727491" y="530689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6" name="Google Shape;1786;p6"/>
              <p:cNvSpPr/>
              <p:nvPr/>
            </p:nvSpPr>
            <p:spPr>
              <a:xfrm rot="5400000">
                <a:off x="5007368" y="570971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7" name="Google Shape;1787;p6"/>
              <p:cNvSpPr/>
              <p:nvPr/>
            </p:nvSpPr>
            <p:spPr>
              <a:xfrm rot="5400000">
                <a:off x="4745827" y="588488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6"/>
              <p:cNvSpPr/>
              <p:nvPr/>
            </p:nvSpPr>
            <p:spPr>
              <a:xfrm rot="5400000">
                <a:off x="4904850" y="525342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5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9" name="Google Shape;1789;p6"/>
              <p:cNvSpPr/>
              <p:nvPr/>
            </p:nvSpPr>
            <p:spPr>
              <a:xfrm rot="5400000">
                <a:off x="4791235" y="53606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6"/>
              <p:cNvSpPr/>
              <p:nvPr/>
            </p:nvSpPr>
            <p:spPr>
              <a:xfrm rot="5400000">
                <a:off x="4922956" y="5628532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6"/>
              <p:cNvSpPr/>
              <p:nvPr/>
            </p:nvSpPr>
            <p:spPr>
              <a:xfrm rot="5400000">
                <a:off x="5110088" y="5871776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6"/>
              <p:cNvSpPr/>
              <p:nvPr/>
            </p:nvSpPr>
            <p:spPr>
              <a:xfrm rot="5400000">
                <a:off x="5257870" y="591107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3" name="Google Shape;1793;p6"/>
              <p:cNvSpPr/>
              <p:nvPr/>
            </p:nvSpPr>
            <p:spPr>
              <a:xfrm rot="5400000">
                <a:off x="5362173" y="615740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6"/>
              <p:cNvSpPr/>
              <p:nvPr/>
            </p:nvSpPr>
            <p:spPr>
              <a:xfrm rot="5400000">
                <a:off x="5437619" y="610372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6"/>
              <p:cNvSpPr/>
              <p:nvPr/>
            </p:nvSpPr>
            <p:spPr>
              <a:xfrm rot="5400000">
                <a:off x="5680757" y="589813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1"/>
                      <a:pt x="340" y="661"/>
                    </a:cubicBezTo>
                    <a:cubicBezTo>
                      <a:pt x="417" y="661"/>
                      <a:pt x="495" y="634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6" name="Google Shape;1796;p6"/>
              <p:cNvSpPr/>
              <p:nvPr/>
            </p:nvSpPr>
            <p:spPr>
              <a:xfrm rot="5400000">
                <a:off x="5352919" y="531974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6"/>
              <p:cNvSpPr/>
              <p:nvPr/>
            </p:nvSpPr>
            <p:spPr>
              <a:xfrm rot="5400000">
                <a:off x="5165269" y="519819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6"/>
              <p:cNvSpPr/>
              <p:nvPr/>
            </p:nvSpPr>
            <p:spPr>
              <a:xfrm rot="5400000">
                <a:off x="5343002" y="544086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6"/>
              <p:cNvSpPr/>
              <p:nvPr/>
            </p:nvSpPr>
            <p:spPr>
              <a:xfrm rot="5400000">
                <a:off x="5381229" y="5574888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6"/>
              <p:cNvSpPr/>
              <p:nvPr/>
            </p:nvSpPr>
            <p:spPr>
              <a:xfrm rot="5400000">
                <a:off x="5305034" y="6075521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22"/>
                    </a:cubicBezTo>
                    <a:cubicBezTo>
                      <a:pt x="1" y="532"/>
                      <a:pt x="170" y="670"/>
                      <a:pt x="345" y="670"/>
                    </a:cubicBezTo>
                    <a:cubicBezTo>
                      <a:pt x="426" y="670"/>
                      <a:pt x="508" y="640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6"/>
              <p:cNvSpPr/>
              <p:nvPr/>
            </p:nvSpPr>
            <p:spPr>
              <a:xfrm rot="5400000">
                <a:off x="5539551" y="5791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6"/>
              <p:cNvSpPr/>
              <p:nvPr/>
            </p:nvSpPr>
            <p:spPr>
              <a:xfrm rot="5400000">
                <a:off x="5689954" y="6225507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6"/>
              <p:cNvSpPr/>
              <p:nvPr/>
            </p:nvSpPr>
            <p:spPr>
              <a:xfrm rot="5400000">
                <a:off x="5764968" y="638776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6"/>
              <p:cNvSpPr/>
              <p:nvPr/>
            </p:nvSpPr>
            <p:spPr>
              <a:xfrm rot="5400000">
                <a:off x="5783822" y="652323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6"/>
              <p:cNvSpPr/>
              <p:nvPr/>
            </p:nvSpPr>
            <p:spPr>
              <a:xfrm rot="5400000">
                <a:off x="5643106" y="669790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6"/>
              <p:cNvSpPr/>
              <p:nvPr/>
            </p:nvSpPr>
            <p:spPr>
              <a:xfrm rot="5400000">
                <a:off x="5548748" y="664469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29"/>
                      <a:pt x="159" y="660"/>
                      <a:pt x="326" y="660"/>
                    </a:cubicBezTo>
                    <a:cubicBezTo>
                      <a:pt x="408" y="660"/>
                      <a:pt x="492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6"/>
              <p:cNvSpPr/>
              <p:nvPr/>
            </p:nvSpPr>
            <p:spPr>
              <a:xfrm rot="5400000">
                <a:off x="5662248" y="6537434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6"/>
              <p:cNvSpPr/>
              <p:nvPr/>
            </p:nvSpPr>
            <p:spPr>
              <a:xfrm rot="5400000">
                <a:off x="5409568" y="663086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2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6"/>
              <p:cNvSpPr/>
              <p:nvPr/>
            </p:nvSpPr>
            <p:spPr>
              <a:xfrm rot="5400000">
                <a:off x="4877059" y="534694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6"/>
              <p:cNvSpPr/>
              <p:nvPr/>
            </p:nvSpPr>
            <p:spPr>
              <a:xfrm rot="5400000">
                <a:off x="4867891" y="501309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6"/>
              <p:cNvSpPr/>
              <p:nvPr/>
            </p:nvSpPr>
            <p:spPr>
              <a:xfrm rot="5400000">
                <a:off x="4755082" y="50266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6"/>
              <p:cNvSpPr/>
              <p:nvPr/>
            </p:nvSpPr>
            <p:spPr>
              <a:xfrm rot="5400000">
                <a:off x="4718179" y="513038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6"/>
              <p:cNvSpPr/>
              <p:nvPr/>
            </p:nvSpPr>
            <p:spPr>
              <a:xfrm rot="5400000">
                <a:off x="4502661" y="561513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6"/>
              <p:cNvSpPr/>
              <p:nvPr/>
            </p:nvSpPr>
            <p:spPr>
              <a:xfrm rot="5400000">
                <a:off x="4848835" y="596598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6"/>
              <p:cNvSpPr/>
              <p:nvPr/>
            </p:nvSpPr>
            <p:spPr>
              <a:xfrm rot="5400000">
                <a:off x="4886371" y="48038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6"/>
              <p:cNvSpPr/>
              <p:nvPr/>
            </p:nvSpPr>
            <p:spPr>
              <a:xfrm rot="5400000">
                <a:off x="5793797" y="614368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32"/>
                      <a:pt x="164" y="664"/>
                      <a:pt x="335" y="664"/>
                    </a:cubicBezTo>
                    <a:cubicBezTo>
                      <a:pt x="414" y="664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7" name="Google Shape;1817;p6"/>
              <p:cNvSpPr/>
              <p:nvPr/>
            </p:nvSpPr>
            <p:spPr>
              <a:xfrm rot="5400000">
                <a:off x="5633218" y="592507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6"/>
              <p:cNvSpPr/>
              <p:nvPr/>
            </p:nvSpPr>
            <p:spPr>
              <a:xfrm rot="5400000">
                <a:off x="5447133" y="553484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6"/>
              <p:cNvSpPr/>
              <p:nvPr/>
            </p:nvSpPr>
            <p:spPr>
              <a:xfrm rot="5400000">
                <a:off x="5822884" y="675132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6"/>
              <p:cNvSpPr/>
              <p:nvPr/>
            </p:nvSpPr>
            <p:spPr>
              <a:xfrm rot="5400000">
                <a:off x="5755541" y="6184855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6"/>
              <p:cNvSpPr/>
              <p:nvPr/>
            </p:nvSpPr>
            <p:spPr>
              <a:xfrm rot="5400000">
                <a:off x="5529779" y="5979296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6"/>
              <p:cNvSpPr/>
              <p:nvPr/>
            </p:nvSpPr>
            <p:spPr>
              <a:xfrm rot="5400000">
                <a:off x="5520524" y="567019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6"/>
              <p:cNvSpPr/>
              <p:nvPr/>
            </p:nvSpPr>
            <p:spPr>
              <a:xfrm rot="5400000">
                <a:off x="5390397" y="57364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6"/>
              <p:cNvSpPr/>
              <p:nvPr/>
            </p:nvSpPr>
            <p:spPr>
              <a:xfrm rot="5400000">
                <a:off x="5492214" y="6266330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6"/>
              <p:cNvSpPr/>
              <p:nvPr/>
            </p:nvSpPr>
            <p:spPr>
              <a:xfrm rot="5400000">
                <a:off x="5614508" y="64962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6"/>
              <p:cNvSpPr/>
              <p:nvPr/>
            </p:nvSpPr>
            <p:spPr>
              <a:xfrm rot="5400000">
                <a:off x="5044703" y="54811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7" name="Google Shape;1827;p6"/>
              <p:cNvSpPr/>
              <p:nvPr/>
            </p:nvSpPr>
            <p:spPr>
              <a:xfrm rot="5400000">
                <a:off x="5026511" y="511709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1" y="574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6"/>
              <p:cNvSpPr/>
              <p:nvPr/>
            </p:nvSpPr>
            <p:spPr>
              <a:xfrm rot="5400000">
                <a:off x="5832081" y="67379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6"/>
              <p:cNvSpPr/>
              <p:nvPr/>
            </p:nvSpPr>
            <p:spPr>
              <a:xfrm rot="5400000">
                <a:off x="5127963" y="550813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6"/>
              <p:cNvSpPr/>
              <p:nvPr/>
            </p:nvSpPr>
            <p:spPr>
              <a:xfrm rot="5400000">
                <a:off x="4951065" y="50398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6"/>
              <p:cNvSpPr/>
              <p:nvPr/>
            </p:nvSpPr>
            <p:spPr>
              <a:xfrm rot="5400000">
                <a:off x="4810233" y="485711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6"/>
              <p:cNvSpPr/>
              <p:nvPr/>
            </p:nvSpPr>
            <p:spPr>
              <a:xfrm rot="5400000">
                <a:off x="4800605" y="4948389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6"/>
              <p:cNvSpPr/>
              <p:nvPr/>
            </p:nvSpPr>
            <p:spPr>
              <a:xfrm rot="5400000">
                <a:off x="4839206" y="518511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6"/>
              <p:cNvSpPr/>
              <p:nvPr/>
            </p:nvSpPr>
            <p:spPr>
              <a:xfrm rot="5400000">
                <a:off x="5035592" y="52933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6"/>
              <p:cNvSpPr/>
              <p:nvPr/>
            </p:nvSpPr>
            <p:spPr>
              <a:xfrm rot="5400000">
                <a:off x="5267585" y="5373965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6"/>
              <p:cNvSpPr/>
              <p:nvPr/>
            </p:nvSpPr>
            <p:spPr>
              <a:xfrm rot="5400000">
                <a:off x="5136930" y="57501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6"/>
              <p:cNvSpPr/>
              <p:nvPr/>
            </p:nvSpPr>
            <p:spPr>
              <a:xfrm rot="5400000">
                <a:off x="5211886" y="581816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6"/>
              <p:cNvSpPr/>
              <p:nvPr/>
            </p:nvSpPr>
            <p:spPr>
              <a:xfrm rot="5400000">
                <a:off x="5295262" y="5804217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5"/>
                      <a:pt x="11" y="155"/>
                      <a:pt x="11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6"/>
              <p:cNvSpPr/>
              <p:nvPr/>
            </p:nvSpPr>
            <p:spPr>
              <a:xfrm rot="5400000">
                <a:off x="5323918" y="621176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69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6"/>
              <p:cNvSpPr/>
              <p:nvPr/>
            </p:nvSpPr>
            <p:spPr>
              <a:xfrm rot="5400000">
                <a:off x="5276926" y="6333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6"/>
              <p:cNvSpPr/>
              <p:nvPr/>
            </p:nvSpPr>
            <p:spPr>
              <a:xfrm rot="5400000">
                <a:off x="5016680" y="6033632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6"/>
              <p:cNvSpPr/>
              <p:nvPr/>
            </p:nvSpPr>
            <p:spPr>
              <a:xfrm rot="5400000">
                <a:off x="4696186" y="552124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843;p6"/>
              <p:cNvSpPr/>
              <p:nvPr/>
            </p:nvSpPr>
            <p:spPr>
              <a:xfrm rot="5400000">
                <a:off x="4590183" y="554829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844;p6"/>
              <p:cNvSpPr/>
              <p:nvPr/>
            </p:nvSpPr>
            <p:spPr>
              <a:xfrm rot="5400000">
                <a:off x="4648417" y="6061635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1" y="665"/>
                      <a:pt x="345" y="665"/>
                    </a:cubicBezTo>
                    <a:cubicBezTo>
                      <a:pt x="426" y="665"/>
                      <a:pt x="508" y="636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5" name="Google Shape;1845;p6"/>
            <p:cNvGrpSpPr/>
            <p:nvPr/>
          </p:nvGrpSpPr>
          <p:grpSpPr>
            <a:xfrm rot="-7036893">
              <a:off x="7055619" y="-737031"/>
              <a:ext cx="1870482" cy="1869799"/>
              <a:chOff x="1598020" y="4698049"/>
              <a:chExt cx="2206848" cy="2206042"/>
            </a:xfrm>
          </p:grpSpPr>
          <p:sp>
            <p:nvSpPr>
              <p:cNvPr id="1846" name="Google Shape;1846;p6"/>
              <p:cNvSpPr/>
              <p:nvPr/>
            </p:nvSpPr>
            <p:spPr>
              <a:xfrm rot="5400000">
                <a:off x="3275691" y="5501217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68" y="85"/>
                    </a:cubicBezTo>
                    <a:cubicBezTo>
                      <a:pt x="14" y="211"/>
                      <a:pt x="0" y="435"/>
                      <a:pt x="126" y="589"/>
                    </a:cubicBezTo>
                    <a:cubicBezTo>
                      <a:pt x="182" y="659"/>
                      <a:pt x="266" y="701"/>
                      <a:pt x="364" y="715"/>
                    </a:cubicBezTo>
                    <a:cubicBezTo>
                      <a:pt x="448" y="715"/>
                      <a:pt x="546" y="68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56" y="295"/>
                      <a:pt x="728" y="21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1847;p6"/>
              <p:cNvSpPr/>
              <p:nvPr/>
            </p:nvSpPr>
            <p:spPr>
              <a:xfrm rot="5400000">
                <a:off x="3275662" y="5465766"/>
                <a:ext cx="4521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15" extrusionOk="0">
                    <a:moveTo>
                      <a:pt x="420" y="1"/>
                    </a:moveTo>
                    <a:cubicBezTo>
                      <a:pt x="322" y="1"/>
                      <a:pt x="224" y="29"/>
                      <a:pt x="154" y="85"/>
                    </a:cubicBezTo>
                    <a:cubicBezTo>
                      <a:pt x="85" y="141"/>
                      <a:pt x="43" y="225"/>
                      <a:pt x="29" y="323"/>
                    </a:cubicBezTo>
                    <a:cubicBezTo>
                      <a:pt x="1" y="519"/>
                      <a:pt x="154" y="687"/>
                      <a:pt x="350" y="715"/>
                    </a:cubicBezTo>
                    <a:cubicBezTo>
                      <a:pt x="434" y="715"/>
                      <a:pt x="532" y="687"/>
                      <a:pt x="602" y="631"/>
                    </a:cubicBezTo>
                    <a:cubicBezTo>
                      <a:pt x="756" y="505"/>
                      <a:pt x="784" y="281"/>
                      <a:pt x="658" y="127"/>
                    </a:cubicBezTo>
                    <a:cubicBezTo>
                      <a:pt x="602" y="57"/>
                      <a:pt x="504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1848;p6"/>
              <p:cNvSpPr/>
              <p:nvPr/>
            </p:nvSpPr>
            <p:spPr>
              <a:xfrm rot="5400000">
                <a:off x="1598423" y="4697645"/>
                <a:ext cx="2206042" cy="2206848"/>
              </a:xfrm>
              <a:custGeom>
                <a:avLst/>
                <a:gdLst/>
                <a:ahLst/>
                <a:cxnLst/>
                <a:rect l="l" t="t" r="r" b="b"/>
                <a:pathLst>
                  <a:path w="38301" h="38315" extrusionOk="0">
                    <a:moveTo>
                      <a:pt x="994" y="1"/>
                    </a:moveTo>
                    <a:cubicBezTo>
                      <a:pt x="1" y="127"/>
                      <a:pt x="939" y="1778"/>
                      <a:pt x="939" y="2408"/>
                    </a:cubicBezTo>
                    <a:cubicBezTo>
                      <a:pt x="1162" y="3387"/>
                      <a:pt x="1246" y="4339"/>
                      <a:pt x="1624" y="5262"/>
                    </a:cubicBezTo>
                    <a:cubicBezTo>
                      <a:pt x="3150" y="6524"/>
                      <a:pt x="7437" y="8762"/>
                      <a:pt x="4122" y="8762"/>
                    </a:cubicBezTo>
                    <a:cubicBezTo>
                      <a:pt x="3759" y="8762"/>
                      <a:pt x="3304" y="8735"/>
                      <a:pt x="2744" y="8677"/>
                    </a:cubicBezTo>
                    <a:lnTo>
                      <a:pt x="2744" y="8677"/>
                    </a:lnTo>
                    <a:cubicBezTo>
                      <a:pt x="3289" y="11028"/>
                      <a:pt x="4423" y="13099"/>
                      <a:pt x="5346" y="15310"/>
                    </a:cubicBezTo>
                    <a:cubicBezTo>
                      <a:pt x="6326" y="17954"/>
                      <a:pt x="9488" y="18808"/>
                      <a:pt x="11867" y="19899"/>
                    </a:cubicBezTo>
                    <a:lnTo>
                      <a:pt x="11909" y="19899"/>
                    </a:lnTo>
                    <a:cubicBezTo>
                      <a:pt x="16819" y="21454"/>
                      <a:pt x="15832" y="22022"/>
                      <a:pt x="13568" y="22022"/>
                    </a:cubicBezTo>
                    <a:cubicBezTo>
                      <a:pt x="11979" y="22022"/>
                      <a:pt x="9761" y="21742"/>
                      <a:pt x="8509" y="21327"/>
                    </a:cubicBezTo>
                    <a:lnTo>
                      <a:pt x="8509" y="21327"/>
                    </a:lnTo>
                    <a:cubicBezTo>
                      <a:pt x="9656" y="23300"/>
                      <a:pt x="11210" y="25007"/>
                      <a:pt x="12651" y="26756"/>
                    </a:cubicBezTo>
                    <a:cubicBezTo>
                      <a:pt x="15128" y="28883"/>
                      <a:pt x="18990" y="28323"/>
                      <a:pt x="21900" y="29583"/>
                    </a:cubicBezTo>
                    <a:cubicBezTo>
                      <a:pt x="23426" y="30898"/>
                      <a:pt x="18934" y="31514"/>
                      <a:pt x="18150" y="31710"/>
                    </a:cubicBezTo>
                    <a:cubicBezTo>
                      <a:pt x="22838" y="35208"/>
                      <a:pt x="28253" y="37433"/>
                      <a:pt x="34047" y="38049"/>
                    </a:cubicBezTo>
                    <a:cubicBezTo>
                      <a:pt x="35362" y="38203"/>
                      <a:pt x="36607" y="38273"/>
                      <a:pt x="37895" y="38315"/>
                    </a:cubicBezTo>
                    <a:cubicBezTo>
                      <a:pt x="38300" y="38287"/>
                      <a:pt x="38259" y="37839"/>
                      <a:pt x="38063" y="37601"/>
                    </a:cubicBezTo>
                    <a:cubicBezTo>
                      <a:pt x="37671" y="36328"/>
                      <a:pt x="37083" y="35026"/>
                      <a:pt x="36495" y="33809"/>
                    </a:cubicBezTo>
                    <a:cubicBezTo>
                      <a:pt x="34354" y="28547"/>
                      <a:pt x="31010" y="23846"/>
                      <a:pt x="27288" y="19564"/>
                    </a:cubicBezTo>
                    <a:cubicBezTo>
                      <a:pt x="22838" y="13966"/>
                      <a:pt x="17213" y="9209"/>
                      <a:pt x="11210" y="5318"/>
                    </a:cubicBezTo>
                    <a:cubicBezTo>
                      <a:pt x="7949" y="3359"/>
                      <a:pt x="4745" y="911"/>
                      <a:pt x="99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1849;p6"/>
              <p:cNvSpPr/>
              <p:nvPr/>
            </p:nvSpPr>
            <p:spPr>
              <a:xfrm rot="5400000">
                <a:off x="2658275" y="5381155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1850;p6"/>
              <p:cNvSpPr/>
              <p:nvPr/>
            </p:nvSpPr>
            <p:spPr>
              <a:xfrm rot="5400000">
                <a:off x="2657468" y="5381961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1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1851;p6"/>
              <p:cNvSpPr/>
              <p:nvPr/>
            </p:nvSpPr>
            <p:spPr>
              <a:xfrm rot="5400000">
                <a:off x="2069110" y="5950967"/>
                <a:ext cx="58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" h="15" extrusionOk="0">
                    <a:moveTo>
                      <a:pt x="0" y="15"/>
                    </a:moveTo>
                    <a:cubicBezTo>
                      <a:pt x="0" y="15"/>
                      <a:pt x="0" y="1"/>
                      <a:pt x="0" y="1"/>
                    </a:cubicBezTo>
                    <a:cubicBezTo>
                      <a:pt x="0" y="1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1852;p6"/>
              <p:cNvSpPr/>
              <p:nvPr/>
            </p:nvSpPr>
            <p:spPr>
              <a:xfrm rot="5400000">
                <a:off x="2812636" y="5081706"/>
                <a:ext cx="864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 extrusionOk="0">
                    <a:moveTo>
                      <a:pt x="15" y="15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1853;p6"/>
              <p:cNvSpPr/>
              <p:nvPr/>
            </p:nvSpPr>
            <p:spPr>
              <a:xfrm rot="5400000">
                <a:off x="1889550" y="607125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4" name="Google Shape;1854;p6"/>
              <p:cNvSpPr/>
              <p:nvPr/>
            </p:nvSpPr>
            <p:spPr>
              <a:xfrm rot="5400000">
                <a:off x="1821861" y="62918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5" name="Google Shape;1855;p6"/>
              <p:cNvSpPr/>
              <p:nvPr/>
            </p:nvSpPr>
            <p:spPr>
              <a:xfrm rot="5400000">
                <a:off x="1927679" y="59643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6" name="Google Shape;1856;p6"/>
              <p:cNvSpPr/>
              <p:nvPr/>
            </p:nvSpPr>
            <p:spPr>
              <a:xfrm rot="5400000">
                <a:off x="1889569" y="617825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7" name="Google Shape;1857;p6"/>
              <p:cNvSpPr/>
              <p:nvPr/>
            </p:nvSpPr>
            <p:spPr>
              <a:xfrm rot="5400000">
                <a:off x="2171518" y="601225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8" name="Google Shape;1858;p6"/>
              <p:cNvSpPr/>
              <p:nvPr/>
            </p:nvSpPr>
            <p:spPr>
              <a:xfrm rot="5400000">
                <a:off x="1634671" y="673147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9" name="Google Shape;1859;p6"/>
              <p:cNvSpPr/>
              <p:nvPr/>
            </p:nvSpPr>
            <p:spPr>
              <a:xfrm rot="5400000">
                <a:off x="2303271" y="560282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0" name="Google Shape;1860;p6"/>
              <p:cNvSpPr/>
              <p:nvPr/>
            </p:nvSpPr>
            <p:spPr>
              <a:xfrm rot="5400000">
                <a:off x="1889563" y="65509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6"/>
              <p:cNvSpPr/>
              <p:nvPr/>
            </p:nvSpPr>
            <p:spPr>
              <a:xfrm rot="5400000">
                <a:off x="2333771" y="598683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6"/>
              <p:cNvSpPr/>
              <p:nvPr/>
            </p:nvSpPr>
            <p:spPr>
              <a:xfrm rot="5400000">
                <a:off x="2374693" y="56663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lnTo>
                      <a:pt x="15" y="322"/>
                    </a:lnTo>
                    <a:cubicBezTo>
                      <a:pt x="15" y="522"/>
                      <a:pt x="177" y="657"/>
                      <a:pt x="346" y="657"/>
                    </a:cubicBezTo>
                    <a:cubicBezTo>
                      <a:pt x="426" y="657"/>
                      <a:pt x="507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6"/>
              <p:cNvSpPr/>
              <p:nvPr/>
            </p:nvSpPr>
            <p:spPr>
              <a:xfrm rot="5400000">
                <a:off x="2437878" y="582082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6"/>
              <p:cNvSpPr/>
              <p:nvPr/>
            </p:nvSpPr>
            <p:spPr>
              <a:xfrm rot="5400000">
                <a:off x="2264165" y="592145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0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6"/>
              <p:cNvSpPr/>
              <p:nvPr/>
            </p:nvSpPr>
            <p:spPr>
              <a:xfrm rot="5400000">
                <a:off x="1965287" y="627492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6"/>
              <p:cNvSpPr/>
              <p:nvPr/>
            </p:nvSpPr>
            <p:spPr>
              <a:xfrm rot="5400000">
                <a:off x="2889539" y="507972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5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6"/>
              <p:cNvSpPr/>
              <p:nvPr/>
            </p:nvSpPr>
            <p:spPr>
              <a:xfrm rot="5400000">
                <a:off x="3424970" y="503420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6"/>
              <p:cNvSpPr/>
              <p:nvPr/>
            </p:nvSpPr>
            <p:spPr>
              <a:xfrm rot="5400000">
                <a:off x="2857418" y="525867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1" y="661"/>
                    </a:cubicBezTo>
                    <a:cubicBezTo>
                      <a:pt x="414" y="661"/>
                      <a:pt x="501" y="630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6"/>
              <p:cNvSpPr/>
              <p:nvPr/>
            </p:nvSpPr>
            <p:spPr>
              <a:xfrm rot="5400000">
                <a:off x="2735974" y="54209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6"/>
              <p:cNvSpPr/>
              <p:nvPr/>
            </p:nvSpPr>
            <p:spPr>
              <a:xfrm rot="5400000">
                <a:off x="2687304" y="557059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6"/>
              <p:cNvSpPr/>
              <p:nvPr/>
            </p:nvSpPr>
            <p:spPr>
              <a:xfrm rot="5400000">
                <a:off x="2574096" y="5650798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6"/>
              <p:cNvSpPr/>
              <p:nvPr/>
            </p:nvSpPr>
            <p:spPr>
              <a:xfrm rot="5400000">
                <a:off x="2477332" y="570799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6"/>
              <p:cNvSpPr/>
              <p:nvPr/>
            </p:nvSpPr>
            <p:spPr>
              <a:xfrm rot="5400000">
                <a:off x="2333770" y="54370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6"/>
              <p:cNvSpPr/>
              <p:nvPr/>
            </p:nvSpPr>
            <p:spPr>
              <a:xfrm rot="5400000">
                <a:off x="2222665" y="556696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6"/>
              <p:cNvSpPr/>
              <p:nvPr/>
            </p:nvSpPr>
            <p:spPr>
              <a:xfrm rot="5400000">
                <a:off x="2213795" y="57047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6"/>
              <p:cNvSpPr/>
              <p:nvPr/>
            </p:nvSpPr>
            <p:spPr>
              <a:xfrm rot="5400000">
                <a:off x="2152309" y="582462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6"/>
              <p:cNvSpPr/>
              <p:nvPr/>
            </p:nvSpPr>
            <p:spPr>
              <a:xfrm rot="5400000">
                <a:off x="2149487" y="5941895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6" y="1"/>
                    </a:moveTo>
                    <a:cubicBezTo>
                      <a:pt x="155" y="1"/>
                      <a:pt x="15" y="155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6"/>
              <p:cNvSpPr/>
              <p:nvPr/>
            </p:nvSpPr>
            <p:spPr>
              <a:xfrm rot="5400000">
                <a:off x="1938413" y="584973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6"/>
              <p:cNvSpPr/>
              <p:nvPr/>
            </p:nvSpPr>
            <p:spPr>
              <a:xfrm rot="5400000">
                <a:off x="1800734" y="60678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6"/>
              <p:cNvSpPr/>
              <p:nvPr/>
            </p:nvSpPr>
            <p:spPr>
              <a:xfrm rot="5400000">
                <a:off x="1710974" y="660423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6"/>
              <p:cNvSpPr/>
              <p:nvPr/>
            </p:nvSpPr>
            <p:spPr>
              <a:xfrm rot="5400000">
                <a:off x="2003158" y="608963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6"/>
              <p:cNvSpPr/>
              <p:nvPr/>
            </p:nvSpPr>
            <p:spPr>
              <a:xfrm rot="5400000">
                <a:off x="1738469" y="624719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6"/>
              <p:cNvSpPr/>
              <p:nvPr/>
            </p:nvSpPr>
            <p:spPr>
              <a:xfrm rot="5400000">
                <a:off x="1672967" y="650642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6"/>
              <p:cNvSpPr/>
              <p:nvPr/>
            </p:nvSpPr>
            <p:spPr>
              <a:xfrm rot="5400000">
                <a:off x="2912596" y="5439588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5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6"/>
              <p:cNvSpPr/>
              <p:nvPr/>
            </p:nvSpPr>
            <p:spPr>
              <a:xfrm rot="5400000">
                <a:off x="2171894" y="61786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6"/>
              <p:cNvSpPr/>
              <p:nvPr/>
            </p:nvSpPr>
            <p:spPr>
              <a:xfrm rot="5400000">
                <a:off x="3330041" y="5173027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7" name="Google Shape;1887;p6"/>
              <p:cNvSpPr/>
              <p:nvPr/>
            </p:nvSpPr>
            <p:spPr>
              <a:xfrm rot="5400000">
                <a:off x="3510397" y="49025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4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8" name="Google Shape;1888;p6"/>
              <p:cNvSpPr/>
              <p:nvPr/>
            </p:nvSpPr>
            <p:spPr>
              <a:xfrm rot="5400000">
                <a:off x="3663559" y="4821574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6"/>
              <p:cNvSpPr/>
              <p:nvPr/>
            </p:nvSpPr>
            <p:spPr>
              <a:xfrm rot="5400000">
                <a:off x="3603944" y="499084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6"/>
              <p:cNvSpPr/>
              <p:nvPr/>
            </p:nvSpPr>
            <p:spPr>
              <a:xfrm rot="5400000">
                <a:off x="2790861" y="528202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6"/>
              <p:cNvSpPr/>
              <p:nvPr/>
            </p:nvSpPr>
            <p:spPr>
              <a:xfrm rot="5400000">
                <a:off x="3005679" y="533746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6"/>
              <p:cNvSpPr/>
              <p:nvPr/>
            </p:nvSpPr>
            <p:spPr>
              <a:xfrm rot="5400000">
                <a:off x="1821862" y="64044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6"/>
              <p:cNvSpPr/>
              <p:nvPr/>
            </p:nvSpPr>
            <p:spPr>
              <a:xfrm rot="5400000">
                <a:off x="2938774" y="5182904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85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6"/>
              <p:cNvSpPr/>
              <p:nvPr/>
            </p:nvSpPr>
            <p:spPr>
              <a:xfrm rot="5400000">
                <a:off x="3117298" y="51961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6"/>
              <p:cNvSpPr/>
              <p:nvPr/>
            </p:nvSpPr>
            <p:spPr>
              <a:xfrm rot="5400000">
                <a:off x="3245596" y="506736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6"/>
              <p:cNvSpPr/>
              <p:nvPr/>
            </p:nvSpPr>
            <p:spPr>
              <a:xfrm rot="5400000">
                <a:off x="3087462" y="50092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6"/>
              <p:cNvSpPr/>
              <p:nvPr/>
            </p:nvSpPr>
            <p:spPr>
              <a:xfrm rot="5400000">
                <a:off x="2418839" y="55081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6"/>
              <p:cNvSpPr/>
              <p:nvPr/>
            </p:nvSpPr>
            <p:spPr>
              <a:xfrm rot="5400000">
                <a:off x="2303272" y="582969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6"/>
              <p:cNvSpPr/>
              <p:nvPr/>
            </p:nvSpPr>
            <p:spPr>
              <a:xfrm rot="5400000">
                <a:off x="2439465" y="534271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6"/>
              <p:cNvSpPr/>
              <p:nvPr/>
            </p:nvSpPr>
            <p:spPr>
              <a:xfrm rot="5400000">
                <a:off x="2066399" y="613420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01" name="Google Shape;1901;p6"/>
            <p:cNvGrpSpPr/>
            <p:nvPr/>
          </p:nvGrpSpPr>
          <p:grpSpPr>
            <a:xfrm rot="-9385768">
              <a:off x="7318902" y="216904"/>
              <a:ext cx="1794857" cy="1506900"/>
              <a:chOff x="2759819" y="5185669"/>
              <a:chExt cx="2117802" cy="1778035"/>
            </a:xfrm>
          </p:grpSpPr>
          <p:sp>
            <p:nvSpPr>
              <p:cNvPr id="1902" name="Google Shape;1902;p6"/>
              <p:cNvSpPr/>
              <p:nvPr/>
            </p:nvSpPr>
            <p:spPr>
              <a:xfrm rot="5400000">
                <a:off x="3055899" y="5816678"/>
                <a:ext cx="45214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4" extrusionOk="0">
                    <a:moveTo>
                      <a:pt x="434" y="0"/>
                    </a:moveTo>
                    <a:cubicBezTo>
                      <a:pt x="350" y="0"/>
                      <a:pt x="253" y="28"/>
                      <a:pt x="183" y="84"/>
                    </a:cubicBezTo>
                    <a:cubicBezTo>
                      <a:pt x="29" y="196"/>
                      <a:pt x="1" y="420"/>
                      <a:pt x="127" y="574"/>
                    </a:cubicBezTo>
                    <a:cubicBezTo>
                      <a:pt x="183" y="644"/>
                      <a:pt x="266" y="700"/>
                      <a:pt x="364" y="700"/>
                    </a:cubicBezTo>
                    <a:cubicBezTo>
                      <a:pt x="381" y="702"/>
                      <a:pt x="398" y="703"/>
                      <a:pt x="414" y="703"/>
                    </a:cubicBezTo>
                    <a:cubicBezTo>
                      <a:pt x="491" y="703"/>
                      <a:pt x="561" y="676"/>
                      <a:pt x="630" y="630"/>
                    </a:cubicBezTo>
                    <a:cubicBezTo>
                      <a:pt x="700" y="574"/>
                      <a:pt x="742" y="476"/>
                      <a:pt x="756" y="392"/>
                    </a:cubicBezTo>
                    <a:cubicBezTo>
                      <a:pt x="784" y="196"/>
                      <a:pt x="630" y="14"/>
                      <a:pt x="43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3" name="Google Shape;1903;p6"/>
              <p:cNvSpPr/>
              <p:nvPr/>
            </p:nvSpPr>
            <p:spPr>
              <a:xfrm rot="5400000">
                <a:off x="2872278" y="59513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4" name="Google Shape;1904;p6"/>
              <p:cNvSpPr/>
              <p:nvPr/>
            </p:nvSpPr>
            <p:spPr>
              <a:xfrm rot="5400000">
                <a:off x="2929703" y="5015785"/>
                <a:ext cx="1778035" cy="2117802"/>
              </a:xfrm>
              <a:custGeom>
                <a:avLst/>
                <a:gdLst/>
                <a:ahLst/>
                <a:cxnLst/>
                <a:rect l="l" t="t" r="r" b="b"/>
                <a:pathLst>
                  <a:path w="30870" h="36769" extrusionOk="0">
                    <a:moveTo>
                      <a:pt x="24503" y="24251"/>
                    </a:moveTo>
                    <a:cubicBezTo>
                      <a:pt x="24545" y="24321"/>
                      <a:pt x="24601" y="24405"/>
                      <a:pt x="24643" y="24475"/>
                    </a:cubicBezTo>
                    <a:lnTo>
                      <a:pt x="24629" y="24475"/>
                    </a:lnTo>
                    <a:lnTo>
                      <a:pt x="24601" y="24433"/>
                    </a:lnTo>
                    <a:lnTo>
                      <a:pt x="24601" y="24447"/>
                    </a:lnTo>
                    <a:cubicBezTo>
                      <a:pt x="24559" y="24377"/>
                      <a:pt x="24531" y="24321"/>
                      <a:pt x="24503" y="24251"/>
                    </a:cubicBezTo>
                    <a:close/>
                    <a:moveTo>
                      <a:pt x="952" y="1"/>
                    </a:moveTo>
                    <a:cubicBezTo>
                      <a:pt x="379" y="113"/>
                      <a:pt x="589" y="882"/>
                      <a:pt x="505" y="1316"/>
                    </a:cubicBezTo>
                    <a:lnTo>
                      <a:pt x="505" y="1302"/>
                    </a:lnTo>
                    <a:cubicBezTo>
                      <a:pt x="211" y="4045"/>
                      <a:pt x="1" y="6872"/>
                      <a:pt x="85" y="9628"/>
                    </a:cubicBezTo>
                    <a:cubicBezTo>
                      <a:pt x="1176" y="10062"/>
                      <a:pt x="5234" y="11126"/>
                      <a:pt x="5444" y="12175"/>
                    </a:cubicBezTo>
                    <a:cubicBezTo>
                      <a:pt x="3863" y="12707"/>
                      <a:pt x="1974" y="12525"/>
                      <a:pt x="309" y="12945"/>
                    </a:cubicBezTo>
                    <a:cubicBezTo>
                      <a:pt x="589" y="15058"/>
                      <a:pt x="938" y="17185"/>
                      <a:pt x="1288" y="19298"/>
                    </a:cubicBezTo>
                    <a:cubicBezTo>
                      <a:pt x="1825" y="19200"/>
                      <a:pt x="3112" y="19150"/>
                      <a:pt x="4635" y="19150"/>
                    </a:cubicBezTo>
                    <a:cubicBezTo>
                      <a:pt x="9628" y="19150"/>
                      <a:pt x="17156" y="19686"/>
                      <a:pt x="9083" y="20823"/>
                    </a:cubicBezTo>
                    <a:lnTo>
                      <a:pt x="9152" y="20809"/>
                    </a:lnTo>
                    <a:lnTo>
                      <a:pt x="9152" y="20809"/>
                    </a:lnTo>
                    <a:cubicBezTo>
                      <a:pt x="6802" y="21243"/>
                      <a:pt x="4479" y="21816"/>
                      <a:pt x="2142" y="22306"/>
                    </a:cubicBezTo>
                    <a:cubicBezTo>
                      <a:pt x="2660" y="23524"/>
                      <a:pt x="3009" y="24853"/>
                      <a:pt x="3667" y="26014"/>
                    </a:cubicBezTo>
                    <a:cubicBezTo>
                      <a:pt x="4745" y="28519"/>
                      <a:pt x="6872" y="31136"/>
                      <a:pt x="9138" y="32703"/>
                    </a:cubicBezTo>
                    <a:cubicBezTo>
                      <a:pt x="11056" y="32004"/>
                      <a:pt x="12987" y="31234"/>
                      <a:pt x="15002" y="30912"/>
                    </a:cubicBezTo>
                    <a:lnTo>
                      <a:pt x="14988" y="30912"/>
                    </a:lnTo>
                    <a:cubicBezTo>
                      <a:pt x="15789" y="30776"/>
                      <a:pt x="16361" y="30715"/>
                      <a:pt x="16746" y="30715"/>
                    </a:cubicBezTo>
                    <a:cubicBezTo>
                      <a:pt x="19399" y="30715"/>
                      <a:pt x="13161" y="33593"/>
                      <a:pt x="11853" y="34326"/>
                    </a:cubicBezTo>
                    <a:cubicBezTo>
                      <a:pt x="15119" y="35833"/>
                      <a:pt x="18734" y="36769"/>
                      <a:pt x="22328" y="36769"/>
                    </a:cubicBezTo>
                    <a:cubicBezTo>
                      <a:pt x="23508" y="36769"/>
                      <a:pt x="24685" y="36668"/>
                      <a:pt x="25846" y="36453"/>
                    </a:cubicBezTo>
                    <a:lnTo>
                      <a:pt x="25818" y="36453"/>
                    </a:lnTo>
                    <a:cubicBezTo>
                      <a:pt x="26448" y="36258"/>
                      <a:pt x="27148" y="36328"/>
                      <a:pt x="27708" y="35936"/>
                    </a:cubicBezTo>
                    <a:cubicBezTo>
                      <a:pt x="28337" y="35936"/>
                      <a:pt x="30324" y="35180"/>
                      <a:pt x="30520" y="34480"/>
                    </a:cubicBezTo>
                    <a:cubicBezTo>
                      <a:pt x="30870" y="33431"/>
                      <a:pt x="29373" y="31416"/>
                      <a:pt x="28967" y="30338"/>
                    </a:cubicBezTo>
                    <a:cubicBezTo>
                      <a:pt x="27917" y="28351"/>
                      <a:pt x="26672" y="26462"/>
                      <a:pt x="25525" y="24531"/>
                    </a:cubicBezTo>
                    <a:cubicBezTo>
                      <a:pt x="23887" y="21984"/>
                      <a:pt x="22530" y="19312"/>
                      <a:pt x="20641" y="16961"/>
                    </a:cubicBezTo>
                    <a:cubicBezTo>
                      <a:pt x="18696" y="14512"/>
                      <a:pt x="16695" y="12091"/>
                      <a:pt x="14652" y="9726"/>
                    </a:cubicBezTo>
                    <a:lnTo>
                      <a:pt x="14624" y="9712"/>
                    </a:lnTo>
                    <a:cubicBezTo>
                      <a:pt x="10664" y="5906"/>
                      <a:pt x="6410" y="1372"/>
                      <a:pt x="9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5" name="Google Shape;1905;p6"/>
              <p:cNvSpPr/>
              <p:nvPr/>
            </p:nvSpPr>
            <p:spPr>
              <a:xfrm rot="5400000">
                <a:off x="3255075" y="6041453"/>
                <a:ext cx="1670" cy="58"/>
              </a:xfrm>
              <a:custGeom>
                <a:avLst/>
                <a:gdLst/>
                <a:ahLst/>
                <a:cxnLst/>
                <a:rect l="l" t="t" r="r" b="b"/>
                <a:pathLst>
                  <a:path w="29" h="1" extrusionOk="0">
                    <a:moveTo>
                      <a:pt x="1" y="0"/>
                    </a:move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6" name="Google Shape;1906;p6"/>
              <p:cNvSpPr/>
              <p:nvPr/>
            </p:nvSpPr>
            <p:spPr>
              <a:xfrm rot="5400000">
                <a:off x="4327737" y="5355139"/>
                <a:ext cx="44350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8" extrusionOk="0">
                    <a:moveTo>
                      <a:pt x="385" y="1"/>
                    </a:moveTo>
                    <a:cubicBezTo>
                      <a:pt x="307" y="1"/>
                      <a:pt x="238" y="28"/>
                      <a:pt x="168" y="74"/>
                    </a:cubicBezTo>
                    <a:cubicBezTo>
                      <a:pt x="14" y="200"/>
                      <a:pt x="0" y="424"/>
                      <a:pt x="126" y="578"/>
                    </a:cubicBezTo>
                    <a:cubicBezTo>
                      <a:pt x="182" y="648"/>
                      <a:pt x="266" y="690"/>
                      <a:pt x="364" y="704"/>
                    </a:cubicBezTo>
                    <a:cubicBezTo>
                      <a:pt x="381" y="707"/>
                      <a:pt x="397" y="708"/>
                      <a:pt x="413" y="708"/>
                    </a:cubicBezTo>
                    <a:cubicBezTo>
                      <a:pt x="491" y="708"/>
                      <a:pt x="560" y="681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70" y="200"/>
                      <a:pt x="630" y="18"/>
                      <a:pt x="434" y="4"/>
                    </a:cubicBezTo>
                    <a:cubicBezTo>
                      <a:pt x="417" y="2"/>
                      <a:pt x="401" y="1"/>
                      <a:pt x="38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7" name="Google Shape;1907;p6"/>
              <p:cNvSpPr/>
              <p:nvPr/>
            </p:nvSpPr>
            <p:spPr>
              <a:xfrm rot="5400000">
                <a:off x="3989888" y="533241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14"/>
                      <a:pt x="14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8" name="Google Shape;1908;p6"/>
              <p:cNvSpPr/>
              <p:nvPr/>
            </p:nvSpPr>
            <p:spPr>
              <a:xfrm rot="5400000">
                <a:off x="3994110" y="5466025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20"/>
                      <a:pt x="29" y="504"/>
                      <a:pt x="85" y="588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8" y="574"/>
                      <a:pt x="714" y="490"/>
                      <a:pt x="714" y="392"/>
                    </a:cubicBezTo>
                    <a:cubicBezTo>
                      <a:pt x="728" y="294"/>
                      <a:pt x="700" y="210"/>
                      <a:pt x="644" y="140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9" name="Google Shape;1909;p6"/>
              <p:cNvSpPr/>
              <p:nvPr/>
            </p:nvSpPr>
            <p:spPr>
              <a:xfrm rot="5400000">
                <a:off x="3919799" y="5572292"/>
                <a:ext cx="4360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04" extrusionOk="0">
                    <a:moveTo>
                      <a:pt x="348" y="0"/>
                    </a:moveTo>
                    <a:cubicBezTo>
                      <a:pt x="276" y="0"/>
                      <a:pt x="199" y="27"/>
                      <a:pt x="141" y="74"/>
                    </a:cubicBezTo>
                    <a:cubicBezTo>
                      <a:pt x="57" y="130"/>
                      <a:pt x="15" y="214"/>
                      <a:pt x="1" y="311"/>
                    </a:cubicBezTo>
                    <a:cubicBezTo>
                      <a:pt x="1" y="409"/>
                      <a:pt x="29" y="493"/>
                      <a:pt x="85" y="577"/>
                    </a:cubicBezTo>
                    <a:cubicBezTo>
                      <a:pt x="141" y="647"/>
                      <a:pt x="225" y="689"/>
                      <a:pt x="323" y="703"/>
                    </a:cubicBezTo>
                    <a:cubicBezTo>
                      <a:pt x="421" y="703"/>
                      <a:pt x="504" y="675"/>
                      <a:pt x="588" y="619"/>
                    </a:cubicBezTo>
                    <a:cubicBezTo>
                      <a:pt x="742" y="493"/>
                      <a:pt x="756" y="269"/>
                      <a:pt x="630" y="130"/>
                    </a:cubicBezTo>
                    <a:cubicBezTo>
                      <a:pt x="574" y="46"/>
                      <a:pt x="490" y="4"/>
                      <a:pt x="393" y="4"/>
                    </a:cubicBezTo>
                    <a:cubicBezTo>
                      <a:pt x="378" y="1"/>
                      <a:pt x="363" y="0"/>
                      <a:pt x="34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0" name="Google Shape;1910;p6"/>
              <p:cNvSpPr/>
              <p:nvPr/>
            </p:nvSpPr>
            <p:spPr>
              <a:xfrm rot="5400000">
                <a:off x="3773454" y="5840725"/>
                <a:ext cx="44408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69" y="85"/>
                    </a:cubicBezTo>
                    <a:lnTo>
                      <a:pt x="183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3" y="645"/>
                      <a:pt x="267" y="701"/>
                      <a:pt x="365" y="701"/>
                    </a:cubicBezTo>
                    <a:cubicBezTo>
                      <a:pt x="381" y="703"/>
                      <a:pt x="398" y="704"/>
                      <a:pt x="414" y="704"/>
                    </a:cubicBezTo>
                    <a:cubicBezTo>
                      <a:pt x="491" y="704"/>
                      <a:pt x="561" y="67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70" y="197"/>
                      <a:pt x="630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1" name="Google Shape;1911;p6"/>
              <p:cNvSpPr/>
              <p:nvPr/>
            </p:nvSpPr>
            <p:spPr>
              <a:xfrm rot="5400000">
                <a:off x="3285899" y="5910591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400" y="0"/>
                    </a:moveTo>
                    <a:cubicBezTo>
                      <a:pt x="319" y="0"/>
                      <a:pt x="241" y="29"/>
                      <a:pt x="183" y="88"/>
                    </a:cubicBezTo>
                    <a:cubicBezTo>
                      <a:pt x="29" y="199"/>
                      <a:pt x="1" y="423"/>
                      <a:pt x="127" y="577"/>
                    </a:cubicBezTo>
                    <a:cubicBezTo>
                      <a:pt x="197" y="647"/>
                      <a:pt x="281" y="703"/>
                      <a:pt x="379" y="703"/>
                    </a:cubicBezTo>
                    <a:cubicBezTo>
                      <a:pt x="393" y="706"/>
                      <a:pt x="408" y="707"/>
                      <a:pt x="423" y="707"/>
                    </a:cubicBezTo>
                    <a:cubicBezTo>
                      <a:pt x="495" y="707"/>
                      <a:pt x="572" y="680"/>
                      <a:pt x="630" y="633"/>
                    </a:cubicBezTo>
                    <a:cubicBezTo>
                      <a:pt x="700" y="563"/>
                      <a:pt x="756" y="479"/>
                      <a:pt x="770" y="395"/>
                    </a:cubicBezTo>
                    <a:cubicBezTo>
                      <a:pt x="770" y="297"/>
                      <a:pt x="742" y="199"/>
                      <a:pt x="686" y="130"/>
                    </a:cubicBezTo>
                    <a:cubicBezTo>
                      <a:pt x="630" y="60"/>
                      <a:pt x="533" y="4"/>
                      <a:pt x="449" y="4"/>
                    </a:cubicBezTo>
                    <a:cubicBezTo>
                      <a:pt x="432" y="1"/>
                      <a:pt x="416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2" name="Google Shape;1912;p6"/>
              <p:cNvSpPr/>
              <p:nvPr/>
            </p:nvSpPr>
            <p:spPr>
              <a:xfrm rot="5400000">
                <a:off x="3340120" y="5798247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39" y="707"/>
                      <a:pt x="356" y="708"/>
                      <a:pt x="373" y="708"/>
                    </a:cubicBezTo>
                    <a:cubicBezTo>
                      <a:pt x="453" y="708"/>
                      <a:pt x="531" y="681"/>
                      <a:pt x="589" y="634"/>
                    </a:cubicBezTo>
                    <a:cubicBezTo>
                      <a:pt x="742" y="508"/>
                      <a:pt x="770" y="284"/>
                      <a:pt x="645" y="130"/>
                    </a:cubicBezTo>
                    <a:cubicBezTo>
                      <a:pt x="575" y="60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3" name="Google Shape;1913;p6"/>
              <p:cNvSpPr/>
              <p:nvPr/>
            </p:nvSpPr>
            <p:spPr>
              <a:xfrm rot="5400000">
                <a:off x="3323721" y="5692950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7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4" name="Google Shape;1914;p6"/>
              <p:cNvSpPr/>
              <p:nvPr/>
            </p:nvSpPr>
            <p:spPr>
              <a:xfrm rot="5400000">
                <a:off x="3467816" y="5819270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49" y="0"/>
                    </a:moveTo>
                    <a:cubicBezTo>
                      <a:pt x="351" y="0"/>
                      <a:pt x="253" y="28"/>
                      <a:pt x="183" y="84"/>
                    </a:cubicBezTo>
                    <a:cubicBezTo>
                      <a:pt x="29" y="210"/>
                      <a:pt x="1" y="434"/>
                      <a:pt x="127" y="574"/>
                    </a:cubicBezTo>
                    <a:cubicBezTo>
                      <a:pt x="183" y="658"/>
                      <a:pt x="281" y="700"/>
                      <a:pt x="365" y="714"/>
                    </a:cubicBezTo>
                    <a:cubicBezTo>
                      <a:pt x="463" y="714"/>
                      <a:pt x="561" y="686"/>
                      <a:pt x="630" y="630"/>
                    </a:cubicBezTo>
                    <a:cubicBezTo>
                      <a:pt x="700" y="574"/>
                      <a:pt x="756" y="490"/>
                      <a:pt x="756" y="392"/>
                    </a:cubicBezTo>
                    <a:cubicBezTo>
                      <a:pt x="770" y="294"/>
                      <a:pt x="742" y="210"/>
                      <a:pt x="686" y="140"/>
                    </a:cubicBezTo>
                    <a:cubicBezTo>
                      <a:pt x="617" y="56"/>
                      <a:pt x="533" y="14"/>
                      <a:pt x="4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5" name="Google Shape;1915;p6"/>
              <p:cNvSpPr/>
              <p:nvPr/>
            </p:nvSpPr>
            <p:spPr>
              <a:xfrm rot="5400000">
                <a:off x="3576113" y="5759628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406" y="0"/>
                    </a:moveTo>
                    <a:cubicBezTo>
                      <a:pt x="308" y="0"/>
                      <a:pt x="210" y="28"/>
                      <a:pt x="140" y="84"/>
                    </a:cubicBezTo>
                    <a:cubicBezTo>
                      <a:pt x="70" y="140"/>
                      <a:pt x="14" y="224"/>
                      <a:pt x="14" y="322"/>
                    </a:cubicBezTo>
                    <a:cubicBezTo>
                      <a:pt x="0" y="406"/>
                      <a:pt x="28" y="504"/>
                      <a:pt x="84" y="574"/>
                    </a:cubicBezTo>
                    <a:cubicBezTo>
                      <a:pt x="154" y="644"/>
                      <a:pt x="238" y="700"/>
                      <a:pt x="336" y="700"/>
                    </a:cubicBezTo>
                    <a:cubicBezTo>
                      <a:pt x="350" y="702"/>
                      <a:pt x="365" y="703"/>
                      <a:pt x="380" y="703"/>
                    </a:cubicBezTo>
                    <a:cubicBezTo>
                      <a:pt x="453" y="703"/>
                      <a:pt x="530" y="676"/>
                      <a:pt x="588" y="630"/>
                    </a:cubicBezTo>
                    <a:cubicBezTo>
                      <a:pt x="658" y="574"/>
                      <a:pt x="714" y="490"/>
                      <a:pt x="728" y="392"/>
                    </a:cubicBezTo>
                    <a:cubicBezTo>
                      <a:pt x="728" y="294"/>
                      <a:pt x="700" y="210"/>
                      <a:pt x="644" y="126"/>
                    </a:cubicBezTo>
                    <a:cubicBezTo>
                      <a:pt x="588" y="56"/>
                      <a:pt x="490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6" name="Google Shape;1916;p6"/>
              <p:cNvSpPr/>
              <p:nvPr/>
            </p:nvSpPr>
            <p:spPr>
              <a:xfrm rot="5400000">
                <a:off x="3412558" y="606368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1" y="1"/>
                    </a:moveTo>
                    <a:cubicBezTo>
                      <a:pt x="293" y="1"/>
                      <a:pt x="224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18" y="4"/>
                      <a:pt x="420" y="4"/>
                    </a:cubicBezTo>
                    <a:cubicBezTo>
                      <a:pt x="403" y="2"/>
                      <a:pt x="387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7" name="Google Shape;1917;p6"/>
              <p:cNvSpPr/>
              <p:nvPr/>
            </p:nvSpPr>
            <p:spPr>
              <a:xfrm rot="5400000">
                <a:off x="3503560" y="6085716"/>
                <a:ext cx="45963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98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4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84" y="504"/>
                      <a:pt x="798" y="28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8" name="Google Shape;1918;p6"/>
              <p:cNvSpPr/>
              <p:nvPr/>
            </p:nvSpPr>
            <p:spPr>
              <a:xfrm rot="5400000">
                <a:off x="2824823" y="6170644"/>
                <a:ext cx="42737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8" extrusionOk="0">
                    <a:moveTo>
                      <a:pt x="349" y="1"/>
                    </a:moveTo>
                    <a:cubicBezTo>
                      <a:pt x="276" y="1"/>
                      <a:pt x="199" y="30"/>
                      <a:pt x="140" y="88"/>
                    </a:cubicBezTo>
                    <a:cubicBezTo>
                      <a:pt x="56" y="144"/>
                      <a:pt x="14" y="228"/>
                      <a:pt x="0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24" y="704"/>
                      <a:pt x="322" y="704"/>
                    </a:cubicBezTo>
                    <a:cubicBezTo>
                      <a:pt x="339" y="706"/>
                      <a:pt x="355" y="707"/>
                      <a:pt x="371" y="707"/>
                    </a:cubicBezTo>
                    <a:cubicBezTo>
                      <a:pt x="449" y="707"/>
                      <a:pt x="519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42" y="200"/>
                      <a:pt x="588" y="18"/>
                      <a:pt x="392" y="4"/>
                    </a:cubicBezTo>
                    <a:cubicBezTo>
                      <a:pt x="378" y="2"/>
                      <a:pt x="364" y="1"/>
                      <a:pt x="34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9" name="Google Shape;1919;p6"/>
              <p:cNvSpPr/>
              <p:nvPr/>
            </p:nvSpPr>
            <p:spPr>
              <a:xfrm rot="5400000">
                <a:off x="2895187" y="6271296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46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0" name="Google Shape;1920;p6"/>
              <p:cNvSpPr/>
              <p:nvPr/>
            </p:nvSpPr>
            <p:spPr>
              <a:xfrm rot="5400000">
                <a:off x="2789165" y="648797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28" y="225"/>
                      <a:pt x="14" y="323"/>
                    </a:cubicBezTo>
                    <a:cubicBezTo>
                      <a:pt x="0" y="407"/>
                      <a:pt x="28" y="505"/>
                      <a:pt x="98" y="575"/>
                    </a:cubicBezTo>
                    <a:cubicBezTo>
                      <a:pt x="154" y="645"/>
                      <a:pt x="238" y="701"/>
                      <a:pt x="336" y="701"/>
                    </a:cubicBezTo>
                    <a:cubicBezTo>
                      <a:pt x="351" y="703"/>
                      <a:pt x="365" y="704"/>
                      <a:pt x="380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72" y="561"/>
                      <a:pt x="714" y="477"/>
                      <a:pt x="728" y="393"/>
                    </a:cubicBezTo>
                    <a:cubicBezTo>
                      <a:pt x="728" y="295"/>
                      <a:pt x="700" y="197"/>
                      <a:pt x="644" y="127"/>
                    </a:cubicBezTo>
                    <a:cubicBezTo>
                      <a:pt x="588" y="57"/>
                      <a:pt x="490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1" name="Google Shape;1921;p6"/>
              <p:cNvSpPr/>
              <p:nvPr/>
            </p:nvSpPr>
            <p:spPr>
              <a:xfrm rot="5400000">
                <a:off x="2842320" y="6646198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06"/>
                      <a:pt x="29" y="504"/>
                      <a:pt x="85" y="574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742" y="504"/>
                      <a:pt x="770" y="280"/>
                      <a:pt x="645" y="126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2" name="Google Shape;1922;p6"/>
              <p:cNvSpPr/>
              <p:nvPr/>
            </p:nvSpPr>
            <p:spPr>
              <a:xfrm rot="5400000">
                <a:off x="2964919" y="6751860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0"/>
                    </a:moveTo>
                    <a:cubicBezTo>
                      <a:pt x="275" y="0"/>
                      <a:pt x="198" y="27"/>
                      <a:pt x="140" y="74"/>
                    </a:cubicBezTo>
                    <a:cubicBezTo>
                      <a:pt x="70" y="130"/>
                      <a:pt x="14" y="213"/>
                      <a:pt x="14" y="311"/>
                    </a:cubicBezTo>
                    <a:cubicBezTo>
                      <a:pt x="0" y="409"/>
                      <a:pt x="28" y="493"/>
                      <a:pt x="84" y="577"/>
                    </a:cubicBezTo>
                    <a:cubicBezTo>
                      <a:pt x="154" y="647"/>
                      <a:pt x="238" y="689"/>
                      <a:pt x="336" y="703"/>
                    </a:cubicBezTo>
                    <a:cubicBezTo>
                      <a:pt x="420" y="703"/>
                      <a:pt x="518" y="675"/>
                      <a:pt x="588" y="619"/>
                    </a:cubicBezTo>
                    <a:cubicBezTo>
                      <a:pt x="658" y="563"/>
                      <a:pt x="714" y="479"/>
                      <a:pt x="714" y="381"/>
                    </a:cubicBezTo>
                    <a:cubicBezTo>
                      <a:pt x="728" y="297"/>
                      <a:pt x="700" y="199"/>
                      <a:pt x="644" y="130"/>
                    </a:cubicBezTo>
                    <a:cubicBezTo>
                      <a:pt x="574" y="46"/>
                      <a:pt x="490" y="4"/>
                      <a:pt x="406" y="4"/>
                    </a:cubicBezTo>
                    <a:cubicBezTo>
                      <a:pt x="389" y="1"/>
                      <a:pt x="372" y="0"/>
                      <a:pt x="35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3" name="Google Shape;1923;p6"/>
              <p:cNvSpPr/>
              <p:nvPr/>
            </p:nvSpPr>
            <p:spPr>
              <a:xfrm rot="5400000">
                <a:off x="2913261" y="6506610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28"/>
                      <a:pt x="14" y="312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350" y="706"/>
                      <a:pt x="364" y="708"/>
                      <a:pt x="379" y="708"/>
                    </a:cubicBezTo>
                    <a:cubicBezTo>
                      <a:pt x="452" y="708"/>
                      <a:pt x="530" y="678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6"/>
              <p:cNvSpPr/>
              <p:nvPr/>
            </p:nvSpPr>
            <p:spPr>
              <a:xfrm rot="5400000">
                <a:off x="2899559" y="6080891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9" y="0"/>
                    </a:moveTo>
                    <a:cubicBezTo>
                      <a:pt x="281" y="0"/>
                      <a:pt x="211" y="29"/>
                      <a:pt x="141" y="88"/>
                    </a:cubicBezTo>
                    <a:cubicBezTo>
                      <a:pt x="71" y="144"/>
                      <a:pt x="29" y="228"/>
                      <a:pt x="15" y="326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5" y="648"/>
                      <a:pt x="239" y="704"/>
                      <a:pt x="337" y="704"/>
                    </a:cubicBezTo>
                    <a:cubicBezTo>
                      <a:pt x="354" y="706"/>
                      <a:pt x="370" y="707"/>
                      <a:pt x="386" y="707"/>
                    </a:cubicBezTo>
                    <a:cubicBezTo>
                      <a:pt x="464" y="707"/>
                      <a:pt x="533" y="680"/>
                      <a:pt x="603" y="634"/>
                    </a:cubicBezTo>
                    <a:cubicBezTo>
                      <a:pt x="757" y="508"/>
                      <a:pt x="771" y="284"/>
                      <a:pt x="645" y="130"/>
                    </a:cubicBezTo>
                    <a:cubicBezTo>
                      <a:pt x="589" y="60"/>
                      <a:pt x="505" y="18"/>
                      <a:pt x="407" y="4"/>
                    </a:cubicBezTo>
                    <a:cubicBezTo>
                      <a:pt x="390" y="2"/>
                      <a:pt x="374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6"/>
              <p:cNvSpPr/>
              <p:nvPr/>
            </p:nvSpPr>
            <p:spPr>
              <a:xfrm rot="5400000">
                <a:off x="3163411" y="6251396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35" y="0"/>
                    </a:moveTo>
                    <a:cubicBezTo>
                      <a:pt x="337" y="0"/>
                      <a:pt x="239" y="28"/>
                      <a:pt x="169" y="84"/>
                    </a:cubicBezTo>
                    <a:cubicBezTo>
                      <a:pt x="15" y="210"/>
                      <a:pt x="1" y="434"/>
                      <a:pt x="127" y="588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49" y="714"/>
                      <a:pt x="547" y="686"/>
                      <a:pt x="617" y="630"/>
                    </a:cubicBezTo>
                    <a:cubicBezTo>
                      <a:pt x="701" y="574"/>
                      <a:pt x="743" y="490"/>
                      <a:pt x="757" y="392"/>
                    </a:cubicBezTo>
                    <a:cubicBezTo>
                      <a:pt x="757" y="294"/>
                      <a:pt x="729" y="210"/>
                      <a:pt x="673" y="140"/>
                    </a:cubicBezTo>
                    <a:cubicBezTo>
                      <a:pt x="617" y="56"/>
                      <a:pt x="533" y="14"/>
                      <a:pt x="43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6"/>
              <p:cNvSpPr/>
              <p:nvPr/>
            </p:nvSpPr>
            <p:spPr>
              <a:xfrm rot="5400000">
                <a:off x="4412982" y="5267911"/>
                <a:ext cx="42737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56" y="130"/>
                      <a:pt x="14" y="214"/>
                      <a:pt x="0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40" y="648"/>
                      <a:pt x="224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14" y="480"/>
                      <a:pt x="728" y="396"/>
                    </a:cubicBezTo>
                    <a:cubicBezTo>
                      <a:pt x="742" y="186"/>
                      <a:pt x="602" y="18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6"/>
              <p:cNvSpPr/>
              <p:nvPr/>
            </p:nvSpPr>
            <p:spPr>
              <a:xfrm rot="5400000">
                <a:off x="3235695" y="5587261"/>
                <a:ext cx="44350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7" extrusionOk="0">
                    <a:moveTo>
                      <a:pt x="385" y="0"/>
                    </a:moveTo>
                    <a:cubicBezTo>
                      <a:pt x="307" y="0"/>
                      <a:pt x="238" y="27"/>
                      <a:pt x="168" y="74"/>
                    </a:cubicBezTo>
                    <a:cubicBezTo>
                      <a:pt x="14" y="200"/>
                      <a:pt x="0" y="423"/>
                      <a:pt x="126" y="577"/>
                    </a:cubicBezTo>
                    <a:cubicBezTo>
                      <a:pt x="182" y="647"/>
                      <a:pt x="266" y="689"/>
                      <a:pt x="364" y="703"/>
                    </a:cubicBezTo>
                    <a:cubicBezTo>
                      <a:pt x="381" y="706"/>
                      <a:pt x="397" y="707"/>
                      <a:pt x="413" y="707"/>
                    </a:cubicBezTo>
                    <a:cubicBezTo>
                      <a:pt x="491" y="707"/>
                      <a:pt x="560" y="680"/>
                      <a:pt x="630" y="633"/>
                    </a:cubicBezTo>
                    <a:cubicBezTo>
                      <a:pt x="700" y="563"/>
                      <a:pt x="742" y="479"/>
                      <a:pt x="756" y="395"/>
                    </a:cubicBezTo>
                    <a:cubicBezTo>
                      <a:pt x="770" y="297"/>
                      <a:pt x="742" y="200"/>
                      <a:pt x="672" y="130"/>
                    </a:cubicBezTo>
                    <a:cubicBezTo>
                      <a:pt x="616" y="60"/>
                      <a:pt x="532" y="4"/>
                      <a:pt x="434" y="4"/>
                    </a:cubicBezTo>
                    <a:cubicBezTo>
                      <a:pt x="417" y="1"/>
                      <a:pt x="401" y="0"/>
                      <a:pt x="38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6"/>
              <p:cNvSpPr/>
              <p:nvPr/>
            </p:nvSpPr>
            <p:spPr>
              <a:xfrm rot="5400000">
                <a:off x="3072871" y="6398816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407" y="0"/>
                    </a:moveTo>
                    <a:cubicBezTo>
                      <a:pt x="309" y="0"/>
                      <a:pt x="225" y="28"/>
                      <a:pt x="141" y="84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06"/>
                      <a:pt x="29" y="504"/>
                      <a:pt x="99" y="574"/>
                    </a:cubicBezTo>
                    <a:cubicBezTo>
                      <a:pt x="155" y="644"/>
                      <a:pt x="239" y="700"/>
                      <a:pt x="337" y="700"/>
                    </a:cubicBezTo>
                    <a:cubicBezTo>
                      <a:pt x="353" y="702"/>
                      <a:pt x="370" y="703"/>
                      <a:pt x="386" y="703"/>
                    </a:cubicBezTo>
                    <a:cubicBezTo>
                      <a:pt x="463" y="703"/>
                      <a:pt x="533" y="67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42" y="196"/>
                      <a:pt x="602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6"/>
              <p:cNvSpPr/>
              <p:nvPr/>
            </p:nvSpPr>
            <p:spPr>
              <a:xfrm rot="5400000">
                <a:off x="3216998" y="6356770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91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5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84" y="200"/>
                      <a:pt x="630" y="18"/>
                      <a:pt x="434" y="4"/>
                    </a:cubicBezTo>
                    <a:cubicBezTo>
                      <a:pt x="420" y="2"/>
                      <a:pt x="406" y="0"/>
                      <a:pt x="39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6"/>
              <p:cNvSpPr/>
              <p:nvPr/>
            </p:nvSpPr>
            <p:spPr>
              <a:xfrm rot="5400000">
                <a:off x="2842338" y="6315474"/>
                <a:ext cx="44350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4" extrusionOk="0">
                    <a:moveTo>
                      <a:pt x="406" y="0"/>
                    </a:moveTo>
                    <a:cubicBezTo>
                      <a:pt x="308" y="0"/>
                      <a:pt x="224" y="28"/>
                      <a:pt x="140" y="84"/>
                    </a:cubicBezTo>
                    <a:cubicBezTo>
                      <a:pt x="70" y="140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588" y="630"/>
                    </a:cubicBezTo>
                    <a:cubicBezTo>
                      <a:pt x="742" y="504"/>
                      <a:pt x="770" y="280"/>
                      <a:pt x="644" y="126"/>
                    </a:cubicBezTo>
                    <a:cubicBezTo>
                      <a:pt x="588" y="56"/>
                      <a:pt x="504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6"/>
              <p:cNvSpPr/>
              <p:nvPr/>
            </p:nvSpPr>
            <p:spPr>
              <a:xfrm rot="5400000">
                <a:off x="3194318" y="5978903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396" y="1"/>
                    </a:moveTo>
                    <a:cubicBezTo>
                      <a:pt x="311" y="1"/>
                      <a:pt x="229" y="39"/>
                      <a:pt x="169" y="88"/>
                    </a:cubicBezTo>
                    <a:cubicBezTo>
                      <a:pt x="15" y="199"/>
                      <a:pt x="1" y="423"/>
                      <a:pt x="127" y="577"/>
                    </a:cubicBezTo>
                    <a:cubicBezTo>
                      <a:pt x="183" y="647"/>
                      <a:pt x="267" y="703"/>
                      <a:pt x="365" y="703"/>
                    </a:cubicBezTo>
                    <a:cubicBezTo>
                      <a:pt x="379" y="706"/>
                      <a:pt x="394" y="707"/>
                      <a:pt x="409" y="707"/>
                    </a:cubicBezTo>
                    <a:cubicBezTo>
                      <a:pt x="481" y="707"/>
                      <a:pt x="558" y="680"/>
                      <a:pt x="616" y="633"/>
                    </a:cubicBezTo>
                    <a:cubicBezTo>
                      <a:pt x="686" y="577"/>
                      <a:pt x="742" y="479"/>
                      <a:pt x="756" y="395"/>
                    </a:cubicBezTo>
                    <a:cubicBezTo>
                      <a:pt x="770" y="199"/>
                      <a:pt x="630" y="18"/>
                      <a:pt x="435" y="4"/>
                    </a:cubicBezTo>
                    <a:cubicBezTo>
                      <a:pt x="422" y="2"/>
                      <a:pt x="409" y="1"/>
                      <a:pt x="39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6"/>
              <p:cNvSpPr/>
              <p:nvPr/>
            </p:nvSpPr>
            <p:spPr>
              <a:xfrm rot="5400000">
                <a:off x="3516862" y="5400408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6"/>
              <p:cNvSpPr/>
              <p:nvPr/>
            </p:nvSpPr>
            <p:spPr>
              <a:xfrm rot="5400000">
                <a:off x="3418327" y="5551096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0"/>
                    </a:moveTo>
                    <a:cubicBezTo>
                      <a:pt x="289" y="0"/>
                      <a:pt x="212" y="28"/>
                      <a:pt x="154" y="74"/>
                    </a:cubicBezTo>
                    <a:cubicBezTo>
                      <a:pt x="84" y="130"/>
                      <a:pt x="28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7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6"/>
              <p:cNvSpPr/>
              <p:nvPr/>
            </p:nvSpPr>
            <p:spPr>
              <a:xfrm rot="5400000">
                <a:off x="4101975" y="5529382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8" y="1"/>
                    </a:moveTo>
                    <a:cubicBezTo>
                      <a:pt x="277" y="1"/>
                      <a:pt x="199" y="30"/>
                      <a:pt x="141" y="88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40" y="706"/>
                      <a:pt x="356" y="707"/>
                      <a:pt x="373" y="707"/>
                    </a:cubicBezTo>
                    <a:cubicBezTo>
                      <a:pt x="454" y="707"/>
                      <a:pt x="531" y="680"/>
                      <a:pt x="589" y="634"/>
                    </a:cubicBezTo>
                    <a:cubicBezTo>
                      <a:pt x="743" y="508"/>
                      <a:pt x="771" y="284"/>
                      <a:pt x="645" y="130"/>
                    </a:cubicBezTo>
                    <a:cubicBezTo>
                      <a:pt x="575" y="60"/>
                      <a:pt x="491" y="18"/>
                      <a:pt x="407" y="4"/>
                    </a:cubicBezTo>
                    <a:cubicBezTo>
                      <a:pt x="390" y="2"/>
                      <a:pt x="374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6"/>
              <p:cNvSpPr/>
              <p:nvPr/>
            </p:nvSpPr>
            <p:spPr>
              <a:xfrm rot="5400000">
                <a:off x="3939492" y="5749570"/>
                <a:ext cx="44408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83" y="85"/>
                    </a:cubicBezTo>
                    <a:cubicBezTo>
                      <a:pt x="29" y="211"/>
                      <a:pt x="1" y="435"/>
                      <a:pt x="127" y="574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63" y="714"/>
                      <a:pt x="547" y="686"/>
                      <a:pt x="631" y="630"/>
                    </a:cubicBezTo>
                    <a:cubicBezTo>
                      <a:pt x="701" y="574"/>
                      <a:pt x="743" y="491"/>
                      <a:pt x="757" y="393"/>
                    </a:cubicBezTo>
                    <a:cubicBezTo>
                      <a:pt x="771" y="295"/>
                      <a:pt x="743" y="211"/>
                      <a:pt x="673" y="141"/>
                    </a:cubicBezTo>
                    <a:cubicBezTo>
                      <a:pt x="617" y="57"/>
                      <a:pt x="533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6"/>
              <p:cNvSpPr/>
              <p:nvPr/>
            </p:nvSpPr>
            <p:spPr>
              <a:xfrm rot="5400000">
                <a:off x="3847241" y="5390709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7" y="1"/>
                    </a:moveTo>
                    <a:cubicBezTo>
                      <a:pt x="309" y="1"/>
                      <a:pt x="211" y="29"/>
                      <a:pt x="141" y="85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20"/>
                      <a:pt x="29" y="504"/>
                      <a:pt x="99" y="588"/>
                    </a:cubicBezTo>
                    <a:cubicBezTo>
                      <a:pt x="155" y="658"/>
                      <a:pt x="239" y="700"/>
                      <a:pt x="337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9" y="574"/>
                      <a:pt x="715" y="490"/>
                      <a:pt x="729" y="392"/>
                    </a:cubicBezTo>
                    <a:cubicBezTo>
                      <a:pt x="729" y="294"/>
                      <a:pt x="701" y="210"/>
                      <a:pt x="645" y="140"/>
                    </a:cubicBezTo>
                    <a:cubicBezTo>
                      <a:pt x="589" y="57"/>
                      <a:pt x="491" y="15"/>
                      <a:pt x="40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6"/>
              <p:cNvSpPr/>
              <p:nvPr/>
            </p:nvSpPr>
            <p:spPr>
              <a:xfrm rot="5400000">
                <a:off x="4175911" y="5592192"/>
                <a:ext cx="42795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7" extrusionOk="0">
                    <a:moveTo>
                      <a:pt x="359" y="1"/>
                    </a:moveTo>
                    <a:cubicBezTo>
                      <a:pt x="283" y="1"/>
                      <a:pt x="201" y="39"/>
                      <a:pt x="140" y="87"/>
                    </a:cubicBezTo>
                    <a:cubicBezTo>
                      <a:pt x="70" y="143"/>
                      <a:pt x="14" y="227"/>
                      <a:pt x="14" y="325"/>
                    </a:cubicBezTo>
                    <a:cubicBezTo>
                      <a:pt x="0" y="409"/>
                      <a:pt x="28" y="507"/>
                      <a:pt x="84" y="577"/>
                    </a:cubicBezTo>
                    <a:cubicBezTo>
                      <a:pt x="140" y="647"/>
                      <a:pt x="238" y="703"/>
                      <a:pt x="322" y="703"/>
                    </a:cubicBezTo>
                    <a:cubicBezTo>
                      <a:pt x="339" y="705"/>
                      <a:pt x="356" y="707"/>
                      <a:pt x="373" y="707"/>
                    </a:cubicBezTo>
                    <a:cubicBezTo>
                      <a:pt x="453" y="707"/>
                      <a:pt x="530" y="679"/>
                      <a:pt x="588" y="633"/>
                    </a:cubicBezTo>
                    <a:cubicBezTo>
                      <a:pt x="658" y="577"/>
                      <a:pt x="700" y="479"/>
                      <a:pt x="714" y="395"/>
                    </a:cubicBezTo>
                    <a:cubicBezTo>
                      <a:pt x="742" y="199"/>
                      <a:pt x="588" y="17"/>
                      <a:pt x="392" y="3"/>
                    </a:cubicBezTo>
                    <a:cubicBezTo>
                      <a:pt x="381" y="2"/>
                      <a:pt x="37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6"/>
              <p:cNvSpPr/>
              <p:nvPr/>
            </p:nvSpPr>
            <p:spPr>
              <a:xfrm rot="5400000">
                <a:off x="3554670" y="5887207"/>
                <a:ext cx="483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840" h="714" extrusionOk="0">
                    <a:moveTo>
                      <a:pt x="518" y="0"/>
                    </a:moveTo>
                    <a:cubicBezTo>
                      <a:pt x="420" y="0"/>
                      <a:pt x="322" y="28"/>
                      <a:pt x="252" y="84"/>
                    </a:cubicBezTo>
                    <a:cubicBezTo>
                      <a:pt x="0" y="280"/>
                      <a:pt x="126" y="686"/>
                      <a:pt x="448" y="714"/>
                    </a:cubicBezTo>
                    <a:cubicBezTo>
                      <a:pt x="532" y="714"/>
                      <a:pt x="630" y="686"/>
                      <a:pt x="700" y="630"/>
                    </a:cubicBezTo>
                    <a:cubicBezTo>
                      <a:pt x="784" y="574"/>
                      <a:pt x="826" y="490"/>
                      <a:pt x="840" y="392"/>
                    </a:cubicBezTo>
                    <a:cubicBezTo>
                      <a:pt x="840" y="294"/>
                      <a:pt x="812" y="210"/>
                      <a:pt x="756" y="140"/>
                    </a:cubicBezTo>
                    <a:cubicBezTo>
                      <a:pt x="700" y="56"/>
                      <a:pt x="602" y="14"/>
                      <a:pt x="51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6"/>
              <p:cNvSpPr/>
              <p:nvPr/>
            </p:nvSpPr>
            <p:spPr>
              <a:xfrm rot="5400000">
                <a:off x="3522929" y="6230632"/>
                <a:ext cx="44350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5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00" y="574"/>
                      <a:pt x="742" y="491"/>
                      <a:pt x="756" y="393"/>
                    </a:cubicBezTo>
                    <a:cubicBezTo>
                      <a:pt x="770" y="197"/>
                      <a:pt x="630" y="29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6"/>
              <p:cNvSpPr/>
              <p:nvPr/>
            </p:nvSpPr>
            <p:spPr>
              <a:xfrm rot="5400000">
                <a:off x="3756273" y="5973430"/>
                <a:ext cx="42795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14" y="225"/>
                      <a:pt x="14" y="323"/>
                    </a:cubicBezTo>
                    <a:cubicBezTo>
                      <a:pt x="0" y="407"/>
                      <a:pt x="28" y="505"/>
                      <a:pt x="84" y="575"/>
                    </a:cubicBezTo>
                    <a:cubicBezTo>
                      <a:pt x="140" y="645"/>
                      <a:pt x="238" y="701"/>
                      <a:pt x="322" y="701"/>
                    </a:cubicBezTo>
                    <a:cubicBezTo>
                      <a:pt x="339" y="703"/>
                      <a:pt x="356" y="704"/>
                      <a:pt x="373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58" y="575"/>
                      <a:pt x="714" y="477"/>
                      <a:pt x="714" y="393"/>
                    </a:cubicBezTo>
                    <a:cubicBezTo>
                      <a:pt x="742" y="197"/>
                      <a:pt x="588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6"/>
              <p:cNvSpPr/>
              <p:nvPr/>
            </p:nvSpPr>
            <p:spPr>
              <a:xfrm rot="5400000">
                <a:off x="3588769" y="5962867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49" y="0"/>
                    </a:moveTo>
                    <a:cubicBezTo>
                      <a:pt x="276" y="0"/>
                      <a:pt x="198" y="29"/>
                      <a:pt x="140" y="88"/>
                    </a:cubicBezTo>
                    <a:cubicBezTo>
                      <a:pt x="70" y="144"/>
                      <a:pt x="14" y="228"/>
                      <a:pt x="14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38" y="703"/>
                      <a:pt x="322" y="703"/>
                    </a:cubicBezTo>
                    <a:cubicBezTo>
                      <a:pt x="339" y="706"/>
                      <a:pt x="356" y="707"/>
                      <a:pt x="372" y="707"/>
                    </a:cubicBezTo>
                    <a:cubicBezTo>
                      <a:pt x="453" y="707"/>
                      <a:pt x="530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74" y="60"/>
                      <a:pt x="490" y="4"/>
                      <a:pt x="392" y="4"/>
                    </a:cubicBezTo>
                    <a:cubicBezTo>
                      <a:pt x="378" y="1"/>
                      <a:pt x="364" y="0"/>
                      <a:pt x="3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6"/>
              <p:cNvSpPr/>
              <p:nvPr/>
            </p:nvSpPr>
            <p:spPr>
              <a:xfrm rot="5400000">
                <a:off x="3973387" y="5863016"/>
                <a:ext cx="4676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812" h="708" extrusionOk="0">
                    <a:moveTo>
                      <a:pt x="399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4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84" y="508"/>
                      <a:pt x="812" y="284"/>
                      <a:pt x="686" y="130"/>
                    </a:cubicBezTo>
                    <a:cubicBezTo>
                      <a:pt x="616" y="60"/>
                      <a:pt x="532" y="18"/>
                      <a:pt x="448" y="4"/>
                    </a:cubicBezTo>
                    <a:cubicBezTo>
                      <a:pt x="432" y="2"/>
                      <a:pt x="415" y="0"/>
                      <a:pt x="39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6"/>
              <p:cNvSpPr/>
              <p:nvPr/>
            </p:nvSpPr>
            <p:spPr>
              <a:xfrm rot="5400000">
                <a:off x="4081540" y="5251849"/>
                <a:ext cx="49188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854" h="704" extrusionOk="0">
                    <a:moveTo>
                      <a:pt x="357" y="1"/>
                    </a:moveTo>
                    <a:cubicBezTo>
                      <a:pt x="280" y="1"/>
                      <a:pt x="212" y="28"/>
                      <a:pt x="154" y="74"/>
                    </a:cubicBezTo>
                    <a:cubicBezTo>
                      <a:pt x="70" y="130"/>
                      <a:pt x="28" y="228"/>
                      <a:pt x="14" y="312"/>
                    </a:cubicBezTo>
                    <a:cubicBezTo>
                      <a:pt x="0" y="508"/>
                      <a:pt x="140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854" y="424"/>
                      <a:pt x="728" y="18"/>
                      <a:pt x="406" y="4"/>
                    </a:cubicBezTo>
                    <a:cubicBezTo>
                      <a:pt x="389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6"/>
              <p:cNvSpPr/>
              <p:nvPr/>
            </p:nvSpPr>
            <p:spPr>
              <a:xfrm rot="5400000">
                <a:off x="3791124" y="5550981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72" y="1"/>
                    </a:moveTo>
                    <a:cubicBezTo>
                      <a:pt x="291" y="1"/>
                      <a:pt x="213" y="30"/>
                      <a:pt x="155" y="88"/>
                    </a:cubicBezTo>
                    <a:cubicBezTo>
                      <a:pt x="85" y="144"/>
                      <a:pt x="43" y="228"/>
                      <a:pt x="29" y="326"/>
                    </a:cubicBezTo>
                    <a:cubicBezTo>
                      <a:pt x="1" y="522"/>
                      <a:pt x="155" y="690"/>
                      <a:pt x="351" y="704"/>
                    </a:cubicBezTo>
                    <a:cubicBezTo>
                      <a:pt x="365" y="706"/>
                      <a:pt x="380" y="707"/>
                      <a:pt x="395" y="707"/>
                    </a:cubicBezTo>
                    <a:cubicBezTo>
                      <a:pt x="467" y="707"/>
                      <a:pt x="545" y="680"/>
                      <a:pt x="603" y="634"/>
                    </a:cubicBezTo>
                    <a:cubicBezTo>
                      <a:pt x="756" y="508"/>
                      <a:pt x="784" y="284"/>
                      <a:pt x="658" y="130"/>
                    </a:cubicBezTo>
                    <a:cubicBezTo>
                      <a:pt x="603" y="60"/>
                      <a:pt x="505" y="18"/>
                      <a:pt x="421" y="4"/>
                    </a:cubicBezTo>
                    <a:cubicBezTo>
                      <a:pt x="404" y="2"/>
                      <a:pt x="388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6"/>
              <p:cNvSpPr/>
              <p:nvPr/>
            </p:nvSpPr>
            <p:spPr>
              <a:xfrm rot="5400000">
                <a:off x="3141616" y="5753130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392" y="1"/>
                    </a:moveTo>
                    <a:cubicBezTo>
                      <a:pt x="294" y="1"/>
                      <a:pt x="210" y="29"/>
                      <a:pt x="140" y="85"/>
                    </a:cubicBezTo>
                    <a:cubicBezTo>
                      <a:pt x="56" y="141"/>
                      <a:pt x="14" y="225"/>
                      <a:pt x="0" y="322"/>
                    </a:cubicBezTo>
                    <a:cubicBezTo>
                      <a:pt x="0" y="420"/>
                      <a:pt x="28" y="504"/>
                      <a:pt x="84" y="588"/>
                    </a:cubicBezTo>
                    <a:cubicBezTo>
                      <a:pt x="140" y="658"/>
                      <a:pt x="224" y="700"/>
                      <a:pt x="322" y="714"/>
                    </a:cubicBezTo>
                    <a:cubicBezTo>
                      <a:pt x="420" y="714"/>
                      <a:pt x="504" y="686"/>
                      <a:pt x="588" y="630"/>
                    </a:cubicBezTo>
                    <a:cubicBezTo>
                      <a:pt x="742" y="504"/>
                      <a:pt x="756" y="280"/>
                      <a:pt x="630" y="141"/>
                    </a:cubicBezTo>
                    <a:cubicBezTo>
                      <a:pt x="574" y="57"/>
                      <a:pt x="490" y="15"/>
                      <a:pt x="39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6"/>
              <p:cNvSpPr/>
              <p:nvPr/>
            </p:nvSpPr>
            <p:spPr>
              <a:xfrm rot="5400000">
                <a:off x="4058155" y="5692944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1"/>
                    </a:moveTo>
                    <a:cubicBezTo>
                      <a:pt x="280" y="1"/>
                      <a:pt x="210" y="28"/>
                      <a:pt x="140" y="74"/>
                    </a:cubicBezTo>
                    <a:cubicBezTo>
                      <a:pt x="71" y="144"/>
                      <a:pt x="29" y="228"/>
                      <a:pt x="15" y="312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90"/>
                      <a:pt x="602" y="634"/>
                    </a:cubicBezTo>
                    <a:cubicBezTo>
                      <a:pt x="672" y="564"/>
                      <a:pt x="714" y="480"/>
                      <a:pt x="728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504" y="4"/>
                      <a:pt x="406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6"/>
              <p:cNvSpPr/>
              <p:nvPr/>
            </p:nvSpPr>
            <p:spPr>
              <a:xfrm rot="5400000">
                <a:off x="3055352" y="563936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1"/>
                    </a:moveTo>
                    <a:cubicBezTo>
                      <a:pt x="289" y="1"/>
                      <a:pt x="212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6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8" name="Google Shape;1948;p6"/>
              <p:cNvSpPr/>
              <p:nvPr/>
            </p:nvSpPr>
            <p:spPr>
              <a:xfrm rot="5400000">
                <a:off x="3054545" y="5757036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28" y="214"/>
                      <a:pt x="14" y="312"/>
                    </a:cubicBezTo>
                    <a:cubicBezTo>
                      <a:pt x="0" y="410"/>
                      <a:pt x="28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6"/>
              <p:cNvSpPr/>
              <p:nvPr/>
            </p:nvSpPr>
            <p:spPr>
              <a:xfrm rot="5400000">
                <a:off x="3151108" y="5626376"/>
                <a:ext cx="45156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7" extrusionOk="0">
                    <a:moveTo>
                      <a:pt x="400" y="0"/>
                    </a:moveTo>
                    <a:cubicBezTo>
                      <a:pt x="325" y="0"/>
                      <a:pt x="243" y="38"/>
                      <a:pt x="182" y="87"/>
                    </a:cubicBezTo>
                    <a:cubicBezTo>
                      <a:pt x="28" y="199"/>
                      <a:pt x="0" y="423"/>
                      <a:pt x="126" y="577"/>
                    </a:cubicBezTo>
                    <a:cubicBezTo>
                      <a:pt x="182" y="647"/>
                      <a:pt x="280" y="703"/>
                      <a:pt x="364" y="703"/>
                    </a:cubicBezTo>
                    <a:cubicBezTo>
                      <a:pt x="381" y="705"/>
                      <a:pt x="398" y="706"/>
                      <a:pt x="414" y="706"/>
                    </a:cubicBezTo>
                    <a:cubicBezTo>
                      <a:pt x="495" y="706"/>
                      <a:pt x="572" y="679"/>
                      <a:pt x="630" y="633"/>
                    </a:cubicBezTo>
                    <a:cubicBezTo>
                      <a:pt x="700" y="577"/>
                      <a:pt x="742" y="479"/>
                      <a:pt x="756" y="395"/>
                    </a:cubicBezTo>
                    <a:cubicBezTo>
                      <a:pt x="784" y="199"/>
                      <a:pt x="630" y="17"/>
                      <a:pt x="434" y="3"/>
                    </a:cubicBezTo>
                    <a:cubicBezTo>
                      <a:pt x="423" y="1"/>
                      <a:pt x="412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6"/>
              <p:cNvSpPr/>
              <p:nvPr/>
            </p:nvSpPr>
            <p:spPr>
              <a:xfrm rot="5400000">
                <a:off x="3160899" y="5707070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0"/>
                    </a:moveTo>
                    <a:cubicBezTo>
                      <a:pt x="280" y="0"/>
                      <a:pt x="210" y="28"/>
                      <a:pt x="140" y="74"/>
                    </a:cubicBezTo>
                    <a:cubicBezTo>
                      <a:pt x="70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672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504" y="4"/>
                      <a:pt x="406" y="4"/>
                    </a:cubicBezTo>
                    <a:cubicBezTo>
                      <a:pt x="390" y="2"/>
                      <a:pt x="373" y="0"/>
                      <a:pt x="35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6"/>
              <p:cNvSpPr/>
              <p:nvPr/>
            </p:nvSpPr>
            <p:spPr>
              <a:xfrm rot="5400000">
                <a:off x="3103676" y="56965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48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57" y="130"/>
                      <a:pt x="15" y="214"/>
                      <a:pt x="1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41" y="648"/>
                      <a:pt x="225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00" y="480"/>
                      <a:pt x="714" y="382"/>
                    </a:cubicBezTo>
                    <a:cubicBezTo>
                      <a:pt x="728" y="284"/>
                      <a:pt x="700" y="200"/>
                      <a:pt x="630" y="130"/>
                    </a:cubicBezTo>
                    <a:cubicBezTo>
                      <a:pt x="574" y="46"/>
                      <a:pt x="490" y="5"/>
                      <a:pt x="392" y="5"/>
                    </a:cubicBezTo>
                    <a:cubicBezTo>
                      <a:pt x="378" y="2"/>
                      <a:pt x="363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6"/>
              <p:cNvSpPr/>
              <p:nvPr/>
            </p:nvSpPr>
            <p:spPr>
              <a:xfrm rot="5400000">
                <a:off x="3039512" y="5703528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20" y="1"/>
                    </a:moveTo>
                    <a:cubicBezTo>
                      <a:pt x="322" y="1"/>
                      <a:pt x="238" y="29"/>
                      <a:pt x="168" y="85"/>
                    </a:cubicBezTo>
                    <a:lnTo>
                      <a:pt x="182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2" y="645"/>
                      <a:pt x="266" y="701"/>
                      <a:pt x="350" y="715"/>
                    </a:cubicBezTo>
                    <a:cubicBezTo>
                      <a:pt x="448" y="715"/>
                      <a:pt x="532" y="687"/>
                      <a:pt x="616" y="631"/>
                    </a:cubicBezTo>
                    <a:cubicBezTo>
                      <a:pt x="686" y="575"/>
                      <a:pt x="728" y="491"/>
                      <a:pt x="742" y="393"/>
                    </a:cubicBezTo>
                    <a:cubicBezTo>
                      <a:pt x="756" y="197"/>
                      <a:pt x="616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6"/>
              <p:cNvSpPr/>
              <p:nvPr/>
            </p:nvSpPr>
            <p:spPr>
              <a:xfrm rot="5400000">
                <a:off x="3114447" y="5601177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6" y="1"/>
                    </a:moveTo>
                    <a:cubicBezTo>
                      <a:pt x="308" y="1"/>
                      <a:pt x="224" y="29"/>
                      <a:pt x="140" y="85"/>
                    </a:cubicBezTo>
                    <a:cubicBezTo>
                      <a:pt x="70" y="141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28" y="294"/>
                      <a:pt x="700" y="211"/>
                      <a:pt x="644" y="141"/>
                    </a:cubicBezTo>
                    <a:cubicBezTo>
                      <a:pt x="588" y="57"/>
                      <a:pt x="504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4" name="Google Shape;2474;p9"/>
          <p:cNvSpPr txBox="1">
            <a:spLocks noGrp="1"/>
          </p:cNvSpPr>
          <p:nvPr>
            <p:ph type="title"/>
          </p:nvPr>
        </p:nvSpPr>
        <p:spPr>
          <a:xfrm>
            <a:off x="720000" y="3387475"/>
            <a:ext cx="3852000" cy="7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75" name="Google Shape;2475;p9"/>
          <p:cNvSpPr txBox="1">
            <a:spLocks noGrp="1"/>
          </p:cNvSpPr>
          <p:nvPr>
            <p:ph type="subTitle" idx="1"/>
          </p:nvPr>
        </p:nvSpPr>
        <p:spPr>
          <a:xfrm>
            <a:off x="720000" y="3045249"/>
            <a:ext cx="3521100" cy="40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476" name="Google Shape;2476;p9"/>
          <p:cNvSpPr txBox="1">
            <a:spLocks noGrp="1"/>
          </p:cNvSpPr>
          <p:nvPr>
            <p:ph type="body" idx="2"/>
          </p:nvPr>
        </p:nvSpPr>
        <p:spPr>
          <a:xfrm>
            <a:off x="4825075" y="2082875"/>
            <a:ext cx="3346200" cy="17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77" name="Google Shape;2477;p9"/>
          <p:cNvSpPr txBox="1">
            <a:spLocks noGrp="1"/>
          </p:cNvSpPr>
          <p:nvPr>
            <p:ph type="subTitle" idx="3"/>
          </p:nvPr>
        </p:nvSpPr>
        <p:spPr>
          <a:xfrm>
            <a:off x="5144825" y="1565875"/>
            <a:ext cx="1866900" cy="25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  <p:grpSp>
        <p:nvGrpSpPr>
          <p:cNvPr id="2478" name="Google Shape;2478;p9"/>
          <p:cNvGrpSpPr/>
          <p:nvPr/>
        </p:nvGrpSpPr>
        <p:grpSpPr>
          <a:xfrm>
            <a:off x="-351164" y="-291905"/>
            <a:ext cx="10574043" cy="6068495"/>
            <a:chOff x="-351164" y="-291905"/>
            <a:chExt cx="10574043" cy="6068495"/>
          </a:xfrm>
        </p:grpSpPr>
        <p:grpSp>
          <p:nvGrpSpPr>
            <p:cNvPr id="2479" name="Google Shape;2479;p9"/>
            <p:cNvGrpSpPr/>
            <p:nvPr/>
          </p:nvGrpSpPr>
          <p:grpSpPr>
            <a:xfrm rot="-9449890" flipH="1">
              <a:off x="-37991" y="-40863"/>
              <a:ext cx="1704945" cy="1975758"/>
              <a:chOff x="1594334" y="-1336269"/>
              <a:chExt cx="2011420" cy="2330913"/>
            </a:xfrm>
          </p:grpSpPr>
          <p:sp>
            <p:nvSpPr>
              <p:cNvPr id="2480" name="Google Shape;2480;p9"/>
              <p:cNvSpPr/>
              <p:nvPr/>
            </p:nvSpPr>
            <p:spPr>
              <a:xfrm rot="5400000">
                <a:off x="1434587" y="-1176522"/>
                <a:ext cx="2330913" cy="2011420"/>
              </a:xfrm>
              <a:custGeom>
                <a:avLst/>
                <a:gdLst/>
                <a:ahLst/>
                <a:cxnLst/>
                <a:rect l="l" t="t" r="r" b="b"/>
                <a:pathLst>
                  <a:path w="40469" h="34922" extrusionOk="0">
                    <a:moveTo>
                      <a:pt x="39433" y="0"/>
                    </a:moveTo>
                    <a:lnTo>
                      <a:pt x="39433" y="0"/>
                    </a:lnTo>
                    <a:cubicBezTo>
                      <a:pt x="35305" y="84"/>
                      <a:pt x="31303" y="1610"/>
                      <a:pt x="27483" y="3023"/>
                    </a:cubicBezTo>
                    <a:cubicBezTo>
                      <a:pt x="18737" y="6101"/>
                      <a:pt x="10565" y="11769"/>
                      <a:pt x="5206" y="19423"/>
                    </a:cubicBezTo>
                    <a:cubicBezTo>
                      <a:pt x="3485" y="21928"/>
                      <a:pt x="2086" y="24657"/>
                      <a:pt x="1050" y="27525"/>
                    </a:cubicBezTo>
                    <a:cubicBezTo>
                      <a:pt x="532" y="29316"/>
                      <a:pt x="308" y="31317"/>
                      <a:pt x="70" y="33151"/>
                    </a:cubicBezTo>
                    <a:cubicBezTo>
                      <a:pt x="1" y="33374"/>
                      <a:pt x="15" y="33696"/>
                      <a:pt x="308" y="33710"/>
                    </a:cubicBezTo>
                    <a:cubicBezTo>
                      <a:pt x="812" y="34172"/>
                      <a:pt x="1512" y="34004"/>
                      <a:pt x="2127" y="34270"/>
                    </a:cubicBezTo>
                    <a:cubicBezTo>
                      <a:pt x="2627" y="34491"/>
                      <a:pt x="3136" y="34528"/>
                      <a:pt x="3650" y="34528"/>
                    </a:cubicBezTo>
                    <a:cubicBezTo>
                      <a:pt x="3909" y="34528"/>
                      <a:pt x="4170" y="34518"/>
                      <a:pt x="4431" y="34518"/>
                    </a:cubicBezTo>
                    <a:cubicBezTo>
                      <a:pt x="4768" y="34518"/>
                      <a:pt x="5106" y="34534"/>
                      <a:pt x="5444" y="34606"/>
                    </a:cubicBezTo>
                    <a:cubicBezTo>
                      <a:pt x="6411" y="34782"/>
                      <a:pt x="7359" y="34922"/>
                      <a:pt x="8309" y="34922"/>
                    </a:cubicBezTo>
                    <a:cubicBezTo>
                      <a:pt x="8789" y="34922"/>
                      <a:pt x="9270" y="34886"/>
                      <a:pt x="9754" y="34802"/>
                    </a:cubicBezTo>
                    <a:cubicBezTo>
                      <a:pt x="20990" y="34564"/>
                      <a:pt x="31541" y="27147"/>
                      <a:pt x="35543" y="16624"/>
                    </a:cubicBezTo>
                    <a:cubicBezTo>
                      <a:pt x="37237" y="12692"/>
                      <a:pt x="38482" y="8564"/>
                      <a:pt x="39238" y="4352"/>
                    </a:cubicBezTo>
                    <a:cubicBezTo>
                      <a:pt x="39308" y="3457"/>
                      <a:pt x="40469" y="224"/>
                      <a:pt x="394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1" name="Google Shape;2481;p9"/>
              <p:cNvSpPr/>
              <p:nvPr/>
            </p:nvSpPr>
            <p:spPr>
              <a:xfrm rot="5400000">
                <a:off x="3367161" y="636430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2" name="Google Shape;2482;p9"/>
              <p:cNvSpPr/>
              <p:nvPr/>
            </p:nvSpPr>
            <p:spPr>
              <a:xfrm rot="5400000">
                <a:off x="3140264" y="37555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3" name="Google Shape;2483;p9"/>
              <p:cNvSpPr/>
              <p:nvPr/>
            </p:nvSpPr>
            <p:spPr>
              <a:xfrm rot="5400000">
                <a:off x="3103702" y="6895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4" name="Google Shape;2484;p9"/>
              <p:cNvSpPr/>
              <p:nvPr/>
            </p:nvSpPr>
            <p:spPr>
              <a:xfrm rot="5400000">
                <a:off x="3194248" y="684652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5" name="Google Shape;2485;p9"/>
              <p:cNvSpPr/>
              <p:nvPr/>
            </p:nvSpPr>
            <p:spPr>
              <a:xfrm rot="5400000">
                <a:off x="3323345" y="73730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6"/>
                      <a:pt x="339" y="666"/>
                    </a:cubicBezTo>
                    <a:cubicBezTo>
                      <a:pt x="420" y="666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6" name="Google Shape;2486;p9"/>
              <p:cNvSpPr/>
              <p:nvPr/>
            </p:nvSpPr>
            <p:spPr>
              <a:xfrm rot="5400000">
                <a:off x="2247224" y="-747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7" name="Google Shape;2487;p9"/>
              <p:cNvSpPr/>
              <p:nvPr/>
            </p:nvSpPr>
            <p:spPr>
              <a:xfrm rot="5400000">
                <a:off x="2302899" y="-929003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8" name="Google Shape;2488;p9"/>
              <p:cNvSpPr/>
              <p:nvPr/>
            </p:nvSpPr>
            <p:spPr>
              <a:xfrm rot="5400000">
                <a:off x="2514227" y="-553695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9" name="Google Shape;2489;p9"/>
              <p:cNvSpPr/>
              <p:nvPr/>
            </p:nvSpPr>
            <p:spPr>
              <a:xfrm rot="5400000">
                <a:off x="2846408" y="-615882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0" name="Google Shape;2490;p9"/>
              <p:cNvSpPr/>
              <p:nvPr/>
            </p:nvSpPr>
            <p:spPr>
              <a:xfrm rot="5400000">
                <a:off x="2727591" y="-754016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3"/>
                      <a:pt x="164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1" name="Google Shape;2491;p9"/>
              <p:cNvSpPr/>
              <p:nvPr/>
            </p:nvSpPr>
            <p:spPr>
              <a:xfrm rot="5400000">
                <a:off x="2590855" y="-263409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32"/>
                      <a:pt x="163" y="664"/>
                      <a:pt x="334" y="664"/>
                    </a:cubicBezTo>
                    <a:cubicBezTo>
                      <a:pt x="413" y="664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2" name="Google Shape;2492;p9"/>
              <p:cNvSpPr/>
              <p:nvPr/>
            </p:nvSpPr>
            <p:spPr>
              <a:xfrm rot="5400000">
                <a:off x="2608555" y="-80479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lnTo>
                      <a:pt x="0" y="336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3" name="Google Shape;2493;p9"/>
              <p:cNvSpPr/>
              <p:nvPr/>
            </p:nvSpPr>
            <p:spPr>
              <a:xfrm rot="5400000">
                <a:off x="3293249" y="26804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4" name="Google Shape;2494;p9"/>
              <p:cNvSpPr/>
              <p:nvPr/>
            </p:nvSpPr>
            <p:spPr>
              <a:xfrm rot="5400000">
                <a:off x="3177481" y="244696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5" name="Google Shape;2495;p9"/>
              <p:cNvSpPr/>
              <p:nvPr/>
            </p:nvSpPr>
            <p:spPr>
              <a:xfrm rot="5400000">
                <a:off x="3371313" y="33857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6" name="Google Shape;2496;p9"/>
              <p:cNvSpPr/>
              <p:nvPr/>
            </p:nvSpPr>
            <p:spPr>
              <a:xfrm rot="5400000">
                <a:off x="3254457" y="37930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7" name="Google Shape;2497;p9"/>
              <p:cNvSpPr/>
              <p:nvPr/>
            </p:nvSpPr>
            <p:spPr>
              <a:xfrm rot="5400000">
                <a:off x="3216337" y="57625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8" name="Google Shape;2498;p9"/>
              <p:cNvSpPr/>
              <p:nvPr/>
            </p:nvSpPr>
            <p:spPr>
              <a:xfrm rot="5400000">
                <a:off x="3413644" y="70691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9" name="Google Shape;2499;p9"/>
              <p:cNvSpPr/>
              <p:nvPr/>
            </p:nvSpPr>
            <p:spPr>
              <a:xfrm rot="5400000">
                <a:off x="2983688" y="56955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0" name="Google Shape;2500;p9"/>
              <p:cNvSpPr/>
              <p:nvPr/>
            </p:nvSpPr>
            <p:spPr>
              <a:xfrm rot="5400000">
                <a:off x="1983486" y="-967310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1" name="Google Shape;2501;p9"/>
              <p:cNvSpPr/>
              <p:nvPr/>
            </p:nvSpPr>
            <p:spPr>
              <a:xfrm rot="5400000">
                <a:off x="2377424" y="-10170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2" name="Google Shape;2502;p9"/>
              <p:cNvSpPr/>
              <p:nvPr/>
            </p:nvSpPr>
            <p:spPr>
              <a:xfrm rot="5400000">
                <a:off x="1955183" y="-1072882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3" name="Google Shape;2503;p9"/>
              <p:cNvSpPr/>
              <p:nvPr/>
            </p:nvSpPr>
            <p:spPr>
              <a:xfrm rot="5400000">
                <a:off x="2090468" y="-119027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4" name="Google Shape;2504;p9"/>
              <p:cNvSpPr/>
              <p:nvPr/>
            </p:nvSpPr>
            <p:spPr>
              <a:xfrm rot="5400000">
                <a:off x="2012040" y="-116010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4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5" name="Google Shape;2505;p9"/>
              <p:cNvSpPr/>
              <p:nvPr/>
            </p:nvSpPr>
            <p:spPr>
              <a:xfrm rot="5400000">
                <a:off x="1895351" y="-117193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6" name="Google Shape;2506;p9"/>
              <p:cNvSpPr/>
              <p:nvPr/>
            </p:nvSpPr>
            <p:spPr>
              <a:xfrm rot="5400000">
                <a:off x="2269190" y="-1039285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5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7" name="Google Shape;2507;p9"/>
              <p:cNvSpPr/>
              <p:nvPr/>
            </p:nvSpPr>
            <p:spPr>
              <a:xfrm rot="5400000">
                <a:off x="1777520" y="-109589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8" name="Google Shape;2508;p9"/>
              <p:cNvSpPr/>
              <p:nvPr/>
            </p:nvSpPr>
            <p:spPr>
              <a:xfrm rot="5400000">
                <a:off x="1821868" y="-9348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9" name="Google Shape;2509;p9"/>
              <p:cNvSpPr/>
              <p:nvPr/>
            </p:nvSpPr>
            <p:spPr>
              <a:xfrm rot="5400000">
                <a:off x="2191649" y="-67516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0" name="Google Shape;2510;p9"/>
              <p:cNvSpPr/>
              <p:nvPr/>
            </p:nvSpPr>
            <p:spPr>
              <a:xfrm rot="5400000">
                <a:off x="2467354" y="-949701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1" name="Google Shape;2511;p9"/>
              <p:cNvSpPr/>
              <p:nvPr/>
            </p:nvSpPr>
            <p:spPr>
              <a:xfrm rot="5400000">
                <a:off x="2072809" y="-865583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2" name="Google Shape;2512;p9"/>
              <p:cNvSpPr/>
              <p:nvPr/>
            </p:nvSpPr>
            <p:spPr>
              <a:xfrm rot="5400000">
                <a:off x="2345777" y="-77374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3" name="Google Shape;2513;p9"/>
              <p:cNvSpPr/>
              <p:nvPr/>
            </p:nvSpPr>
            <p:spPr>
              <a:xfrm rot="5400000">
                <a:off x="2423978" y="-70076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4" name="Google Shape;2514;p9"/>
              <p:cNvSpPr/>
              <p:nvPr/>
            </p:nvSpPr>
            <p:spPr>
              <a:xfrm rot="5400000">
                <a:off x="2395590" y="-85358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5" name="Google Shape;2515;p9"/>
              <p:cNvSpPr/>
              <p:nvPr/>
            </p:nvSpPr>
            <p:spPr>
              <a:xfrm rot="5400000">
                <a:off x="2536999" y="-89083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6" name="Google Shape;2516;p9"/>
              <p:cNvSpPr/>
              <p:nvPr/>
            </p:nvSpPr>
            <p:spPr>
              <a:xfrm rot="5400000">
                <a:off x="2906944" y="-53019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7" name="Google Shape;2517;p9"/>
              <p:cNvSpPr/>
              <p:nvPr/>
            </p:nvSpPr>
            <p:spPr>
              <a:xfrm rot="5400000">
                <a:off x="2701620" y="-27784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8" name="Google Shape;2518;p9"/>
              <p:cNvSpPr/>
              <p:nvPr/>
            </p:nvSpPr>
            <p:spPr>
              <a:xfrm rot="5400000">
                <a:off x="2771310" y="-2572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5" y="155"/>
                      <a:pt x="1" y="337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9" name="Google Shape;2519;p9"/>
              <p:cNvSpPr/>
              <p:nvPr/>
            </p:nvSpPr>
            <p:spPr>
              <a:xfrm rot="5400000">
                <a:off x="2655995" y="-68685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0" name="Google Shape;2520;p9"/>
              <p:cNvSpPr/>
              <p:nvPr/>
            </p:nvSpPr>
            <p:spPr>
              <a:xfrm rot="5400000">
                <a:off x="2520070" y="-78696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1" name="Google Shape;2521;p9"/>
              <p:cNvSpPr/>
              <p:nvPr/>
            </p:nvSpPr>
            <p:spPr>
              <a:xfrm rot="5400000">
                <a:off x="2809435" y="-675567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2" name="Google Shape;2522;p9"/>
              <p:cNvSpPr/>
              <p:nvPr/>
            </p:nvSpPr>
            <p:spPr>
              <a:xfrm rot="5400000">
                <a:off x="2861565" y="-25000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4"/>
                      <a:pt x="0" y="336"/>
                    </a:cubicBezTo>
                    <a:cubicBezTo>
                      <a:pt x="0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3" name="Google Shape;2523;p9"/>
              <p:cNvSpPr/>
              <p:nvPr/>
            </p:nvSpPr>
            <p:spPr>
              <a:xfrm rot="5400000">
                <a:off x="2690117" y="-36929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4" name="Google Shape;2524;p9"/>
              <p:cNvSpPr/>
              <p:nvPr/>
            </p:nvSpPr>
            <p:spPr>
              <a:xfrm rot="5400000">
                <a:off x="2582532" y="-42489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5" name="Google Shape;2525;p9"/>
              <p:cNvSpPr/>
              <p:nvPr/>
            </p:nvSpPr>
            <p:spPr>
              <a:xfrm rot="5400000">
                <a:off x="2423944" y="-5634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6" name="Google Shape;2526;p9"/>
              <p:cNvSpPr/>
              <p:nvPr/>
            </p:nvSpPr>
            <p:spPr>
              <a:xfrm rot="5400000">
                <a:off x="1707233" y="-128011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7" name="Google Shape;2527;p9"/>
              <p:cNvSpPr/>
              <p:nvPr/>
            </p:nvSpPr>
            <p:spPr>
              <a:xfrm rot="5400000">
                <a:off x="1955501" y="-1261540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8" name="Google Shape;2528;p9"/>
              <p:cNvSpPr/>
              <p:nvPr/>
            </p:nvSpPr>
            <p:spPr>
              <a:xfrm rot="5400000">
                <a:off x="1777234" y="-1216856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9" name="Google Shape;2529;p9"/>
              <p:cNvSpPr/>
              <p:nvPr/>
            </p:nvSpPr>
            <p:spPr>
              <a:xfrm rot="5400000">
                <a:off x="2157375" y="-109592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0" name="Google Shape;2530;p9"/>
              <p:cNvSpPr/>
              <p:nvPr/>
            </p:nvSpPr>
            <p:spPr>
              <a:xfrm rot="5400000">
                <a:off x="2090060" y="-103917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1" name="Google Shape;2531;p9"/>
              <p:cNvSpPr/>
              <p:nvPr/>
            </p:nvSpPr>
            <p:spPr>
              <a:xfrm rot="5400000">
                <a:off x="2240036" y="-111892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2" name="Google Shape;2532;p9"/>
              <p:cNvSpPr/>
              <p:nvPr/>
            </p:nvSpPr>
            <p:spPr>
              <a:xfrm rot="5400000">
                <a:off x="2338750" y="-63720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8" y="660"/>
                      <a:pt x="504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3" name="Google Shape;2533;p9"/>
              <p:cNvSpPr/>
              <p:nvPr/>
            </p:nvSpPr>
            <p:spPr>
              <a:xfrm rot="5400000">
                <a:off x="2386869" y="-42347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4" name="Google Shape;2534;p9"/>
              <p:cNvSpPr/>
              <p:nvPr/>
            </p:nvSpPr>
            <p:spPr>
              <a:xfrm rot="5400000">
                <a:off x="2234525" y="-84703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5" name="Google Shape;2535;p9"/>
              <p:cNvSpPr/>
              <p:nvPr/>
            </p:nvSpPr>
            <p:spPr>
              <a:xfrm rot="5400000">
                <a:off x="2687734" y="-6083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6" name="Google Shape;2536;p9"/>
              <p:cNvSpPr/>
              <p:nvPr/>
            </p:nvSpPr>
            <p:spPr>
              <a:xfrm rot="5400000">
                <a:off x="2769551" y="-54237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7" name="Google Shape;2537;p9"/>
              <p:cNvSpPr/>
              <p:nvPr/>
            </p:nvSpPr>
            <p:spPr>
              <a:xfrm rot="5400000">
                <a:off x="2659542" y="-2062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8" name="Google Shape;2538;p9"/>
              <p:cNvSpPr/>
              <p:nvPr/>
            </p:nvSpPr>
            <p:spPr>
              <a:xfrm rot="5400000">
                <a:off x="2890066" y="-325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6"/>
                      <a:pt x="333" y="666"/>
                    </a:cubicBezTo>
                    <a:cubicBezTo>
                      <a:pt x="412" y="666"/>
                      <a:pt x="494" y="637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9" name="Google Shape;2539;p9"/>
              <p:cNvSpPr/>
              <p:nvPr/>
            </p:nvSpPr>
            <p:spPr>
              <a:xfrm rot="5400000">
                <a:off x="2740799" y="-12689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0" name="Google Shape;2540;p9"/>
              <p:cNvSpPr/>
              <p:nvPr/>
            </p:nvSpPr>
            <p:spPr>
              <a:xfrm rot="5400000">
                <a:off x="2761864" y="-370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1" name="Google Shape;2541;p9"/>
              <p:cNvSpPr/>
              <p:nvPr/>
            </p:nvSpPr>
            <p:spPr>
              <a:xfrm rot="5400000">
                <a:off x="2615192" y="-101493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2" name="Google Shape;2542;p9"/>
              <p:cNvSpPr/>
              <p:nvPr/>
            </p:nvSpPr>
            <p:spPr>
              <a:xfrm rot="5400000">
                <a:off x="3338960" y="45867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3" name="Google Shape;2543;p9"/>
              <p:cNvSpPr/>
              <p:nvPr/>
            </p:nvSpPr>
            <p:spPr>
              <a:xfrm rot="5400000">
                <a:off x="3514344" y="80152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4" name="Google Shape;2544;p9"/>
              <p:cNvSpPr/>
              <p:nvPr/>
            </p:nvSpPr>
            <p:spPr>
              <a:xfrm rot="5400000">
                <a:off x="3448568" y="536481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5" y="155"/>
                      <a:pt x="1" y="337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5" name="Google Shape;2545;p9"/>
              <p:cNvSpPr/>
              <p:nvPr/>
            </p:nvSpPr>
            <p:spPr>
              <a:xfrm rot="5400000">
                <a:off x="2984702" y="-21083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6" name="Google Shape;2546;p9"/>
              <p:cNvSpPr/>
              <p:nvPr/>
            </p:nvSpPr>
            <p:spPr>
              <a:xfrm rot="5400000">
                <a:off x="3059813" y="-13232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7" name="Google Shape;2547;p9"/>
              <p:cNvSpPr/>
              <p:nvPr/>
            </p:nvSpPr>
            <p:spPr>
              <a:xfrm rot="5400000">
                <a:off x="3200209" y="-6854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8" name="Google Shape;2548;p9"/>
              <p:cNvSpPr/>
              <p:nvPr/>
            </p:nvSpPr>
            <p:spPr>
              <a:xfrm rot="5400000">
                <a:off x="3116232" y="3363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9" name="Google Shape;2549;p9"/>
              <p:cNvSpPr/>
              <p:nvPr/>
            </p:nvSpPr>
            <p:spPr>
              <a:xfrm rot="5400000">
                <a:off x="3120149" y="11731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cubicBezTo>
                      <a:pt x="10" y="522"/>
                      <a:pt x="175" y="657"/>
                      <a:pt x="345" y="657"/>
                    </a:cubicBezTo>
                    <a:cubicBezTo>
                      <a:pt x="425" y="657"/>
                      <a:pt x="507" y="628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0" name="Google Shape;2550;p9"/>
              <p:cNvSpPr/>
              <p:nvPr/>
            </p:nvSpPr>
            <p:spPr>
              <a:xfrm rot="5400000">
                <a:off x="3245452" y="6614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1" name="Google Shape;2551;p9"/>
              <p:cNvSpPr/>
              <p:nvPr/>
            </p:nvSpPr>
            <p:spPr>
              <a:xfrm rot="5400000">
                <a:off x="3269624" y="15765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2" name="Google Shape;2552;p9"/>
              <p:cNvSpPr/>
              <p:nvPr/>
            </p:nvSpPr>
            <p:spPr>
              <a:xfrm rot="5400000">
                <a:off x="3067553" y="30007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3" name="Google Shape;2553;p9"/>
              <p:cNvSpPr/>
              <p:nvPr/>
            </p:nvSpPr>
            <p:spPr>
              <a:xfrm rot="5400000">
                <a:off x="2967516" y="10239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4" name="Google Shape;2554;p9"/>
              <p:cNvSpPr/>
              <p:nvPr/>
            </p:nvSpPr>
            <p:spPr>
              <a:xfrm rot="5400000">
                <a:off x="2849614" y="-13299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5" name="Google Shape;2555;p9"/>
              <p:cNvSpPr/>
              <p:nvPr/>
            </p:nvSpPr>
            <p:spPr>
              <a:xfrm rot="5400000">
                <a:off x="2914814" y="-11785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6" name="Google Shape;2556;p9"/>
              <p:cNvSpPr/>
              <p:nvPr/>
            </p:nvSpPr>
            <p:spPr>
              <a:xfrm rot="5400000">
                <a:off x="3069774" y="-267892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7" name="Google Shape;2557;p9"/>
              <p:cNvSpPr/>
              <p:nvPr/>
            </p:nvSpPr>
            <p:spPr>
              <a:xfrm rot="5400000">
                <a:off x="3039060" y="-3408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8" name="Google Shape;2558;p9"/>
              <p:cNvSpPr/>
              <p:nvPr/>
            </p:nvSpPr>
            <p:spPr>
              <a:xfrm rot="5400000">
                <a:off x="2851752" y="-432965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9" name="Google Shape;2559;p9"/>
              <p:cNvSpPr/>
              <p:nvPr/>
            </p:nvSpPr>
            <p:spPr>
              <a:xfrm rot="5400000">
                <a:off x="2548321" y="-66419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0" name="Google Shape;2560;p9"/>
              <p:cNvSpPr/>
              <p:nvPr/>
            </p:nvSpPr>
            <p:spPr>
              <a:xfrm rot="5400000">
                <a:off x="3018282" y="-2989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1" name="Google Shape;2561;p9"/>
              <p:cNvSpPr/>
              <p:nvPr/>
            </p:nvSpPr>
            <p:spPr>
              <a:xfrm rot="5400000">
                <a:off x="3087507" y="60495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2" name="Google Shape;2562;p9"/>
              <p:cNvSpPr/>
              <p:nvPr/>
            </p:nvSpPr>
            <p:spPr>
              <a:xfrm rot="5400000">
                <a:off x="3223332" y="79367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3" name="Google Shape;2563;p9"/>
              <p:cNvSpPr/>
              <p:nvPr/>
            </p:nvSpPr>
            <p:spPr>
              <a:xfrm rot="5400000">
                <a:off x="2965956" y="30631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6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4" name="Google Shape;2564;p9"/>
              <p:cNvSpPr/>
              <p:nvPr/>
            </p:nvSpPr>
            <p:spPr>
              <a:xfrm rot="5400000">
                <a:off x="2997610" y="20437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5" name="Google Shape;2565;p9"/>
              <p:cNvSpPr/>
              <p:nvPr/>
            </p:nvSpPr>
            <p:spPr>
              <a:xfrm rot="5400000">
                <a:off x="3006094" y="4413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6" name="Google Shape;2566;p9"/>
              <p:cNvSpPr/>
              <p:nvPr/>
            </p:nvSpPr>
            <p:spPr>
              <a:xfrm rot="5400000">
                <a:off x="3166984" y="46464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4"/>
                    </a:cubicBezTo>
                    <a:cubicBezTo>
                      <a:pt x="770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7" name="Google Shape;2567;p9"/>
              <p:cNvSpPr/>
              <p:nvPr/>
            </p:nvSpPr>
            <p:spPr>
              <a:xfrm rot="5400000">
                <a:off x="3394586" y="84361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8" name="Google Shape;2568;p9"/>
              <p:cNvSpPr/>
              <p:nvPr/>
            </p:nvSpPr>
            <p:spPr>
              <a:xfrm rot="5400000">
                <a:off x="2904583" y="20136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9" name="Google Shape;2569;p9"/>
              <p:cNvSpPr/>
              <p:nvPr/>
            </p:nvSpPr>
            <p:spPr>
              <a:xfrm rot="5400000">
                <a:off x="2851710" y="8926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0" name="Google Shape;2570;p9"/>
              <p:cNvSpPr/>
              <p:nvPr/>
            </p:nvSpPr>
            <p:spPr>
              <a:xfrm rot="5400000">
                <a:off x="2646358" y="-49054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1" name="Google Shape;2571;p9"/>
              <p:cNvSpPr/>
              <p:nvPr/>
            </p:nvSpPr>
            <p:spPr>
              <a:xfrm rot="5400000">
                <a:off x="2174712" y="-96763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2" name="Google Shape;2572;p9"/>
              <p:cNvSpPr/>
              <p:nvPr/>
            </p:nvSpPr>
            <p:spPr>
              <a:xfrm rot="5400000">
                <a:off x="2823885" y="-34125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3" name="Google Shape;2573;p9"/>
              <p:cNvSpPr/>
              <p:nvPr/>
            </p:nvSpPr>
            <p:spPr>
              <a:xfrm rot="5400000">
                <a:off x="2951324" y="-29357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4" name="Google Shape;2574;p9"/>
              <p:cNvSpPr/>
              <p:nvPr/>
            </p:nvSpPr>
            <p:spPr>
              <a:xfrm rot="5400000">
                <a:off x="3103739" y="-6304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5" name="Google Shape;2575;p9"/>
              <p:cNvSpPr/>
              <p:nvPr/>
            </p:nvSpPr>
            <p:spPr>
              <a:xfrm rot="5400000">
                <a:off x="2522684" y="-37003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6" name="Google Shape;2576;p9"/>
              <p:cNvSpPr/>
              <p:nvPr/>
            </p:nvSpPr>
            <p:spPr>
              <a:xfrm rot="5400000">
                <a:off x="3142842" y="-22106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7" name="Google Shape;2577;p9"/>
              <p:cNvSpPr/>
              <p:nvPr/>
            </p:nvSpPr>
            <p:spPr>
              <a:xfrm rot="5400000">
                <a:off x="2981073" y="-424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78" name="Google Shape;2578;p9"/>
            <p:cNvGrpSpPr/>
            <p:nvPr/>
          </p:nvGrpSpPr>
          <p:grpSpPr>
            <a:xfrm rot="-10213524" flipH="1">
              <a:off x="-229663" y="573424"/>
              <a:ext cx="2606983" cy="1539828"/>
              <a:chOff x="-402457" y="-822038"/>
              <a:chExt cx="3075707" cy="1816683"/>
            </a:xfrm>
          </p:grpSpPr>
          <p:sp>
            <p:nvSpPr>
              <p:cNvPr id="2579" name="Google Shape;2579;p9"/>
              <p:cNvSpPr/>
              <p:nvPr/>
            </p:nvSpPr>
            <p:spPr>
              <a:xfrm rot="5400000">
                <a:off x="1374772" y="718177"/>
                <a:ext cx="58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0" name="Google Shape;2580;p9"/>
              <p:cNvSpPr/>
              <p:nvPr/>
            </p:nvSpPr>
            <p:spPr>
              <a:xfrm rot="5400000">
                <a:off x="227055" y="-1451550"/>
                <a:ext cx="1816683" cy="3075707"/>
              </a:xfrm>
              <a:custGeom>
                <a:avLst/>
                <a:gdLst/>
                <a:ahLst/>
                <a:cxnLst/>
                <a:rect l="l" t="t" r="r" b="b"/>
                <a:pathLst>
                  <a:path w="31541" h="53400" extrusionOk="0">
                    <a:moveTo>
                      <a:pt x="28043" y="21312"/>
                    </a:moveTo>
                    <a:lnTo>
                      <a:pt x="28015" y="21326"/>
                    </a:lnTo>
                    <a:lnTo>
                      <a:pt x="28015" y="21312"/>
                    </a:lnTo>
                    <a:close/>
                    <a:moveTo>
                      <a:pt x="23761" y="1"/>
                    </a:moveTo>
                    <a:cubicBezTo>
                      <a:pt x="23579" y="15"/>
                      <a:pt x="23397" y="43"/>
                      <a:pt x="23215" y="99"/>
                    </a:cubicBezTo>
                    <a:cubicBezTo>
                      <a:pt x="23061" y="127"/>
                      <a:pt x="22921" y="169"/>
                      <a:pt x="22781" y="224"/>
                    </a:cubicBezTo>
                    <a:cubicBezTo>
                      <a:pt x="22473" y="350"/>
                      <a:pt x="22194" y="532"/>
                      <a:pt x="21956" y="770"/>
                    </a:cubicBezTo>
                    <a:cubicBezTo>
                      <a:pt x="21704" y="994"/>
                      <a:pt x="21466" y="1232"/>
                      <a:pt x="21242" y="1498"/>
                    </a:cubicBezTo>
                    <a:cubicBezTo>
                      <a:pt x="21032" y="1750"/>
                      <a:pt x="20836" y="2016"/>
                      <a:pt x="20668" y="2296"/>
                    </a:cubicBezTo>
                    <a:cubicBezTo>
                      <a:pt x="20514" y="2561"/>
                      <a:pt x="20388" y="2841"/>
                      <a:pt x="20262" y="3121"/>
                    </a:cubicBezTo>
                    <a:cubicBezTo>
                      <a:pt x="20137" y="3415"/>
                      <a:pt x="20011" y="3709"/>
                      <a:pt x="19871" y="4003"/>
                    </a:cubicBezTo>
                    <a:cubicBezTo>
                      <a:pt x="19745" y="4283"/>
                      <a:pt x="19591" y="4590"/>
                      <a:pt x="19451" y="4884"/>
                    </a:cubicBezTo>
                    <a:cubicBezTo>
                      <a:pt x="19325" y="5178"/>
                      <a:pt x="19199" y="5472"/>
                      <a:pt x="19087" y="5766"/>
                    </a:cubicBezTo>
                    <a:cubicBezTo>
                      <a:pt x="18961" y="6074"/>
                      <a:pt x="18835" y="6340"/>
                      <a:pt x="18723" y="6619"/>
                    </a:cubicBezTo>
                    <a:cubicBezTo>
                      <a:pt x="18653" y="6801"/>
                      <a:pt x="18597" y="6969"/>
                      <a:pt x="18527" y="7151"/>
                    </a:cubicBezTo>
                    <a:cubicBezTo>
                      <a:pt x="18303" y="7669"/>
                      <a:pt x="18093" y="8201"/>
                      <a:pt x="17912" y="8732"/>
                    </a:cubicBezTo>
                    <a:cubicBezTo>
                      <a:pt x="17870" y="8816"/>
                      <a:pt x="17828" y="8900"/>
                      <a:pt x="17800" y="8998"/>
                    </a:cubicBezTo>
                    <a:cubicBezTo>
                      <a:pt x="17744" y="9124"/>
                      <a:pt x="17674" y="9250"/>
                      <a:pt x="17618" y="9390"/>
                    </a:cubicBezTo>
                    <a:cubicBezTo>
                      <a:pt x="17492" y="9698"/>
                      <a:pt x="17366" y="10020"/>
                      <a:pt x="17240" y="10342"/>
                    </a:cubicBezTo>
                    <a:cubicBezTo>
                      <a:pt x="17212" y="10398"/>
                      <a:pt x="17156" y="10440"/>
                      <a:pt x="17114" y="10496"/>
                    </a:cubicBezTo>
                    <a:cubicBezTo>
                      <a:pt x="17114" y="10300"/>
                      <a:pt x="17100" y="10104"/>
                      <a:pt x="17100" y="9908"/>
                    </a:cubicBezTo>
                    <a:cubicBezTo>
                      <a:pt x="17100" y="9712"/>
                      <a:pt x="17100" y="9558"/>
                      <a:pt x="17100" y="9404"/>
                    </a:cubicBezTo>
                    <a:cubicBezTo>
                      <a:pt x="17100" y="9236"/>
                      <a:pt x="17114" y="9082"/>
                      <a:pt x="17114" y="8914"/>
                    </a:cubicBezTo>
                    <a:cubicBezTo>
                      <a:pt x="17114" y="8593"/>
                      <a:pt x="17128" y="8257"/>
                      <a:pt x="17156" y="7921"/>
                    </a:cubicBezTo>
                    <a:cubicBezTo>
                      <a:pt x="17170" y="7599"/>
                      <a:pt x="17198" y="7221"/>
                      <a:pt x="17240" y="6871"/>
                    </a:cubicBezTo>
                    <a:cubicBezTo>
                      <a:pt x="17282" y="6507"/>
                      <a:pt x="17352" y="6200"/>
                      <a:pt x="17422" y="5878"/>
                    </a:cubicBezTo>
                    <a:cubicBezTo>
                      <a:pt x="17548" y="5150"/>
                      <a:pt x="17660" y="4436"/>
                      <a:pt x="17814" y="3709"/>
                    </a:cubicBezTo>
                    <a:cubicBezTo>
                      <a:pt x="17884" y="3387"/>
                      <a:pt x="17968" y="3079"/>
                      <a:pt x="18038" y="2757"/>
                    </a:cubicBezTo>
                    <a:cubicBezTo>
                      <a:pt x="18079" y="2603"/>
                      <a:pt x="18107" y="2449"/>
                      <a:pt x="18149" y="2296"/>
                    </a:cubicBezTo>
                    <a:cubicBezTo>
                      <a:pt x="18177" y="2142"/>
                      <a:pt x="18233" y="1988"/>
                      <a:pt x="18261" y="1820"/>
                    </a:cubicBezTo>
                    <a:cubicBezTo>
                      <a:pt x="18317" y="1582"/>
                      <a:pt x="18289" y="1316"/>
                      <a:pt x="18149" y="1106"/>
                    </a:cubicBezTo>
                    <a:cubicBezTo>
                      <a:pt x="18079" y="1008"/>
                      <a:pt x="17982" y="952"/>
                      <a:pt x="17856" y="952"/>
                    </a:cubicBezTo>
                    <a:lnTo>
                      <a:pt x="17814" y="952"/>
                    </a:lnTo>
                    <a:cubicBezTo>
                      <a:pt x="17730" y="966"/>
                      <a:pt x="17646" y="994"/>
                      <a:pt x="17562" y="1050"/>
                    </a:cubicBezTo>
                    <a:cubicBezTo>
                      <a:pt x="17492" y="1092"/>
                      <a:pt x="17422" y="1134"/>
                      <a:pt x="17366" y="1176"/>
                    </a:cubicBezTo>
                    <a:cubicBezTo>
                      <a:pt x="17338" y="1190"/>
                      <a:pt x="17310" y="1204"/>
                      <a:pt x="17282" y="1218"/>
                    </a:cubicBezTo>
                    <a:cubicBezTo>
                      <a:pt x="17226" y="1218"/>
                      <a:pt x="17184" y="1232"/>
                      <a:pt x="17128" y="1246"/>
                    </a:cubicBezTo>
                    <a:cubicBezTo>
                      <a:pt x="17030" y="1274"/>
                      <a:pt x="16932" y="1330"/>
                      <a:pt x="16848" y="1386"/>
                    </a:cubicBezTo>
                    <a:cubicBezTo>
                      <a:pt x="16806" y="1428"/>
                      <a:pt x="16764" y="1470"/>
                      <a:pt x="16722" y="1512"/>
                    </a:cubicBezTo>
                    <a:cubicBezTo>
                      <a:pt x="16596" y="1568"/>
                      <a:pt x="16484" y="1624"/>
                      <a:pt x="16372" y="1708"/>
                    </a:cubicBezTo>
                    <a:cubicBezTo>
                      <a:pt x="16078" y="1918"/>
                      <a:pt x="15799" y="2156"/>
                      <a:pt x="15547" y="2407"/>
                    </a:cubicBezTo>
                    <a:cubicBezTo>
                      <a:pt x="15295" y="2631"/>
                      <a:pt x="15071" y="2869"/>
                      <a:pt x="14847" y="3107"/>
                    </a:cubicBezTo>
                    <a:cubicBezTo>
                      <a:pt x="14623" y="3331"/>
                      <a:pt x="14371" y="3583"/>
                      <a:pt x="14147" y="3835"/>
                    </a:cubicBezTo>
                    <a:cubicBezTo>
                      <a:pt x="13924" y="4101"/>
                      <a:pt x="13686" y="4353"/>
                      <a:pt x="13476" y="4618"/>
                    </a:cubicBezTo>
                    <a:cubicBezTo>
                      <a:pt x="13266" y="4884"/>
                      <a:pt x="13056" y="5136"/>
                      <a:pt x="12874" y="5416"/>
                    </a:cubicBezTo>
                    <a:cubicBezTo>
                      <a:pt x="12720" y="5626"/>
                      <a:pt x="12566" y="5850"/>
                      <a:pt x="12412" y="6074"/>
                    </a:cubicBezTo>
                    <a:cubicBezTo>
                      <a:pt x="11978" y="6480"/>
                      <a:pt x="11545" y="6885"/>
                      <a:pt x="11139" y="7305"/>
                    </a:cubicBezTo>
                    <a:cubicBezTo>
                      <a:pt x="10831" y="8229"/>
                      <a:pt x="10579" y="9180"/>
                      <a:pt x="10355" y="10132"/>
                    </a:cubicBezTo>
                    <a:cubicBezTo>
                      <a:pt x="10103" y="10733"/>
                      <a:pt x="9865" y="11335"/>
                      <a:pt x="9656" y="11951"/>
                    </a:cubicBezTo>
                    <a:cubicBezTo>
                      <a:pt x="9460" y="12455"/>
                      <a:pt x="9306" y="12972"/>
                      <a:pt x="9124" y="13490"/>
                    </a:cubicBezTo>
                    <a:cubicBezTo>
                      <a:pt x="9012" y="13826"/>
                      <a:pt x="8914" y="14162"/>
                      <a:pt x="8816" y="14498"/>
                    </a:cubicBezTo>
                    <a:cubicBezTo>
                      <a:pt x="8718" y="14848"/>
                      <a:pt x="8620" y="15169"/>
                      <a:pt x="8522" y="15505"/>
                    </a:cubicBezTo>
                    <a:cubicBezTo>
                      <a:pt x="8424" y="15841"/>
                      <a:pt x="8326" y="16191"/>
                      <a:pt x="8242" y="16541"/>
                    </a:cubicBezTo>
                    <a:cubicBezTo>
                      <a:pt x="8172" y="16849"/>
                      <a:pt x="8116" y="17156"/>
                      <a:pt x="8046" y="17478"/>
                    </a:cubicBezTo>
                    <a:cubicBezTo>
                      <a:pt x="8046" y="17128"/>
                      <a:pt x="8060" y="16751"/>
                      <a:pt x="8074" y="16401"/>
                    </a:cubicBezTo>
                    <a:cubicBezTo>
                      <a:pt x="8074" y="15911"/>
                      <a:pt x="8102" y="15421"/>
                      <a:pt x="8130" y="14931"/>
                    </a:cubicBezTo>
                    <a:cubicBezTo>
                      <a:pt x="8172" y="14260"/>
                      <a:pt x="8214" y="13574"/>
                      <a:pt x="8284" y="12902"/>
                    </a:cubicBezTo>
                    <a:cubicBezTo>
                      <a:pt x="8298" y="12749"/>
                      <a:pt x="8312" y="12581"/>
                      <a:pt x="8340" y="12427"/>
                    </a:cubicBezTo>
                    <a:cubicBezTo>
                      <a:pt x="8368" y="12273"/>
                      <a:pt x="8410" y="12105"/>
                      <a:pt x="8438" y="11951"/>
                    </a:cubicBezTo>
                    <a:cubicBezTo>
                      <a:pt x="8494" y="11615"/>
                      <a:pt x="8550" y="11293"/>
                      <a:pt x="8606" y="10957"/>
                    </a:cubicBezTo>
                    <a:cubicBezTo>
                      <a:pt x="8634" y="10789"/>
                      <a:pt x="8676" y="10636"/>
                      <a:pt x="8718" y="10468"/>
                    </a:cubicBezTo>
                    <a:lnTo>
                      <a:pt x="8760" y="10230"/>
                    </a:lnTo>
                    <a:cubicBezTo>
                      <a:pt x="8802" y="10090"/>
                      <a:pt x="8802" y="9950"/>
                      <a:pt x="8788" y="9810"/>
                    </a:cubicBezTo>
                    <a:cubicBezTo>
                      <a:pt x="8788" y="9754"/>
                      <a:pt x="8760" y="9698"/>
                      <a:pt x="8732" y="9656"/>
                    </a:cubicBezTo>
                    <a:cubicBezTo>
                      <a:pt x="8676" y="9586"/>
                      <a:pt x="8606" y="9530"/>
                      <a:pt x="8522" y="9516"/>
                    </a:cubicBezTo>
                    <a:cubicBezTo>
                      <a:pt x="8494" y="9502"/>
                      <a:pt x="8466" y="9502"/>
                      <a:pt x="8438" y="9502"/>
                    </a:cubicBezTo>
                    <a:cubicBezTo>
                      <a:pt x="8256" y="9502"/>
                      <a:pt x="8130" y="9656"/>
                      <a:pt x="8018" y="9754"/>
                    </a:cubicBezTo>
                    <a:cubicBezTo>
                      <a:pt x="7934" y="9838"/>
                      <a:pt x="7864" y="9922"/>
                      <a:pt x="7808" y="10020"/>
                    </a:cubicBezTo>
                    <a:cubicBezTo>
                      <a:pt x="7697" y="10174"/>
                      <a:pt x="7599" y="10342"/>
                      <a:pt x="7501" y="10496"/>
                    </a:cubicBezTo>
                    <a:cubicBezTo>
                      <a:pt x="7333" y="10789"/>
                      <a:pt x="7179" y="11083"/>
                      <a:pt x="7011" y="11377"/>
                    </a:cubicBezTo>
                    <a:cubicBezTo>
                      <a:pt x="6857" y="11671"/>
                      <a:pt x="6661" y="11979"/>
                      <a:pt x="6507" y="12273"/>
                    </a:cubicBezTo>
                    <a:cubicBezTo>
                      <a:pt x="6339" y="12581"/>
                      <a:pt x="6185" y="12874"/>
                      <a:pt x="6031" y="13182"/>
                    </a:cubicBezTo>
                    <a:cubicBezTo>
                      <a:pt x="5737" y="13812"/>
                      <a:pt x="5444" y="14442"/>
                      <a:pt x="5178" y="15071"/>
                    </a:cubicBezTo>
                    <a:cubicBezTo>
                      <a:pt x="5108" y="15225"/>
                      <a:pt x="5066" y="15365"/>
                      <a:pt x="4996" y="15519"/>
                    </a:cubicBezTo>
                    <a:cubicBezTo>
                      <a:pt x="4926" y="15687"/>
                      <a:pt x="4856" y="15883"/>
                      <a:pt x="4786" y="16065"/>
                    </a:cubicBezTo>
                    <a:cubicBezTo>
                      <a:pt x="4646" y="16373"/>
                      <a:pt x="4534" y="16695"/>
                      <a:pt x="4422" y="17016"/>
                    </a:cubicBezTo>
                    <a:cubicBezTo>
                      <a:pt x="4044" y="17786"/>
                      <a:pt x="3708" y="18598"/>
                      <a:pt x="3443" y="19423"/>
                    </a:cubicBezTo>
                    <a:cubicBezTo>
                      <a:pt x="2295" y="21858"/>
                      <a:pt x="2141" y="24279"/>
                      <a:pt x="2337" y="26882"/>
                    </a:cubicBezTo>
                    <a:lnTo>
                      <a:pt x="2337" y="27036"/>
                    </a:lnTo>
                    <a:lnTo>
                      <a:pt x="2337" y="27819"/>
                    </a:lnTo>
                    <a:cubicBezTo>
                      <a:pt x="2337" y="27889"/>
                      <a:pt x="2323" y="27959"/>
                      <a:pt x="2323" y="28029"/>
                    </a:cubicBezTo>
                    <a:cubicBezTo>
                      <a:pt x="2309" y="28407"/>
                      <a:pt x="2323" y="28799"/>
                      <a:pt x="2323" y="29177"/>
                    </a:cubicBezTo>
                    <a:cubicBezTo>
                      <a:pt x="2323" y="29527"/>
                      <a:pt x="2337" y="29862"/>
                      <a:pt x="2365" y="30198"/>
                    </a:cubicBezTo>
                    <a:cubicBezTo>
                      <a:pt x="2393" y="30548"/>
                      <a:pt x="2435" y="30856"/>
                      <a:pt x="2463" y="31192"/>
                    </a:cubicBezTo>
                    <a:cubicBezTo>
                      <a:pt x="2505" y="31514"/>
                      <a:pt x="2533" y="31849"/>
                      <a:pt x="2561" y="32185"/>
                    </a:cubicBezTo>
                    <a:cubicBezTo>
                      <a:pt x="2631" y="32829"/>
                      <a:pt x="2715" y="33473"/>
                      <a:pt x="2841" y="34102"/>
                    </a:cubicBezTo>
                    <a:cubicBezTo>
                      <a:pt x="2911" y="34452"/>
                      <a:pt x="2967" y="34802"/>
                      <a:pt x="3051" y="35138"/>
                    </a:cubicBezTo>
                    <a:cubicBezTo>
                      <a:pt x="3079" y="35292"/>
                      <a:pt x="3121" y="35446"/>
                      <a:pt x="3163" y="35614"/>
                    </a:cubicBezTo>
                    <a:cubicBezTo>
                      <a:pt x="2981" y="35222"/>
                      <a:pt x="2785" y="34844"/>
                      <a:pt x="2589" y="34466"/>
                    </a:cubicBezTo>
                    <a:cubicBezTo>
                      <a:pt x="2435" y="34158"/>
                      <a:pt x="2267" y="33836"/>
                      <a:pt x="2113" y="33515"/>
                    </a:cubicBezTo>
                    <a:cubicBezTo>
                      <a:pt x="2057" y="33361"/>
                      <a:pt x="2015" y="33207"/>
                      <a:pt x="1959" y="33053"/>
                    </a:cubicBezTo>
                    <a:cubicBezTo>
                      <a:pt x="1847" y="32731"/>
                      <a:pt x="1721" y="32395"/>
                      <a:pt x="1623" y="32073"/>
                    </a:cubicBezTo>
                    <a:cubicBezTo>
                      <a:pt x="1525" y="31737"/>
                      <a:pt x="1456" y="31430"/>
                      <a:pt x="1372" y="31108"/>
                    </a:cubicBezTo>
                    <a:cubicBezTo>
                      <a:pt x="1288" y="30702"/>
                      <a:pt x="1218" y="30296"/>
                      <a:pt x="1148" y="29890"/>
                    </a:cubicBezTo>
                    <a:cubicBezTo>
                      <a:pt x="1106" y="29680"/>
                      <a:pt x="1078" y="29485"/>
                      <a:pt x="1050" y="29289"/>
                    </a:cubicBezTo>
                    <a:lnTo>
                      <a:pt x="1008" y="28953"/>
                    </a:lnTo>
                    <a:cubicBezTo>
                      <a:pt x="1008" y="28897"/>
                      <a:pt x="994" y="28841"/>
                      <a:pt x="980" y="28785"/>
                    </a:cubicBezTo>
                    <a:cubicBezTo>
                      <a:pt x="966" y="28645"/>
                      <a:pt x="910" y="28519"/>
                      <a:pt x="812" y="28421"/>
                    </a:cubicBezTo>
                    <a:cubicBezTo>
                      <a:pt x="742" y="28379"/>
                      <a:pt x="672" y="28351"/>
                      <a:pt x="602" y="28351"/>
                    </a:cubicBezTo>
                    <a:cubicBezTo>
                      <a:pt x="532" y="28351"/>
                      <a:pt x="462" y="28365"/>
                      <a:pt x="406" y="28407"/>
                    </a:cubicBezTo>
                    <a:cubicBezTo>
                      <a:pt x="280" y="28505"/>
                      <a:pt x="210" y="28645"/>
                      <a:pt x="224" y="28799"/>
                    </a:cubicBezTo>
                    <a:cubicBezTo>
                      <a:pt x="224" y="28883"/>
                      <a:pt x="210" y="28967"/>
                      <a:pt x="210" y="29051"/>
                    </a:cubicBezTo>
                    <a:cubicBezTo>
                      <a:pt x="196" y="29205"/>
                      <a:pt x="182" y="29359"/>
                      <a:pt x="168" y="29527"/>
                    </a:cubicBezTo>
                    <a:cubicBezTo>
                      <a:pt x="140" y="29848"/>
                      <a:pt x="84" y="30170"/>
                      <a:pt x="56" y="30506"/>
                    </a:cubicBezTo>
                    <a:cubicBezTo>
                      <a:pt x="28" y="30828"/>
                      <a:pt x="28" y="31220"/>
                      <a:pt x="14" y="31570"/>
                    </a:cubicBezTo>
                    <a:cubicBezTo>
                      <a:pt x="0" y="31933"/>
                      <a:pt x="0" y="32241"/>
                      <a:pt x="0" y="32577"/>
                    </a:cubicBezTo>
                    <a:lnTo>
                      <a:pt x="0" y="33081"/>
                    </a:lnTo>
                    <a:cubicBezTo>
                      <a:pt x="0" y="33235"/>
                      <a:pt x="0" y="33389"/>
                      <a:pt x="0" y="33557"/>
                    </a:cubicBezTo>
                    <a:cubicBezTo>
                      <a:pt x="0" y="33906"/>
                      <a:pt x="0" y="34242"/>
                      <a:pt x="14" y="34578"/>
                    </a:cubicBezTo>
                    <a:lnTo>
                      <a:pt x="14" y="35054"/>
                    </a:lnTo>
                    <a:lnTo>
                      <a:pt x="14" y="36103"/>
                    </a:lnTo>
                    <a:cubicBezTo>
                      <a:pt x="14" y="36453"/>
                      <a:pt x="14" y="36789"/>
                      <a:pt x="28" y="37125"/>
                    </a:cubicBezTo>
                    <a:cubicBezTo>
                      <a:pt x="70" y="37839"/>
                      <a:pt x="126" y="38552"/>
                      <a:pt x="182" y="39266"/>
                    </a:cubicBezTo>
                    <a:cubicBezTo>
                      <a:pt x="210" y="39616"/>
                      <a:pt x="238" y="39966"/>
                      <a:pt x="266" y="40315"/>
                    </a:cubicBezTo>
                    <a:cubicBezTo>
                      <a:pt x="294" y="40665"/>
                      <a:pt x="350" y="41029"/>
                      <a:pt x="392" y="41393"/>
                    </a:cubicBezTo>
                    <a:cubicBezTo>
                      <a:pt x="434" y="41743"/>
                      <a:pt x="476" y="42065"/>
                      <a:pt x="518" y="42400"/>
                    </a:cubicBezTo>
                    <a:cubicBezTo>
                      <a:pt x="574" y="42736"/>
                      <a:pt x="602" y="43072"/>
                      <a:pt x="658" y="43408"/>
                    </a:cubicBezTo>
                    <a:cubicBezTo>
                      <a:pt x="756" y="44094"/>
                      <a:pt x="854" y="44765"/>
                      <a:pt x="994" y="45437"/>
                    </a:cubicBezTo>
                    <a:cubicBezTo>
                      <a:pt x="1120" y="46109"/>
                      <a:pt x="1246" y="46794"/>
                      <a:pt x="1372" y="47480"/>
                    </a:cubicBezTo>
                    <a:cubicBezTo>
                      <a:pt x="1456" y="47830"/>
                      <a:pt x="1511" y="48194"/>
                      <a:pt x="1581" y="48543"/>
                    </a:cubicBezTo>
                    <a:cubicBezTo>
                      <a:pt x="1665" y="48879"/>
                      <a:pt x="1735" y="49201"/>
                      <a:pt x="1819" y="49523"/>
                    </a:cubicBezTo>
                    <a:cubicBezTo>
                      <a:pt x="1917" y="49845"/>
                      <a:pt x="1973" y="50153"/>
                      <a:pt x="2071" y="50461"/>
                    </a:cubicBezTo>
                    <a:cubicBezTo>
                      <a:pt x="2155" y="50782"/>
                      <a:pt x="2239" y="51090"/>
                      <a:pt x="2323" y="51398"/>
                    </a:cubicBezTo>
                    <a:cubicBezTo>
                      <a:pt x="2407" y="51706"/>
                      <a:pt x="2519" y="52014"/>
                      <a:pt x="2645" y="52322"/>
                    </a:cubicBezTo>
                    <a:cubicBezTo>
                      <a:pt x="2715" y="52490"/>
                      <a:pt x="2785" y="52643"/>
                      <a:pt x="2883" y="52797"/>
                    </a:cubicBezTo>
                    <a:cubicBezTo>
                      <a:pt x="2967" y="52951"/>
                      <a:pt x="3079" y="53077"/>
                      <a:pt x="3219" y="53189"/>
                    </a:cubicBezTo>
                    <a:cubicBezTo>
                      <a:pt x="3275" y="53231"/>
                      <a:pt x="3345" y="53259"/>
                      <a:pt x="3415" y="53287"/>
                    </a:cubicBezTo>
                    <a:cubicBezTo>
                      <a:pt x="3443" y="53301"/>
                      <a:pt x="3471" y="53315"/>
                      <a:pt x="3499" y="53315"/>
                    </a:cubicBezTo>
                    <a:cubicBezTo>
                      <a:pt x="3582" y="53371"/>
                      <a:pt x="3680" y="53399"/>
                      <a:pt x="3792" y="53399"/>
                    </a:cubicBezTo>
                    <a:cubicBezTo>
                      <a:pt x="3802" y="53400"/>
                      <a:pt x="3811" y="53400"/>
                      <a:pt x="3820" y="53400"/>
                    </a:cubicBezTo>
                    <a:cubicBezTo>
                      <a:pt x="4046" y="53400"/>
                      <a:pt x="4233" y="53239"/>
                      <a:pt x="4394" y="53091"/>
                    </a:cubicBezTo>
                    <a:cubicBezTo>
                      <a:pt x="4506" y="52979"/>
                      <a:pt x="4604" y="52867"/>
                      <a:pt x="4702" y="52741"/>
                    </a:cubicBezTo>
                    <a:cubicBezTo>
                      <a:pt x="4758" y="52671"/>
                      <a:pt x="4814" y="52588"/>
                      <a:pt x="4856" y="52504"/>
                    </a:cubicBezTo>
                    <a:cubicBezTo>
                      <a:pt x="4898" y="52448"/>
                      <a:pt x="4940" y="52392"/>
                      <a:pt x="4968" y="52336"/>
                    </a:cubicBezTo>
                    <a:cubicBezTo>
                      <a:pt x="4996" y="52266"/>
                      <a:pt x="5024" y="52210"/>
                      <a:pt x="5052" y="52154"/>
                    </a:cubicBezTo>
                    <a:cubicBezTo>
                      <a:pt x="5094" y="52056"/>
                      <a:pt x="5150" y="51944"/>
                      <a:pt x="5206" y="51846"/>
                    </a:cubicBezTo>
                    <a:lnTo>
                      <a:pt x="5528" y="51230"/>
                    </a:lnTo>
                    <a:cubicBezTo>
                      <a:pt x="5751" y="50782"/>
                      <a:pt x="5989" y="50363"/>
                      <a:pt x="6255" y="49929"/>
                    </a:cubicBezTo>
                    <a:cubicBezTo>
                      <a:pt x="6521" y="49509"/>
                      <a:pt x="6815" y="49089"/>
                      <a:pt x="7081" y="48669"/>
                    </a:cubicBezTo>
                    <a:lnTo>
                      <a:pt x="7081" y="48683"/>
                    </a:lnTo>
                    <a:cubicBezTo>
                      <a:pt x="7473" y="48110"/>
                      <a:pt x="7878" y="47536"/>
                      <a:pt x="8298" y="46976"/>
                    </a:cubicBezTo>
                    <a:cubicBezTo>
                      <a:pt x="8522" y="46682"/>
                      <a:pt x="8746" y="46402"/>
                      <a:pt x="8956" y="46095"/>
                    </a:cubicBezTo>
                    <a:lnTo>
                      <a:pt x="9628" y="45199"/>
                    </a:lnTo>
                    <a:cubicBezTo>
                      <a:pt x="9837" y="44905"/>
                      <a:pt x="10061" y="44625"/>
                      <a:pt x="10271" y="44345"/>
                    </a:cubicBezTo>
                    <a:cubicBezTo>
                      <a:pt x="10481" y="44066"/>
                      <a:pt x="10677" y="43800"/>
                      <a:pt x="10887" y="43534"/>
                    </a:cubicBezTo>
                    <a:cubicBezTo>
                      <a:pt x="11335" y="42974"/>
                      <a:pt x="11769" y="42414"/>
                      <a:pt x="12202" y="41841"/>
                    </a:cubicBezTo>
                    <a:cubicBezTo>
                      <a:pt x="12398" y="41575"/>
                      <a:pt x="12594" y="41309"/>
                      <a:pt x="12790" y="41043"/>
                    </a:cubicBezTo>
                    <a:lnTo>
                      <a:pt x="13476" y="40161"/>
                    </a:lnTo>
                    <a:cubicBezTo>
                      <a:pt x="13910" y="39602"/>
                      <a:pt x="14301" y="39028"/>
                      <a:pt x="14721" y="38468"/>
                    </a:cubicBezTo>
                    <a:cubicBezTo>
                      <a:pt x="14735" y="38440"/>
                      <a:pt x="14749" y="38412"/>
                      <a:pt x="14777" y="38384"/>
                    </a:cubicBezTo>
                    <a:lnTo>
                      <a:pt x="15183" y="37895"/>
                    </a:lnTo>
                    <a:lnTo>
                      <a:pt x="15673" y="37307"/>
                    </a:lnTo>
                    <a:cubicBezTo>
                      <a:pt x="15897" y="37083"/>
                      <a:pt x="16120" y="36859"/>
                      <a:pt x="16330" y="36621"/>
                    </a:cubicBezTo>
                    <a:cubicBezTo>
                      <a:pt x="16456" y="36495"/>
                      <a:pt x="16582" y="36369"/>
                      <a:pt x="16708" y="36229"/>
                    </a:cubicBezTo>
                    <a:lnTo>
                      <a:pt x="16890" y="36033"/>
                    </a:lnTo>
                    <a:cubicBezTo>
                      <a:pt x="16932" y="35977"/>
                      <a:pt x="16974" y="35921"/>
                      <a:pt x="17016" y="35851"/>
                    </a:cubicBezTo>
                    <a:cubicBezTo>
                      <a:pt x="17044" y="35824"/>
                      <a:pt x="17058" y="35796"/>
                      <a:pt x="17072" y="35768"/>
                    </a:cubicBezTo>
                    <a:cubicBezTo>
                      <a:pt x="17114" y="35712"/>
                      <a:pt x="17114" y="35656"/>
                      <a:pt x="17114" y="35600"/>
                    </a:cubicBezTo>
                    <a:cubicBezTo>
                      <a:pt x="17114" y="35572"/>
                      <a:pt x="17114" y="35530"/>
                      <a:pt x="17100" y="35502"/>
                    </a:cubicBezTo>
                    <a:cubicBezTo>
                      <a:pt x="17072" y="35390"/>
                      <a:pt x="16988" y="35306"/>
                      <a:pt x="16862" y="35278"/>
                    </a:cubicBezTo>
                    <a:cubicBezTo>
                      <a:pt x="16834" y="35264"/>
                      <a:pt x="16806" y="35264"/>
                      <a:pt x="16778" y="35264"/>
                    </a:cubicBezTo>
                    <a:cubicBezTo>
                      <a:pt x="16638" y="35278"/>
                      <a:pt x="16512" y="35320"/>
                      <a:pt x="16400" y="35376"/>
                    </a:cubicBezTo>
                    <a:cubicBezTo>
                      <a:pt x="16274" y="35432"/>
                      <a:pt x="16162" y="35488"/>
                      <a:pt x="16050" y="35544"/>
                    </a:cubicBezTo>
                    <a:cubicBezTo>
                      <a:pt x="15855" y="35628"/>
                      <a:pt x="15659" y="35726"/>
                      <a:pt x="15463" y="35810"/>
                    </a:cubicBezTo>
                    <a:cubicBezTo>
                      <a:pt x="15281" y="35893"/>
                      <a:pt x="15029" y="35991"/>
                      <a:pt x="14819" y="36061"/>
                    </a:cubicBezTo>
                    <a:cubicBezTo>
                      <a:pt x="14567" y="36159"/>
                      <a:pt x="14315" y="36243"/>
                      <a:pt x="14049" y="36313"/>
                    </a:cubicBezTo>
                    <a:cubicBezTo>
                      <a:pt x="13812" y="36369"/>
                      <a:pt x="13574" y="36425"/>
                      <a:pt x="13336" y="36481"/>
                    </a:cubicBezTo>
                    <a:cubicBezTo>
                      <a:pt x="13084" y="36537"/>
                      <a:pt x="12860" y="36593"/>
                      <a:pt x="12636" y="36621"/>
                    </a:cubicBezTo>
                    <a:cubicBezTo>
                      <a:pt x="12496" y="36649"/>
                      <a:pt x="12356" y="36649"/>
                      <a:pt x="12230" y="36677"/>
                    </a:cubicBezTo>
                    <a:cubicBezTo>
                      <a:pt x="12062" y="36691"/>
                      <a:pt x="11894" y="36719"/>
                      <a:pt x="11741" y="36747"/>
                    </a:cubicBezTo>
                    <a:cubicBezTo>
                      <a:pt x="11531" y="36761"/>
                      <a:pt x="11321" y="36789"/>
                      <a:pt x="11111" y="36789"/>
                    </a:cubicBezTo>
                    <a:lnTo>
                      <a:pt x="10789" y="36789"/>
                    </a:lnTo>
                    <a:cubicBezTo>
                      <a:pt x="10677" y="36789"/>
                      <a:pt x="10551" y="36775"/>
                      <a:pt x="10439" y="36775"/>
                    </a:cubicBezTo>
                    <a:lnTo>
                      <a:pt x="10145" y="36775"/>
                    </a:lnTo>
                    <a:cubicBezTo>
                      <a:pt x="10047" y="36775"/>
                      <a:pt x="9949" y="36761"/>
                      <a:pt x="9851" y="36761"/>
                    </a:cubicBezTo>
                    <a:lnTo>
                      <a:pt x="9152" y="36761"/>
                    </a:lnTo>
                    <a:cubicBezTo>
                      <a:pt x="9362" y="36509"/>
                      <a:pt x="10145" y="36173"/>
                      <a:pt x="11783" y="35698"/>
                    </a:cubicBezTo>
                    <a:cubicBezTo>
                      <a:pt x="13238" y="35040"/>
                      <a:pt x="14749" y="34368"/>
                      <a:pt x="16162" y="33557"/>
                    </a:cubicBezTo>
                    <a:cubicBezTo>
                      <a:pt x="16274" y="33515"/>
                      <a:pt x="16386" y="33473"/>
                      <a:pt x="16498" y="33431"/>
                    </a:cubicBezTo>
                    <a:cubicBezTo>
                      <a:pt x="16820" y="33291"/>
                      <a:pt x="17128" y="33137"/>
                      <a:pt x="17436" y="32969"/>
                    </a:cubicBezTo>
                    <a:cubicBezTo>
                      <a:pt x="17744" y="32815"/>
                      <a:pt x="18038" y="32647"/>
                      <a:pt x="18331" y="32479"/>
                    </a:cubicBezTo>
                    <a:cubicBezTo>
                      <a:pt x="18625" y="32297"/>
                      <a:pt x="18905" y="32101"/>
                      <a:pt x="19185" y="31905"/>
                    </a:cubicBezTo>
                    <a:cubicBezTo>
                      <a:pt x="19759" y="31514"/>
                      <a:pt x="20332" y="31122"/>
                      <a:pt x="20878" y="30688"/>
                    </a:cubicBezTo>
                    <a:cubicBezTo>
                      <a:pt x="21004" y="30590"/>
                      <a:pt x="21144" y="30478"/>
                      <a:pt x="21284" y="30366"/>
                    </a:cubicBezTo>
                    <a:cubicBezTo>
                      <a:pt x="21410" y="30254"/>
                      <a:pt x="21550" y="30142"/>
                      <a:pt x="21676" y="30030"/>
                    </a:cubicBezTo>
                    <a:cubicBezTo>
                      <a:pt x="21956" y="29806"/>
                      <a:pt x="22235" y="29582"/>
                      <a:pt x="22501" y="29331"/>
                    </a:cubicBezTo>
                    <a:cubicBezTo>
                      <a:pt x="22767" y="29093"/>
                      <a:pt x="23005" y="28855"/>
                      <a:pt x="23257" y="28603"/>
                    </a:cubicBezTo>
                    <a:cubicBezTo>
                      <a:pt x="23509" y="28365"/>
                      <a:pt x="23733" y="28127"/>
                      <a:pt x="23957" y="27889"/>
                    </a:cubicBezTo>
                    <a:cubicBezTo>
                      <a:pt x="24181" y="27637"/>
                      <a:pt x="24446" y="27344"/>
                      <a:pt x="24684" y="27064"/>
                    </a:cubicBezTo>
                    <a:cubicBezTo>
                      <a:pt x="24936" y="26798"/>
                      <a:pt x="25146" y="26560"/>
                      <a:pt x="25370" y="26308"/>
                    </a:cubicBezTo>
                    <a:cubicBezTo>
                      <a:pt x="25580" y="26042"/>
                      <a:pt x="25804" y="25748"/>
                      <a:pt x="26028" y="25468"/>
                    </a:cubicBezTo>
                    <a:cubicBezTo>
                      <a:pt x="26253" y="25164"/>
                      <a:pt x="26465" y="24847"/>
                      <a:pt x="26665" y="24530"/>
                    </a:cubicBezTo>
                    <a:lnTo>
                      <a:pt x="26665" y="24530"/>
                    </a:lnTo>
                    <a:cubicBezTo>
                      <a:pt x="26662" y="24535"/>
                      <a:pt x="26660" y="24540"/>
                      <a:pt x="26657" y="24545"/>
                    </a:cubicBezTo>
                    <a:cubicBezTo>
                      <a:pt x="27007" y="24013"/>
                      <a:pt x="27385" y="23537"/>
                      <a:pt x="27721" y="23006"/>
                    </a:cubicBezTo>
                    <a:lnTo>
                      <a:pt x="27721" y="23006"/>
                    </a:lnTo>
                    <a:lnTo>
                      <a:pt x="27679" y="23076"/>
                    </a:lnTo>
                    <a:cubicBezTo>
                      <a:pt x="27777" y="22922"/>
                      <a:pt x="27875" y="22768"/>
                      <a:pt x="27973" y="22614"/>
                    </a:cubicBezTo>
                    <a:cubicBezTo>
                      <a:pt x="28169" y="22320"/>
                      <a:pt x="28379" y="22026"/>
                      <a:pt x="28560" y="21718"/>
                    </a:cubicBezTo>
                    <a:cubicBezTo>
                      <a:pt x="28644" y="21592"/>
                      <a:pt x="28714" y="21452"/>
                      <a:pt x="28784" y="21312"/>
                    </a:cubicBezTo>
                    <a:cubicBezTo>
                      <a:pt x="28840" y="21214"/>
                      <a:pt x="28882" y="21089"/>
                      <a:pt x="28910" y="20963"/>
                    </a:cubicBezTo>
                    <a:cubicBezTo>
                      <a:pt x="28910" y="20907"/>
                      <a:pt x="28910" y="20837"/>
                      <a:pt x="28896" y="20767"/>
                    </a:cubicBezTo>
                    <a:cubicBezTo>
                      <a:pt x="28882" y="20725"/>
                      <a:pt x="28854" y="20683"/>
                      <a:pt x="28826" y="20641"/>
                    </a:cubicBezTo>
                    <a:cubicBezTo>
                      <a:pt x="28798" y="20599"/>
                      <a:pt x="28742" y="20543"/>
                      <a:pt x="28686" y="20515"/>
                    </a:cubicBezTo>
                    <a:cubicBezTo>
                      <a:pt x="28630" y="20501"/>
                      <a:pt x="28560" y="20487"/>
                      <a:pt x="28504" y="20487"/>
                    </a:cubicBezTo>
                    <a:lnTo>
                      <a:pt x="28462" y="20487"/>
                    </a:lnTo>
                    <a:cubicBezTo>
                      <a:pt x="28281" y="20515"/>
                      <a:pt x="28113" y="20571"/>
                      <a:pt x="27945" y="20641"/>
                    </a:cubicBezTo>
                    <a:cubicBezTo>
                      <a:pt x="27777" y="20697"/>
                      <a:pt x="27623" y="20753"/>
                      <a:pt x="27469" y="20809"/>
                    </a:cubicBezTo>
                    <a:cubicBezTo>
                      <a:pt x="27301" y="20851"/>
                      <a:pt x="27175" y="20893"/>
                      <a:pt x="27035" y="20935"/>
                    </a:cubicBezTo>
                    <a:cubicBezTo>
                      <a:pt x="26895" y="20977"/>
                      <a:pt x="26741" y="21033"/>
                      <a:pt x="26587" y="21089"/>
                    </a:cubicBezTo>
                    <a:cubicBezTo>
                      <a:pt x="26391" y="21145"/>
                      <a:pt x="26196" y="21186"/>
                      <a:pt x="26000" y="21228"/>
                    </a:cubicBezTo>
                    <a:cubicBezTo>
                      <a:pt x="25776" y="21284"/>
                      <a:pt x="25538" y="21340"/>
                      <a:pt x="25314" y="21396"/>
                    </a:cubicBezTo>
                    <a:cubicBezTo>
                      <a:pt x="24880" y="21522"/>
                      <a:pt x="24446" y="21634"/>
                      <a:pt x="24013" y="21732"/>
                    </a:cubicBezTo>
                    <a:lnTo>
                      <a:pt x="23579" y="21830"/>
                    </a:lnTo>
                    <a:cubicBezTo>
                      <a:pt x="23467" y="21844"/>
                      <a:pt x="23369" y="21858"/>
                      <a:pt x="23271" y="21872"/>
                    </a:cubicBezTo>
                    <a:cubicBezTo>
                      <a:pt x="23131" y="21900"/>
                      <a:pt x="22991" y="21914"/>
                      <a:pt x="22851" y="21928"/>
                    </a:cubicBezTo>
                    <a:cubicBezTo>
                      <a:pt x="22571" y="21956"/>
                      <a:pt x="22277" y="21984"/>
                      <a:pt x="21998" y="21998"/>
                    </a:cubicBezTo>
                    <a:lnTo>
                      <a:pt x="21648" y="22026"/>
                    </a:lnTo>
                    <a:cubicBezTo>
                      <a:pt x="21298" y="22012"/>
                      <a:pt x="20962" y="21984"/>
                      <a:pt x="20626" y="21928"/>
                    </a:cubicBezTo>
                    <a:lnTo>
                      <a:pt x="20808" y="21830"/>
                    </a:lnTo>
                    <a:lnTo>
                      <a:pt x="21312" y="21564"/>
                    </a:lnTo>
                    <a:cubicBezTo>
                      <a:pt x="21634" y="21410"/>
                      <a:pt x="21942" y="21242"/>
                      <a:pt x="22263" y="21089"/>
                    </a:cubicBezTo>
                    <a:lnTo>
                      <a:pt x="22529" y="20949"/>
                    </a:lnTo>
                    <a:cubicBezTo>
                      <a:pt x="22739" y="20865"/>
                      <a:pt x="22949" y="20781"/>
                      <a:pt x="23159" y="20669"/>
                    </a:cubicBezTo>
                    <a:cubicBezTo>
                      <a:pt x="23327" y="20585"/>
                      <a:pt x="23481" y="20515"/>
                      <a:pt x="23649" y="20445"/>
                    </a:cubicBezTo>
                    <a:cubicBezTo>
                      <a:pt x="23817" y="20361"/>
                      <a:pt x="23943" y="20319"/>
                      <a:pt x="24097" y="20249"/>
                    </a:cubicBezTo>
                    <a:cubicBezTo>
                      <a:pt x="24754" y="19969"/>
                      <a:pt x="25398" y="19675"/>
                      <a:pt x="26042" y="19381"/>
                    </a:cubicBezTo>
                    <a:lnTo>
                      <a:pt x="26517" y="19157"/>
                    </a:lnTo>
                    <a:cubicBezTo>
                      <a:pt x="26685" y="19074"/>
                      <a:pt x="26839" y="18990"/>
                      <a:pt x="26993" y="18906"/>
                    </a:cubicBezTo>
                    <a:cubicBezTo>
                      <a:pt x="27203" y="18794"/>
                      <a:pt x="27399" y="18668"/>
                      <a:pt x="27609" y="18556"/>
                    </a:cubicBezTo>
                    <a:lnTo>
                      <a:pt x="27721" y="18472"/>
                    </a:lnTo>
                    <a:cubicBezTo>
                      <a:pt x="27917" y="18332"/>
                      <a:pt x="28099" y="18192"/>
                      <a:pt x="28281" y="18052"/>
                    </a:cubicBezTo>
                    <a:lnTo>
                      <a:pt x="28840" y="17632"/>
                    </a:lnTo>
                    <a:cubicBezTo>
                      <a:pt x="29134" y="17366"/>
                      <a:pt x="29428" y="17086"/>
                      <a:pt x="29694" y="16793"/>
                    </a:cubicBezTo>
                    <a:cubicBezTo>
                      <a:pt x="29834" y="16639"/>
                      <a:pt x="29960" y="16485"/>
                      <a:pt x="30100" y="16331"/>
                    </a:cubicBezTo>
                    <a:cubicBezTo>
                      <a:pt x="30226" y="16177"/>
                      <a:pt x="30352" y="16037"/>
                      <a:pt x="30464" y="15883"/>
                    </a:cubicBezTo>
                    <a:cubicBezTo>
                      <a:pt x="30519" y="15813"/>
                      <a:pt x="30575" y="15729"/>
                      <a:pt x="30631" y="15645"/>
                    </a:cubicBezTo>
                    <a:cubicBezTo>
                      <a:pt x="30687" y="15575"/>
                      <a:pt x="30743" y="15477"/>
                      <a:pt x="30813" y="15407"/>
                    </a:cubicBezTo>
                    <a:cubicBezTo>
                      <a:pt x="30897" y="15281"/>
                      <a:pt x="30981" y="15155"/>
                      <a:pt x="31079" y="15043"/>
                    </a:cubicBezTo>
                    <a:cubicBezTo>
                      <a:pt x="31051" y="14945"/>
                      <a:pt x="30995" y="14862"/>
                      <a:pt x="30911" y="14806"/>
                    </a:cubicBezTo>
                    <a:cubicBezTo>
                      <a:pt x="30855" y="14778"/>
                      <a:pt x="30799" y="14764"/>
                      <a:pt x="30743" y="14764"/>
                    </a:cubicBezTo>
                    <a:cubicBezTo>
                      <a:pt x="30715" y="14764"/>
                      <a:pt x="30687" y="14764"/>
                      <a:pt x="30659" y="14778"/>
                    </a:cubicBezTo>
                    <a:lnTo>
                      <a:pt x="30645" y="14778"/>
                    </a:lnTo>
                    <a:cubicBezTo>
                      <a:pt x="31177" y="13882"/>
                      <a:pt x="31443" y="12846"/>
                      <a:pt x="31429" y="11811"/>
                    </a:cubicBezTo>
                    <a:cubicBezTo>
                      <a:pt x="31541" y="9068"/>
                      <a:pt x="31443" y="6088"/>
                      <a:pt x="29750" y="3793"/>
                    </a:cubicBezTo>
                    <a:cubicBezTo>
                      <a:pt x="29596" y="3597"/>
                      <a:pt x="29442" y="3415"/>
                      <a:pt x="29274" y="3233"/>
                    </a:cubicBezTo>
                    <a:cubicBezTo>
                      <a:pt x="29176" y="3023"/>
                      <a:pt x="29064" y="2827"/>
                      <a:pt x="28938" y="2645"/>
                    </a:cubicBezTo>
                    <a:cubicBezTo>
                      <a:pt x="28854" y="2505"/>
                      <a:pt x="28756" y="2365"/>
                      <a:pt x="28644" y="2240"/>
                    </a:cubicBezTo>
                    <a:cubicBezTo>
                      <a:pt x="28574" y="2128"/>
                      <a:pt x="28476" y="2044"/>
                      <a:pt x="28393" y="1946"/>
                    </a:cubicBezTo>
                    <a:cubicBezTo>
                      <a:pt x="28309" y="1848"/>
                      <a:pt x="28267" y="1820"/>
                      <a:pt x="28197" y="1750"/>
                    </a:cubicBezTo>
                    <a:cubicBezTo>
                      <a:pt x="28113" y="1652"/>
                      <a:pt x="28015" y="1554"/>
                      <a:pt x="27931" y="1470"/>
                    </a:cubicBezTo>
                    <a:cubicBezTo>
                      <a:pt x="27833" y="1400"/>
                      <a:pt x="27735" y="1316"/>
                      <a:pt x="27651" y="1246"/>
                    </a:cubicBezTo>
                    <a:cubicBezTo>
                      <a:pt x="27553" y="1176"/>
                      <a:pt x="27413" y="1092"/>
                      <a:pt x="27301" y="1022"/>
                    </a:cubicBezTo>
                    <a:cubicBezTo>
                      <a:pt x="27245" y="994"/>
                      <a:pt x="27189" y="952"/>
                      <a:pt x="27133" y="924"/>
                    </a:cubicBezTo>
                    <a:cubicBezTo>
                      <a:pt x="27063" y="896"/>
                      <a:pt x="26993" y="854"/>
                      <a:pt x="26923" y="840"/>
                    </a:cubicBezTo>
                    <a:cubicBezTo>
                      <a:pt x="26825" y="798"/>
                      <a:pt x="26727" y="756"/>
                      <a:pt x="26629" y="714"/>
                    </a:cubicBezTo>
                    <a:cubicBezTo>
                      <a:pt x="26531" y="658"/>
                      <a:pt x="26447" y="616"/>
                      <a:pt x="26350" y="574"/>
                    </a:cubicBezTo>
                    <a:cubicBezTo>
                      <a:pt x="26154" y="504"/>
                      <a:pt x="25944" y="434"/>
                      <a:pt x="25734" y="378"/>
                    </a:cubicBezTo>
                    <a:lnTo>
                      <a:pt x="25636" y="350"/>
                    </a:lnTo>
                    <a:cubicBezTo>
                      <a:pt x="25356" y="252"/>
                      <a:pt x="25076" y="169"/>
                      <a:pt x="24782" y="99"/>
                    </a:cubicBezTo>
                    <a:cubicBezTo>
                      <a:pt x="24530" y="29"/>
                      <a:pt x="24265" y="1"/>
                      <a:pt x="239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1" name="Google Shape;2581;p9"/>
              <p:cNvSpPr/>
              <p:nvPr/>
            </p:nvSpPr>
            <p:spPr>
              <a:xfrm rot="5400000">
                <a:off x="965110" y="-38622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2" name="Google Shape;2582;p9"/>
              <p:cNvSpPr/>
              <p:nvPr/>
            </p:nvSpPr>
            <p:spPr>
              <a:xfrm rot="5400000">
                <a:off x="1263551" y="-34651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3" name="Google Shape;2583;p9"/>
              <p:cNvSpPr/>
              <p:nvPr/>
            </p:nvSpPr>
            <p:spPr>
              <a:xfrm rot="5400000">
                <a:off x="1121458" y="-15327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4" name="Google Shape;2584;p9"/>
              <p:cNvSpPr/>
              <p:nvPr/>
            </p:nvSpPr>
            <p:spPr>
              <a:xfrm rot="5400000">
                <a:off x="833298" y="-32946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5" name="Google Shape;2585;p9"/>
              <p:cNvSpPr/>
              <p:nvPr/>
            </p:nvSpPr>
            <p:spPr>
              <a:xfrm rot="5400000">
                <a:off x="292067" y="-69793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52" y="1"/>
                    </a:moveTo>
                    <a:cubicBezTo>
                      <a:pt x="347" y="1"/>
                      <a:pt x="342" y="1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09"/>
                    </a:lnTo>
                    <a:lnTo>
                      <a:pt x="14" y="309"/>
                    </a:lnTo>
                    <a:cubicBezTo>
                      <a:pt x="5" y="519"/>
                      <a:pt x="165" y="657"/>
                      <a:pt x="338" y="657"/>
                    </a:cubicBezTo>
                    <a:cubicBezTo>
                      <a:pt x="419" y="657"/>
                      <a:pt x="503" y="627"/>
                      <a:pt x="574" y="561"/>
                    </a:cubicBezTo>
                    <a:cubicBezTo>
                      <a:pt x="780" y="355"/>
                      <a:pt x="636" y="1"/>
                      <a:pt x="35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6" name="Google Shape;2586;p9"/>
              <p:cNvSpPr/>
              <p:nvPr/>
            </p:nvSpPr>
            <p:spPr>
              <a:xfrm rot="5400000">
                <a:off x="-150650" y="-59436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5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7" name="Google Shape;2587;p9"/>
              <p:cNvSpPr/>
              <p:nvPr/>
            </p:nvSpPr>
            <p:spPr>
              <a:xfrm rot="5400000">
                <a:off x="362870" y="-1833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5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8" name="Google Shape;2588;p9"/>
              <p:cNvSpPr/>
              <p:nvPr/>
            </p:nvSpPr>
            <p:spPr>
              <a:xfrm rot="5400000">
                <a:off x="458108" y="-10178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9" name="Google Shape;2589;p9"/>
              <p:cNvSpPr/>
              <p:nvPr/>
            </p:nvSpPr>
            <p:spPr>
              <a:xfrm rot="1819414">
                <a:off x="346714" y="-335638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32"/>
                      <a:pt x="164" y="671"/>
                      <a:pt x="334" y="671"/>
                    </a:cubicBezTo>
                    <a:cubicBezTo>
                      <a:pt x="413" y="671"/>
                      <a:pt x="494" y="641"/>
                      <a:pt x="561" y="574"/>
                    </a:cubicBezTo>
                    <a:cubicBezTo>
                      <a:pt x="784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0" name="Google Shape;2590;p9"/>
              <p:cNvSpPr/>
              <p:nvPr/>
            </p:nvSpPr>
            <p:spPr>
              <a:xfrm rot="5400000">
                <a:off x="389713" y="-40518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1" name="Google Shape;2591;p9"/>
              <p:cNvSpPr/>
              <p:nvPr/>
            </p:nvSpPr>
            <p:spPr>
              <a:xfrm rot="5400000">
                <a:off x="331012" y="-4682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1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2" name="Google Shape;2592;p9"/>
              <p:cNvSpPr/>
              <p:nvPr/>
            </p:nvSpPr>
            <p:spPr>
              <a:xfrm rot="5400000">
                <a:off x="-150369" y="-49004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3" name="Google Shape;2593;p9"/>
              <p:cNvSpPr/>
              <p:nvPr/>
            </p:nvSpPr>
            <p:spPr>
              <a:xfrm rot="5400000">
                <a:off x="197940" y="-26115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4" name="Google Shape;2594;p9"/>
              <p:cNvSpPr/>
              <p:nvPr/>
            </p:nvSpPr>
            <p:spPr>
              <a:xfrm rot="5400000">
                <a:off x="-21587" y="-46080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5" name="Google Shape;2595;p9"/>
              <p:cNvSpPr/>
              <p:nvPr/>
            </p:nvSpPr>
            <p:spPr>
              <a:xfrm rot="5400000">
                <a:off x="68513" y="-40274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6" name="Google Shape;2596;p9"/>
              <p:cNvSpPr/>
              <p:nvPr/>
            </p:nvSpPr>
            <p:spPr>
              <a:xfrm rot="5400000">
                <a:off x="173802" y="-46440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1" y="365"/>
                      <a:pt x="631" y="15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7" name="Google Shape;2597;p9"/>
              <p:cNvSpPr/>
              <p:nvPr/>
            </p:nvSpPr>
            <p:spPr>
              <a:xfrm rot="5400000">
                <a:off x="613953" y="-3602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8" name="Google Shape;2598;p9"/>
              <p:cNvSpPr/>
              <p:nvPr/>
            </p:nvSpPr>
            <p:spPr>
              <a:xfrm rot="5400000">
                <a:off x="725591" y="-21473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9" name="Google Shape;2599;p9"/>
              <p:cNvSpPr/>
              <p:nvPr/>
            </p:nvSpPr>
            <p:spPr>
              <a:xfrm rot="5400000">
                <a:off x="739817" y="-10702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0" name="Google Shape;2600;p9"/>
              <p:cNvSpPr/>
              <p:nvPr/>
            </p:nvSpPr>
            <p:spPr>
              <a:xfrm rot="5400000">
                <a:off x="826703" y="758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1" name="Google Shape;2601;p9"/>
              <p:cNvSpPr/>
              <p:nvPr/>
            </p:nvSpPr>
            <p:spPr>
              <a:xfrm rot="5400000">
                <a:off x="926635" y="1773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2" name="Google Shape;2602;p9"/>
              <p:cNvSpPr/>
              <p:nvPr/>
            </p:nvSpPr>
            <p:spPr>
              <a:xfrm rot="5400000">
                <a:off x="1006465" y="279773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32"/>
                      <a:pt x="169" y="670"/>
                      <a:pt x="344" y="670"/>
                    </a:cubicBezTo>
                    <a:cubicBezTo>
                      <a:pt x="425" y="670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3" name="Google Shape;2603;p9"/>
              <p:cNvSpPr/>
              <p:nvPr/>
            </p:nvSpPr>
            <p:spPr>
              <a:xfrm rot="5400000">
                <a:off x="1041282" y="410491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4" name="Google Shape;2604;p9"/>
              <p:cNvSpPr/>
              <p:nvPr/>
            </p:nvSpPr>
            <p:spPr>
              <a:xfrm rot="5400000">
                <a:off x="1150026" y="47649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5" name="Google Shape;2605;p9"/>
              <p:cNvSpPr/>
              <p:nvPr/>
            </p:nvSpPr>
            <p:spPr>
              <a:xfrm rot="5400000">
                <a:off x="1045113" y="-20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6" name="Google Shape;2606;p9"/>
              <p:cNvSpPr/>
              <p:nvPr/>
            </p:nvSpPr>
            <p:spPr>
              <a:xfrm rot="5400000">
                <a:off x="1168947" y="-7623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lnTo>
                      <a:pt x="15" y="322"/>
                    </a:lnTo>
                    <a:cubicBezTo>
                      <a:pt x="15" y="522"/>
                      <a:pt x="177" y="657"/>
                      <a:pt x="346" y="657"/>
                    </a:cubicBezTo>
                    <a:cubicBezTo>
                      <a:pt x="426" y="657"/>
                      <a:pt x="508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7" name="Google Shape;2607;p9"/>
              <p:cNvSpPr/>
              <p:nvPr/>
            </p:nvSpPr>
            <p:spPr>
              <a:xfrm rot="5400000">
                <a:off x="1292551" y="-16436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8" name="Google Shape;2608;p9"/>
              <p:cNvSpPr/>
              <p:nvPr/>
            </p:nvSpPr>
            <p:spPr>
              <a:xfrm rot="5400000">
                <a:off x="88056" y="-684736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9" name="Google Shape;2609;p9"/>
              <p:cNvSpPr/>
              <p:nvPr/>
            </p:nvSpPr>
            <p:spPr>
              <a:xfrm rot="5400000">
                <a:off x="1421109" y="-30178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0" name="Google Shape;2610;p9"/>
              <p:cNvSpPr/>
              <p:nvPr/>
            </p:nvSpPr>
            <p:spPr>
              <a:xfrm rot="5400000">
                <a:off x="1522279" y="419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1" name="Google Shape;2611;p9"/>
              <p:cNvSpPr/>
              <p:nvPr/>
            </p:nvSpPr>
            <p:spPr>
              <a:xfrm rot="5400000">
                <a:off x="1328348" y="1888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2" name="Google Shape;2612;p9"/>
              <p:cNvSpPr/>
              <p:nvPr/>
            </p:nvSpPr>
            <p:spPr>
              <a:xfrm rot="5400000">
                <a:off x="1234407" y="19582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3" name="Google Shape;2613;p9"/>
              <p:cNvSpPr/>
              <p:nvPr/>
            </p:nvSpPr>
            <p:spPr>
              <a:xfrm rot="5400000">
                <a:off x="1171654" y="282941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7" y="671"/>
                    </a:cubicBezTo>
                    <a:cubicBezTo>
                      <a:pt x="419" y="671"/>
                      <a:pt x="503" y="641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4" name="Google Shape;2614;p9"/>
              <p:cNvSpPr/>
              <p:nvPr/>
            </p:nvSpPr>
            <p:spPr>
              <a:xfrm rot="5400000">
                <a:off x="1240051" y="45132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5" name="Google Shape;2615;p9"/>
              <p:cNvSpPr/>
              <p:nvPr/>
            </p:nvSpPr>
            <p:spPr>
              <a:xfrm rot="5400000">
                <a:off x="1521473" y="23781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6" name="Google Shape;2616;p9"/>
              <p:cNvSpPr/>
              <p:nvPr/>
            </p:nvSpPr>
            <p:spPr>
              <a:xfrm rot="5400000">
                <a:off x="1590820" y="35790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7" name="Google Shape;2617;p9"/>
              <p:cNvSpPr/>
              <p:nvPr/>
            </p:nvSpPr>
            <p:spPr>
              <a:xfrm rot="5400000">
                <a:off x="1701638" y="4872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8" name="Google Shape;2618;p9"/>
              <p:cNvSpPr/>
              <p:nvPr/>
            </p:nvSpPr>
            <p:spPr>
              <a:xfrm rot="5400000">
                <a:off x="1901904" y="38128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9" name="Google Shape;2619;p9"/>
              <p:cNvSpPr/>
              <p:nvPr/>
            </p:nvSpPr>
            <p:spPr>
              <a:xfrm rot="5400000">
                <a:off x="1965578" y="621499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0" name="Google Shape;2620;p9"/>
              <p:cNvSpPr/>
              <p:nvPr/>
            </p:nvSpPr>
            <p:spPr>
              <a:xfrm rot="5400000">
                <a:off x="1906310" y="817734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1" name="Google Shape;2621;p9"/>
              <p:cNvSpPr/>
              <p:nvPr/>
            </p:nvSpPr>
            <p:spPr>
              <a:xfrm rot="5400000">
                <a:off x="2266986" y="66498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2" name="Google Shape;2622;p9"/>
              <p:cNvSpPr/>
              <p:nvPr/>
            </p:nvSpPr>
            <p:spPr>
              <a:xfrm rot="5400000">
                <a:off x="1661204" y="88233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5" y="1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3" name="Google Shape;2623;p9"/>
              <p:cNvSpPr/>
              <p:nvPr/>
            </p:nvSpPr>
            <p:spPr>
              <a:xfrm rot="5400000">
                <a:off x="965340" y="-288484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0" y="671"/>
                      <a:pt x="345" y="671"/>
                    </a:cubicBezTo>
                    <a:cubicBezTo>
                      <a:pt x="426" y="671"/>
                      <a:pt x="508" y="641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4" name="Google Shape;2624;p9"/>
              <p:cNvSpPr/>
              <p:nvPr/>
            </p:nvSpPr>
            <p:spPr>
              <a:xfrm rot="5400000">
                <a:off x="811929" y="-16703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5" name="Google Shape;2625;p9"/>
              <p:cNvSpPr/>
              <p:nvPr/>
            </p:nvSpPr>
            <p:spPr>
              <a:xfrm rot="5400000">
                <a:off x="700363" y="-284250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33"/>
                      <a:pt x="164" y="665"/>
                      <a:pt x="339" y="665"/>
                    </a:cubicBezTo>
                    <a:cubicBezTo>
                      <a:pt x="420" y="665"/>
                      <a:pt x="504" y="636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6" name="Google Shape;2626;p9"/>
              <p:cNvSpPr/>
              <p:nvPr/>
            </p:nvSpPr>
            <p:spPr>
              <a:xfrm rot="5400000">
                <a:off x="411357" y="-53528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7" name="Google Shape;2627;p9"/>
              <p:cNvSpPr/>
              <p:nvPr/>
            </p:nvSpPr>
            <p:spPr>
              <a:xfrm rot="5400000">
                <a:off x="861175" y="-20971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8" name="Google Shape;2628;p9"/>
              <p:cNvSpPr/>
              <p:nvPr/>
            </p:nvSpPr>
            <p:spPr>
              <a:xfrm rot="5400000">
                <a:off x="1080593" y="-30138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9" name="Google Shape;2629;p9"/>
              <p:cNvSpPr/>
              <p:nvPr/>
            </p:nvSpPr>
            <p:spPr>
              <a:xfrm rot="5400000">
                <a:off x="1132978" y="-40693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0" name="Google Shape;2630;p9"/>
              <p:cNvSpPr/>
              <p:nvPr/>
            </p:nvSpPr>
            <p:spPr>
              <a:xfrm rot="5400000">
                <a:off x="1188502" y="-27002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1" name="Google Shape;2631;p9"/>
              <p:cNvSpPr/>
              <p:nvPr/>
            </p:nvSpPr>
            <p:spPr>
              <a:xfrm rot="5400000">
                <a:off x="1328435" y="-29130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2" name="Google Shape;2632;p9"/>
              <p:cNvSpPr/>
              <p:nvPr/>
            </p:nvSpPr>
            <p:spPr>
              <a:xfrm rot="5400000">
                <a:off x="1344850" y="-39659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3" name="Google Shape;2633;p9"/>
              <p:cNvSpPr/>
              <p:nvPr/>
            </p:nvSpPr>
            <p:spPr>
              <a:xfrm rot="5400000">
                <a:off x="1488844" y="-32672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22" y="0"/>
                    </a:moveTo>
                    <a:cubicBezTo>
                      <a:pt x="140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4" name="Google Shape;2634;p9"/>
              <p:cNvSpPr/>
              <p:nvPr/>
            </p:nvSpPr>
            <p:spPr>
              <a:xfrm rot="5400000">
                <a:off x="1560178" y="-8294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5" name="Google Shape;2635;p9"/>
              <p:cNvSpPr/>
              <p:nvPr/>
            </p:nvSpPr>
            <p:spPr>
              <a:xfrm rot="5400000">
                <a:off x="1412642" y="-19419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6" name="Google Shape;2636;p9"/>
              <p:cNvSpPr/>
              <p:nvPr/>
            </p:nvSpPr>
            <p:spPr>
              <a:xfrm rot="5400000">
                <a:off x="1231325" y="951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7" name="Google Shape;2637;p9"/>
              <p:cNvSpPr/>
              <p:nvPr/>
            </p:nvSpPr>
            <p:spPr>
              <a:xfrm rot="5400000">
                <a:off x="1016515" y="3109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8" name="Google Shape;2638;p9"/>
              <p:cNvSpPr/>
              <p:nvPr/>
            </p:nvSpPr>
            <p:spPr>
              <a:xfrm rot="5400000">
                <a:off x="963612" y="6683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30"/>
                      <a:pt x="561" y="561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9" name="Google Shape;2639;p9"/>
              <p:cNvSpPr/>
              <p:nvPr/>
            </p:nvSpPr>
            <p:spPr>
              <a:xfrm rot="5400000">
                <a:off x="851441" y="-1122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0" name="Google Shape;2640;p9"/>
              <p:cNvSpPr/>
              <p:nvPr/>
            </p:nvSpPr>
            <p:spPr>
              <a:xfrm rot="5400000">
                <a:off x="1036963" y="-17573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30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1" name="Google Shape;2641;p9"/>
              <p:cNvSpPr/>
              <p:nvPr/>
            </p:nvSpPr>
            <p:spPr>
              <a:xfrm rot="5400000">
                <a:off x="864746" y="13068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2" name="Google Shape;2642;p9"/>
              <p:cNvSpPr/>
              <p:nvPr/>
            </p:nvSpPr>
            <p:spPr>
              <a:xfrm rot="5400000">
                <a:off x="710558" y="-7338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0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3" name="Google Shape;2643;p9"/>
              <p:cNvSpPr/>
              <p:nvPr/>
            </p:nvSpPr>
            <p:spPr>
              <a:xfrm rot="5400000">
                <a:off x="750703" y="6755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5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4" name="Google Shape;2644;p9"/>
              <p:cNvSpPr/>
              <p:nvPr/>
            </p:nvSpPr>
            <p:spPr>
              <a:xfrm rot="5400000">
                <a:off x="99858" y="-54342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5" name="Google Shape;2645;p9"/>
              <p:cNvSpPr/>
              <p:nvPr/>
            </p:nvSpPr>
            <p:spPr>
              <a:xfrm rot="5400000">
                <a:off x="516800" y="-36701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6" name="Google Shape;2646;p9"/>
              <p:cNvSpPr/>
              <p:nvPr/>
            </p:nvSpPr>
            <p:spPr>
              <a:xfrm rot="5400000">
                <a:off x="262755" y="-39563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7" name="Google Shape;2647;p9"/>
              <p:cNvSpPr/>
              <p:nvPr/>
            </p:nvSpPr>
            <p:spPr>
              <a:xfrm rot="5400000">
                <a:off x="286515" y="-276885"/>
                <a:ext cx="4515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6" extrusionOk="0">
                    <a:moveTo>
                      <a:pt x="336" y="1"/>
                    </a:moveTo>
                    <a:cubicBezTo>
                      <a:pt x="154" y="1"/>
                      <a:pt x="14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8" name="Google Shape;2648;p9"/>
              <p:cNvSpPr/>
              <p:nvPr/>
            </p:nvSpPr>
            <p:spPr>
              <a:xfrm rot="5400000">
                <a:off x="-89153" y="-667896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9" name="Google Shape;2649;p9"/>
              <p:cNvSpPr/>
              <p:nvPr/>
            </p:nvSpPr>
            <p:spPr>
              <a:xfrm rot="5400000">
                <a:off x="-308960" y="-61811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0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0" name="Google Shape;2650;p9"/>
              <p:cNvSpPr/>
              <p:nvPr/>
            </p:nvSpPr>
            <p:spPr>
              <a:xfrm rot="5400000">
                <a:off x="-11075" y="-5633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1" name="Google Shape;2651;p9"/>
              <p:cNvSpPr/>
              <p:nvPr/>
            </p:nvSpPr>
            <p:spPr>
              <a:xfrm rot="5400000">
                <a:off x="290729" y="-15788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9"/>
              <p:cNvSpPr/>
              <p:nvPr/>
            </p:nvSpPr>
            <p:spPr>
              <a:xfrm rot="5400000">
                <a:off x="393800" y="-119320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8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9"/>
              <p:cNvSpPr/>
              <p:nvPr/>
            </p:nvSpPr>
            <p:spPr>
              <a:xfrm rot="5400000">
                <a:off x="471816" y="-18719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2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9"/>
              <p:cNvSpPr/>
              <p:nvPr/>
            </p:nvSpPr>
            <p:spPr>
              <a:xfrm rot="5400000">
                <a:off x="493847" y="-25542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9"/>
              <p:cNvSpPr/>
              <p:nvPr/>
            </p:nvSpPr>
            <p:spPr>
              <a:xfrm rot="5400000">
                <a:off x="496410" y="-7154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6" name="Google Shape;2656;p9"/>
              <p:cNvSpPr/>
              <p:nvPr/>
            </p:nvSpPr>
            <p:spPr>
              <a:xfrm rot="5400000">
                <a:off x="510925" y="-6170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50" y="0"/>
                    </a:moveTo>
                    <a:cubicBezTo>
                      <a:pt x="168" y="0"/>
                      <a:pt x="14" y="140"/>
                      <a:pt x="14" y="322"/>
                    </a:cubicBezTo>
                    <a:lnTo>
                      <a:pt x="0" y="336"/>
                    </a:ln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84" y="364"/>
                      <a:pt x="644" y="0"/>
                      <a:pt x="35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7" name="Google Shape;2657;p9"/>
              <p:cNvSpPr/>
              <p:nvPr/>
            </p:nvSpPr>
            <p:spPr>
              <a:xfrm rot="5400000">
                <a:off x="966953" y="62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5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9"/>
              <p:cNvSpPr/>
              <p:nvPr/>
            </p:nvSpPr>
            <p:spPr>
              <a:xfrm rot="5400000">
                <a:off x="1058850" y="279744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"/>
                      <a:pt x="14" y="155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9"/>
              <p:cNvSpPr/>
              <p:nvPr/>
            </p:nvSpPr>
            <p:spPr>
              <a:xfrm rot="5400000">
                <a:off x="626638" y="-21375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14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9"/>
              <p:cNvSpPr/>
              <p:nvPr/>
            </p:nvSpPr>
            <p:spPr>
              <a:xfrm rot="5400000">
                <a:off x="574171" y="-49189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9"/>
              <p:cNvSpPr/>
              <p:nvPr/>
            </p:nvSpPr>
            <p:spPr>
              <a:xfrm rot="5400000">
                <a:off x="757269" y="5234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7" y="660"/>
                      <a:pt x="491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9"/>
              <p:cNvSpPr/>
              <p:nvPr/>
            </p:nvSpPr>
            <p:spPr>
              <a:xfrm rot="5400000">
                <a:off x="969775" y="-3741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9"/>
              <p:cNvSpPr/>
              <p:nvPr/>
            </p:nvSpPr>
            <p:spPr>
              <a:xfrm rot="5400000">
                <a:off x="906072" y="22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9"/>
              <p:cNvSpPr/>
              <p:nvPr/>
            </p:nvSpPr>
            <p:spPr>
              <a:xfrm rot="5400000">
                <a:off x="1110313" y="107153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9"/>
              <p:cNvSpPr/>
              <p:nvPr/>
            </p:nvSpPr>
            <p:spPr>
              <a:xfrm rot="5400000">
                <a:off x="1066913" y="1378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9"/>
              <p:cNvSpPr/>
              <p:nvPr/>
            </p:nvSpPr>
            <p:spPr>
              <a:xfrm rot="5400000">
                <a:off x="852507" y="1910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9"/>
              <p:cNvSpPr/>
              <p:nvPr/>
            </p:nvSpPr>
            <p:spPr>
              <a:xfrm rot="5400000">
                <a:off x="952870" y="35750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9"/>
              <p:cNvSpPr/>
              <p:nvPr/>
            </p:nvSpPr>
            <p:spPr>
              <a:xfrm rot="5400000">
                <a:off x="1010065" y="443782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9"/>
              <p:cNvSpPr/>
              <p:nvPr/>
            </p:nvSpPr>
            <p:spPr>
              <a:xfrm rot="5400000">
                <a:off x="1181331" y="540863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5" y="574"/>
                    </a:cubicBezTo>
                    <a:cubicBezTo>
                      <a:pt x="784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9"/>
              <p:cNvSpPr/>
              <p:nvPr/>
            </p:nvSpPr>
            <p:spPr>
              <a:xfrm rot="5400000">
                <a:off x="1320371" y="56545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9"/>
              <p:cNvSpPr/>
              <p:nvPr/>
            </p:nvSpPr>
            <p:spPr>
              <a:xfrm rot="5400000">
                <a:off x="1269196" y="631147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9"/>
              <p:cNvSpPr/>
              <p:nvPr/>
            </p:nvSpPr>
            <p:spPr>
              <a:xfrm rot="5400000">
                <a:off x="1281608" y="-56020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9"/>
              <p:cNvSpPr/>
              <p:nvPr/>
            </p:nvSpPr>
            <p:spPr>
              <a:xfrm rot="5400000">
                <a:off x="1477151" y="13629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4" name="Google Shape;2674;p9"/>
              <p:cNvSpPr/>
              <p:nvPr/>
            </p:nvSpPr>
            <p:spPr>
              <a:xfrm rot="5400000">
                <a:off x="1469001" y="-98383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9"/>
              <p:cNvSpPr/>
              <p:nvPr/>
            </p:nvSpPr>
            <p:spPr>
              <a:xfrm rot="5400000">
                <a:off x="1674193" y="-116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6" name="Google Shape;2676;p9"/>
              <p:cNvSpPr/>
              <p:nvPr/>
            </p:nvSpPr>
            <p:spPr>
              <a:xfrm rot="5400000">
                <a:off x="1472745" y="23660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9"/>
              <p:cNvSpPr/>
              <p:nvPr/>
            </p:nvSpPr>
            <p:spPr>
              <a:xfrm rot="5400000">
                <a:off x="1718917" y="1830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8" name="Google Shape;2678;p9"/>
              <p:cNvSpPr/>
              <p:nvPr/>
            </p:nvSpPr>
            <p:spPr>
              <a:xfrm rot="5400000">
                <a:off x="2052637" y="3837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9" name="Google Shape;2679;p9"/>
              <p:cNvSpPr/>
              <p:nvPr/>
            </p:nvSpPr>
            <p:spPr>
              <a:xfrm rot="5400000">
                <a:off x="165869" y="-36294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9"/>
              <p:cNvSpPr/>
              <p:nvPr/>
            </p:nvSpPr>
            <p:spPr>
              <a:xfrm rot="5400000">
                <a:off x="230997" y="-60731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1" name="Google Shape;2681;p9"/>
              <p:cNvSpPr/>
              <p:nvPr/>
            </p:nvSpPr>
            <p:spPr>
              <a:xfrm rot="5400000">
                <a:off x="1917225" y="-8536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2" name="Google Shape;2682;p9"/>
              <p:cNvSpPr/>
              <p:nvPr/>
            </p:nvSpPr>
            <p:spPr>
              <a:xfrm rot="5400000">
                <a:off x="1893409" y="6332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3" name="Google Shape;2683;p9"/>
              <p:cNvSpPr/>
              <p:nvPr/>
            </p:nvSpPr>
            <p:spPr>
              <a:xfrm rot="5400000">
                <a:off x="1843875" y="-9985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9"/>
              <p:cNvSpPr/>
              <p:nvPr/>
            </p:nvSpPr>
            <p:spPr>
              <a:xfrm rot="5400000">
                <a:off x="1785730" y="-3951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9"/>
              <p:cNvSpPr/>
              <p:nvPr/>
            </p:nvSpPr>
            <p:spPr>
              <a:xfrm rot="5400000">
                <a:off x="1934159" y="14433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9"/>
              <p:cNvSpPr/>
              <p:nvPr/>
            </p:nvSpPr>
            <p:spPr>
              <a:xfrm rot="5400000">
                <a:off x="2201325" y="36236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9"/>
              <p:cNvSpPr/>
              <p:nvPr/>
            </p:nvSpPr>
            <p:spPr>
              <a:xfrm rot="5400000">
                <a:off x="1894388" y="57853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9"/>
              <p:cNvSpPr/>
              <p:nvPr/>
            </p:nvSpPr>
            <p:spPr>
              <a:xfrm rot="5400000">
                <a:off x="1761626" y="78588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9" name="Google Shape;2689;p9"/>
              <p:cNvSpPr/>
              <p:nvPr/>
            </p:nvSpPr>
            <p:spPr>
              <a:xfrm rot="5400000">
                <a:off x="1735044" y="3434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9"/>
              <p:cNvSpPr/>
              <p:nvPr/>
            </p:nvSpPr>
            <p:spPr>
              <a:xfrm rot="5400000">
                <a:off x="1480377" y="3982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9"/>
              <p:cNvSpPr/>
              <p:nvPr/>
            </p:nvSpPr>
            <p:spPr>
              <a:xfrm rot="5400000">
                <a:off x="1306778" y="185716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1"/>
                    </a:cubicBezTo>
                    <a:cubicBezTo>
                      <a:pt x="155" y="1"/>
                      <a:pt x="15" y="141"/>
                      <a:pt x="1" y="322"/>
                    </a:cubicBezTo>
                    <a:lnTo>
                      <a:pt x="15" y="322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5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2" name="Google Shape;2692;p9"/>
              <p:cNvSpPr/>
              <p:nvPr/>
            </p:nvSpPr>
            <p:spPr>
              <a:xfrm rot="5400000">
                <a:off x="1293387" y="39419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93" name="Google Shape;2693;p9"/>
            <p:cNvGrpSpPr/>
            <p:nvPr/>
          </p:nvGrpSpPr>
          <p:grpSpPr>
            <a:xfrm rot="-2700000">
              <a:off x="115054" y="1391149"/>
              <a:ext cx="1209614" cy="1288305"/>
              <a:chOff x="3578567" y="-611692"/>
              <a:chExt cx="1427208" cy="1520056"/>
            </a:xfrm>
          </p:grpSpPr>
          <p:sp>
            <p:nvSpPr>
              <p:cNvPr id="2694" name="Google Shape;2694;p9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5" name="Google Shape;2695;p9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9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9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9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9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9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9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9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9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4" name="Google Shape;2704;p9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9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9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9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9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9" name="Google Shape;2709;p9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0" name="Google Shape;2710;p9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9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9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3" name="Google Shape;2713;p9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4" name="Google Shape;2714;p9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5" name="Google Shape;2715;p9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6" name="Google Shape;2716;p9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7" name="Google Shape;2717;p9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8" name="Google Shape;2718;p9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9" name="Google Shape;2719;p9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0" name="Google Shape;2720;p9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1" name="Google Shape;2721;p9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2" name="Google Shape;2722;p9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3" name="Google Shape;2723;p9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4" name="Google Shape;2724;p9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5" name="Google Shape;2725;p9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6" name="Google Shape;2726;p9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7" name="Google Shape;2727;p9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9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9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9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9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2" name="Google Shape;2732;p9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3" name="Google Shape;2733;p9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9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9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9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9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8" name="Google Shape;2738;p9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9" name="Google Shape;2739;p9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0" name="Google Shape;2740;p9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1" name="Google Shape;2741;p9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2" name="Google Shape;2742;p9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3" name="Google Shape;2743;p9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4" name="Google Shape;2744;p9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5" name="Google Shape;2745;p9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9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9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9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9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9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9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2" name="Google Shape;2752;p9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3" name="Google Shape;2753;p9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4" name="Google Shape;2754;p9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5" name="Google Shape;2755;p9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6" name="Google Shape;2756;p9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7" name="Google Shape;2757;p9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8" name="Google Shape;2758;p9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9" name="Google Shape;2759;p9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0" name="Google Shape;2760;p9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1" name="Google Shape;2761;p9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9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9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9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9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9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9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9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69" name="Google Shape;2769;p9"/>
            <p:cNvGrpSpPr/>
            <p:nvPr/>
          </p:nvGrpSpPr>
          <p:grpSpPr>
            <a:xfrm rot="-3249540">
              <a:off x="7325074" y="3467776"/>
              <a:ext cx="2932975" cy="1412786"/>
              <a:chOff x="7348497" y="4037175"/>
              <a:chExt cx="3460343" cy="1666814"/>
            </a:xfrm>
          </p:grpSpPr>
          <p:sp>
            <p:nvSpPr>
              <p:cNvPr id="2770" name="Google Shape;2770;p9"/>
              <p:cNvSpPr/>
              <p:nvPr/>
            </p:nvSpPr>
            <p:spPr>
              <a:xfrm rot="5400000">
                <a:off x="8245261" y="3140411"/>
                <a:ext cx="1666814" cy="3460343"/>
              </a:xfrm>
              <a:custGeom>
                <a:avLst/>
                <a:gdLst/>
                <a:ahLst/>
                <a:cxnLst/>
                <a:rect l="l" t="t" r="r" b="b"/>
                <a:pathLst>
                  <a:path w="28939" h="60078" extrusionOk="0">
                    <a:moveTo>
                      <a:pt x="26544" y="1"/>
                    </a:moveTo>
                    <a:cubicBezTo>
                      <a:pt x="26470" y="1"/>
                      <a:pt x="26383" y="14"/>
                      <a:pt x="26280" y="43"/>
                    </a:cubicBezTo>
                    <a:cubicBezTo>
                      <a:pt x="18486" y="3975"/>
                      <a:pt x="12189" y="10636"/>
                      <a:pt x="8033" y="18276"/>
                    </a:cubicBezTo>
                    <a:cubicBezTo>
                      <a:pt x="8951" y="17759"/>
                      <a:pt x="12482" y="16504"/>
                      <a:pt x="13567" y="16504"/>
                    </a:cubicBezTo>
                    <a:cubicBezTo>
                      <a:pt x="14185" y="16504"/>
                      <a:pt x="14009" y="16911"/>
                      <a:pt x="12105" y="18094"/>
                    </a:cubicBezTo>
                    <a:cubicBezTo>
                      <a:pt x="11293" y="18696"/>
                      <a:pt x="10495" y="19298"/>
                      <a:pt x="9656" y="19872"/>
                    </a:cubicBezTo>
                    <a:cubicBezTo>
                      <a:pt x="7725" y="21411"/>
                      <a:pt x="5248" y="22824"/>
                      <a:pt x="4394" y="25245"/>
                    </a:cubicBezTo>
                    <a:cubicBezTo>
                      <a:pt x="3275" y="28226"/>
                      <a:pt x="2058" y="31234"/>
                      <a:pt x="1484" y="34369"/>
                    </a:cubicBezTo>
                    <a:cubicBezTo>
                      <a:pt x="1899" y="33866"/>
                      <a:pt x="6654" y="31283"/>
                      <a:pt x="7785" y="31283"/>
                    </a:cubicBezTo>
                    <a:cubicBezTo>
                      <a:pt x="7913" y="31283"/>
                      <a:pt x="7995" y="31316"/>
                      <a:pt x="8019" y="31388"/>
                    </a:cubicBezTo>
                    <a:cubicBezTo>
                      <a:pt x="6102" y="33487"/>
                      <a:pt x="3695" y="35432"/>
                      <a:pt x="1806" y="37657"/>
                    </a:cubicBezTo>
                    <a:cubicBezTo>
                      <a:pt x="168" y="39140"/>
                      <a:pt x="420" y="41393"/>
                      <a:pt x="196" y="43408"/>
                    </a:cubicBezTo>
                    <a:cubicBezTo>
                      <a:pt x="1" y="45773"/>
                      <a:pt x="70" y="48138"/>
                      <a:pt x="406" y="50489"/>
                    </a:cubicBezTo>
                    <a:cubicBezTo>
                      <a:pt x="1117" y="49058"/>
                      <a:pt x="4721" y="44902"/>
                      <a:pt x="5471" y="44902"/>
                    </a:cubicBezTo>
                    <a:cubicBezTo>
                      <a:pt x="5799" y="44902"/>
                      <a:pt x="5581" y="45696"/>
                      <a:pt x="4338" y="47858"/>
                    </a:cubicBezTo>
                    <a:cubicBezTo>
                      <a:pt x="3191" y="50279"/>
                      <a:pt x="2113" y="52742"/>
                      <a:pt x="1330" y="55303"/>
                    </a:cubicBezTo>
                    <a:cubicBezTo>
                      <a:pt x="1756" y="56265"/>
                      <a:pt x="2101" y="60078"/>
                      <a:pt x="3281" y="60078"/>
                    </a:cubicBezTo>
                    <a:cubicBezTo>
                      <a:pt x="3302" y="60078"/>
                      <a:pt x="3323" y="60077"/>
                      <a:pt x="3345" y="60074"/>
                    </a:cubicBezTo>
                    <a:cubicBezTo>
                      <a:pt x="6269" y="59864"/>
                      <a:pt x="10272" y="53120"/>
                      <a:pt x="12175" y="50727"/>
                    </a:cubicBezTo>
                    <a:cubicBezTo>
                      <a:pt x="12608" y="50097"/>
                      <a:pt x="12986" y="49439"/>
                      <a:pt x="13462" y="48838"/>
                    </a:cubicBezTo>
                    <a:cubicBezTo>
                      <a:pt x="14903" y="47033"/>
                      <a:pt x="14344" y="44416"/>
                      <a:pt x="14637" y="42247"/>
                    </a:cubicBezTo>
                    <a:cubicBezTo>
                      <a:pt x="14693" y="40889"/>
                      <a:pt x="14553" y="39532"/>
                      <a:pt x="14232" y="38217"/>
                    </a:cubicBezTo>
                    <a:cubicBezTo>
                      <a:pt x="14290" y="37868"/>
                      <a:pt x="14387" y="37717"/>
                      <a:pt x="14510" y="37717"/>
                    </a:cubicBezTo>
                    <a:cubicBezTo>
                      <a:pt x="15254" y="37717"/>
                      <a:pt x="16956" y="43162"/>
                      <a:pt x="16848" y="43618"/>
                    </a:cubicBezTo>
                    <a:cubicBezTo>
                      <a:pt x="18905" y="39910"/>
                      <a:pt x="20892" y="36174"/>
                      <a:pt x="22684" y="32340"/>
                    </a:cubicBezTo>
                    <a:cubicBezTo>
                      <a:pt x="22893" y="29555"/>
                      <a:pt x="21424" y="27022"/>
                      <a:pt x="20697" y="24461"/>
                    </a:cubicBezTo>
                    <a:cubicBezTo>
                      <a:pt x="20749" y="24391"/>
                      <a:pt x="20817" y="24358"/>
                      <a:pt x="20897" y="24358"/>
                    </a:cubicBezTo>
                    <a:cubicBezTo>
                      <a:pt x="21790" y="24358"/>
                      <a:pt x="24246" y="28354"/>
                      <a:pt x="24349" y="28995"/>
                    </a:cubicBezTo>
                    <a:cubicBezTo>
                      <a:pt x="25230" y="27106"/>
                      <a:pt x="25874" y="25119"/>
                      <a:pt x="26504" y="23132"/>
                    </a:cubicBezTo>
                    <a:cubicBezTo>
                      <a:pt x="27567" y="20473"/>
                      <a:pt x="27931" y="17982"/>
                      <a:pt x="26728" y="15268"/>
                    </a:cubicBezTo>
                    <a:cubicBezTo>
                      <a:pt x="26182" y="13519"/>
                      <a:pt x="25174" y="11951"/>
                      <a:pt x="24447" y="10300"/>
                    </a:cubicBezTo>
                    <a:cubicBezTo>
                      <a:pt x="24600" y="10050"/>
                      <a:pt x="24811" y="9945"/>
                      <a:pt x="25056" y="9945"/>
                    </a:cubicBezTo>
                    <a:cubicBezTo>
                      <a:pt x="26125" y="9945"/>
                      <a:pt x="27835" y="11951"/>
                      <a:pt x="28211" y="12623"/>
                    </a:cubicBezTo>
                    <a:cubicBezTo>
                      <a:pt x="28309" y="12763"/>
                      <a:pt x="28407" y="12917"/>
                      <a:pt x="28505" y="13057"/>
                    </a:cubicBezTo>
                    <a:cubicBezTo>
                      <a:pt x="28939" y="9726"/>
                      <a:pt x="28687" y="6354"/>
                      <a:pt x="27763" y="3122"/>
                    </a:cubicBezTo>
                    <a:cubicBezTo>
                      <a:pt x="27595" y="2324"/>
                      <a:pt x="27385" y="1540"/>
                      <a:pt x="27133" y="771"/>
                    </a:cubicBezTo>
                    <a:cubicBezTo>
                      <a:pt x="26981" y="371"/>
                      <a:pt x="26936" y="1"/>
                      <a:pt x="265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9"/>
              <p:cNvSpPr/>
              <p:nvPr/>
            </p:nvSpPr>
            <p:spPr>
              <a:xfrm rot="5400000">
                <a:off x="10482529" y="5483703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" y="0"/>
                    </a:move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2" name="Google Shape;2772;p9"/>
              <p:cNvSpPr/>
              <p:nvPr/>
            </p:nvSpPr>
            <p:spPr>
              <a:xfrm rot="5400000">
                <a:off x="9304498" y="462898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9"/>
              <p:cNvSpPr/>
              <p:nvPr/>
            </p:nvSpPr>
            <p:spPr>
              <a:xfrm rot="5400000">
                <a:off x="8618048" y="441826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4" name="Google Shape;2774;p9"/>
              <p:cNvSpPr/>
              <p:nvPr/>
            </p:nvSpPr>
            <p:spPr>
              <a:xfrm rot="5400000">
                <a:off x="8175256" y="423847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5" name="Google Shape;2775;p9"/>
              <p:cNvSpPr/>
              <p:nvPr/>
            </p:nvSpPr>
            <p:spPr>
              <a:xfrm rot="5400000">
                <a:off x="8573838" y="426964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6" name="Google Shape;2776;p9"/>
              <p:cNvSpPr/>
              <p:nvPr/>
            </p:nvSpPr>
            <p:spPr>
              <a:xfrm rot="5400000">
                <a:off x="8130355" y="435462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7" name="Google Shape;2777;p9"/>
              <p:cNvSpPr/>
              <p:nvPr/>
            </p:nvSpPr>
            <p:spPr>
              <a:xfrm rot="5400000">
                <a:off x="8507451" y="449315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8" name="Google Shape;2778;p9"/>
              <p:cNvSpPr/>
              <p:nvPr/>
            </p:nvSpPr>
            <p:spPr>
              <a:xfrm rot="5400000">
                <a:off x="9104070" y="445104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9" name="Google Shape;2779;p9"/>
              <p:cNvSpPr/>
              <p:nvPr/>
            </p:nvSpPr>
            <p:spPr>
              <a:xfrm rot="5400000">
                <a:off x="8063651" y="47219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9"/>
              <p:cNvSpPr/>
              <p:nvPr/>
            </p:nvSpPr>
            <p:spPr>
              <a:xfrm rot="5400000">
                <a:off x="7885602" y="434396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9"/>
              <p:cNvSpPr/>
              <p:nvPr/>
            </p:nvSpPr>
            <p:spPr>
              <a:xfrm rot="5400000">
                <a:off x="7708042" y="4312511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1" y="154"/>
                      <a:pt x="11" y="336"/>
                    </a:cubicBezTo>
                    <a:cubicBezTo>
                      <a:pt x="1" y="536"/>
                      <a:pt x="167" y="665"/>
                      <a:pt x="339" y="665"/>
                    </a:cubicBezTo>
                    <a:cubicBezTo>
                      <a:pt x="421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9"/>
              <p:cNvSpPr/>
              <p:nvPr/>
            </p:nvSpPr>
            <p:spPr>
              <a:xfrm rot="5400000">
                <a:off x="7663256" y="4189638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9"/>
              <p:cNvSpPr/>
              <p:nvPr/>
            </p:nvSpPr>
            <p:spPr>
              <a:xfrm rot="5400000">
                <a:off x="8817670" y="476437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9"/>
              <p:cNvSpPr/>
              <p:nvPr/>
            </p:nvSpPr>
            <p:spPr>
              <a:xfrm rot="5400000">
                <a:off x="9460371" y="493196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5" name="Google Shape;2785;p9"/>
              <p:cNvSpPr/>
              <p:nvPr/>
            </p:nvSpPr>
            <p:spPr>
              <a:xfrm rot="5400000">
                <a:off x="9126391" y="497330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6" name="Google Shape;2786;p9"/>
              <p:cNvSpPr/>
              <p:nvPr/>
            </p:nvSpPr>
            <p:spPr>
              <a:xfrm rot="5400000">
                <a:off x="10507561" y="5476299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9"/>
              <p:cNvSpPr/>
              <p:nvPr/>
            </p:nvSpPr>
            <p:spPr>
              <a:xfrm rot="5400000">
                <a:off x="9349370" y="50882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9"/>
              <p:cNvSpPr/>
              <p:nvPr/>
            </p:nvSpPr>
            <p:spPr>
              <a:xfrm rot="5400000">
                <a:off x="9969779" y="512978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9"/>
              <p:cNvSpPr/>
              <p:nvPr/>
            </p:nvSpPr>
            <p:spPr>
              <a:xfrm rot="5400000">
                <a:off x="8949781" y="5223348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9"/>
              <p:cNvSpPr/>
              <p:nvPr/>
            </p:nvSpPr>
            <p:spPr>
              <a:xfrm rot="5400000">
                <a:off x="9504811" y="533912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9"/>
              <p:cNvSpPr/>
              <p:nvPr/>
            </p:nvSpPr>
            <p:spPr>
              <a:xfrm rot="5400000">
                <a:off x="10124471" y="531794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2" name="Google Shape;2792;p9"/>
              <p:cNvSpPr/>
              <p:nvPr/>
            </p:nvSpPr>
            <p:spPr>
              <a:xfrm rot="5400000">
                <a:off x="9526643" y="54347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3" name="Google Shape;2793;p9"/>
              <p:cNvSpPr/>
              <p:nvPr/>
            </p:nvSpPr>
            <p:spPr>
              <a:xfrm rot="5400000">
                <a:off x="8552093" y="49527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4" name="Google Shape;2794;p9"/>
              <p:cNvSpPr/>
              <p:nvPr/>
            </p:nvSpPr>
            <p:spPr>
              <a:xfrm rot="5400000">
                <a:off x="8662661" y="50671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5" name="Google Shape;2795;p9"/>
              <p:cNvSpPr/>
              <p:nvPr/>
            </p:nvSpPr>
            <p:spPr>
              <a:xfrm rot="5400000">
                <a:off x="9438280" y="474288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6" name="Google Shape;2796;p9"/>
              <p:cNvSpPr/>
              <p:nvPr/>
            </p:nvSpPr>
            <p:spPr>
              <a:xfrm rot="5400000">
                <a:off x="10102438" y="48793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7" name="Google Shape;2797;p9"/>
              <p:cNvSpPr/>
              <p:nvPr/>
            </p:nvSpPr>
            <p:spPr>
              <a:xfrm rot="5400000">
                <a:off x="8729451" y="46082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8" name="Google Shape;2798;p9"/>
              <p:cNvSpPr/>
              <p:nvPr/>
            </p:nvSpPr>
            <p:spPr>
              <a:xfrm rot="5400000">
                <a:off x="8530204" y="46814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9" name="Google Shape;2799;p9"/>
              <p:cNvSpPr/>
              <p:nvPr/>
            </p:nvSpPr>
            <p:spPr>
              <a:xfrm rot="5400000">
                <a:off x="9214552" y="47121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0" name="Google Shape;2800;p9"/>
              <p:cNvSpPr/>
              <p:nvPr/>
            </p:nvSpPr>
            <p:spPr>
              <a:xfrm rot="5400000">
                <a:off x="9837121" y="48684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9"/>
              <p:cNvSpPr/>
              <p:nvPr/>
            </p:nvSpPr>
            <p:spPr>
              <a:xfrm rot="5400000">
                <a:off x="8971785" y="488996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9"/>
              <p:cNvSpPr/>
              <p:nvPr/>
            </p:nvSpPr>
            <p:spPr>
              <a:xfrm rot="5400000">
                <a:off x="8751801" y="4900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9"/>
              <p:cNvSpPr/>
              <p:nvPr/>
            </p:nvSpPr>
            <p:spPr>
              <a:xfrm rot="5400000">
                <a:off x="9704116" y="501522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9"/>
              <p:cNvSpPr/>
              <p:nvPr/>
            </p:nvSpPr>
            <p:spPr>
              <a:xfrm rot="5400000">
                <a:off x="10463783" y="514001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9"/>
              <p:cNvSpPr/>
              <p:nvPr/>
            </p:nvSpPr>
            <p:spPr>
              <a:xfrm rot="5400000">
                <a:off x="9060637" y="51093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9"/>
              <p:cNvSpPr/>
              <p:nvPr/>
            </p:nvSpPr>
            <p:spPr>
              <a:xfrm rot="5400000">
                <a:off x="8883740" y="5025648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1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7" name="Google Shape;2807;p9"/>
              <p:cNvSpPr/>
              <p:nvPr/>
            </p:nvSpPr>
            <p:spPr>
              <a:xfrm rot="5400000">
                <a:off x="8707044" y="5180801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8" name="Google Shape;2808;p9"/>
              <p:cNvSpPr/>
              <p:nvPr/>
            </p:nvSpPr>
            <p:spPr>
              <a:xfrm rot="5400000">
                <a:off x="9814656" y="52650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9" name="Google Shape;2809;p9"/>
              <p:cNvSpPr/>
              <p:nvPr/>
            </p:nvSpPr>
            <p:spPr>
              <a:xfrm rot="5400000">
                <a:off x="10485297" y="527612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0" name="Google Shape;2810;p9"/>
              <p:cNvSpPr/>
              <p:nvPr/>
            </p:nvSpPr>
            <p:spPr>
              <a:xfrm rot="5400000">
                <a:off x="10036080" y="540209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9"/>
              <p:cNvSpPr/>
              <p:nvPr/>
            </p:nvSpPr>
            <p:spPr>
              <a:xfrm rot="5400000">
                <a:off x="9394156" y="546590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9"/>
              <p:cNvSpPr/>
              <p:nvPr/>
            </p:nvSpPr>
            <p:spPr>
              <a:xfrm rot="5400000">
                <a:off x="9881647" y="51604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9"/>
              <p:cNvSpPr/>
              <p:nvPr/>
            </p:nvSpPr>
            <p:spPr>
              <a:xfrm rot="5400000">
                <a:off x="9038345" y="5202348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9"/>
              <p:cNvSpPr/>
              <p:nvPr/>
            </p:nvSpPr>
            <p:spPr>
              <a:xfrm rot="5400000">
                <a:off x="9903536" y="50568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9"/>
              <p:cNvSpPr/>
              <p:nvPr/>
            </p:nvSpPr>
            <p:spPr>
              <a:xfrm rot="5400000">
                <a:off x="8264454" y="47859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9"/>
              <p:cNvSpPr/>
              <p:nvPr/>
            </p:nvSpPr>
            <p:spPr>
              <a:xfrm rot="5400000">
                <a:off x="7523912" y="432316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45" y="1"/>
                    </a:moveTo>
                    <a:cubicBezTo>
                      <a:pt x="163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4"/>
                    </a:cubicBezTo>
                    <a:cubicBezTo>
                      <a:pt x="779" y="365"/>
                      <a:pt x="639" y="1"/>
                      <a:pt x="34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9"/>
              <p:cNvSpPr/>
              <p:nvPr/>
            </p:nvSpPr>
            <p:spPr>
              <a:xfrm rot="5400000">
                <a:off x="7929841" y="45144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9"/>
              <p:cNvSpPr/>
              <p:nvPr/>
            </p:nvSpPr>
            <p:spPr>
              <a:xfrm rot="5400000">
                <a:off x="8197347" y="4524729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9"/>
              <p:cNvSpPr/>
              <p:nvPr/>
            </p:nvSpPr>
            <p:spPr>
              <a:xfrm rot="5400000">
                <a:off x="8905600" y="466046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9"/>
              <p:cNvSpPr/>
              <p:nvPr/>
            </p:nvSpPr>
            <p:spPr>
              <a:xfrm rot="5400000">
                <a:off x="8840163" y="446175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9"/>
              <p:cNvSpPr/>
              <p:nvPr/>
            </p:nvSpPr>
            <p:spPr>
              <a:xfrm rot="5400000">
                <a:off x="8441294" y="458726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9"/>
              <p:cNvSpPr/>
              <p:nvPr/>
            </p:nvSpPr>
            <p:spPr>
              <a:xfrm rot="5400000">
                <a:off x="9236585" y="4545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9"/>
              <p:cNvSpPr/>
              <p:nvPr/>
            </p:nvSpPr>
            <p:spPr>
              <a:xfrm rot="5400000">
                <a:off x="10013673" y="480683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4" name="Google Shape;2824;p9"/>
              <p:cNvSpPr/>
              <p:nvPr/>
            </p:nvSpPr>
            <p:spPr>
              <a:xfrm rot="5400000">
                <a:off x="9659445" y="4994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5" name="Google Shape;2825;p9"/>
              <p:cNvSpPr/>
              <p:nvPr/>
            </p:nvSpPr>
            <p:spPr>
              <a:xfrm rot="5400000">
                <a:off x="9570968" y="538129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6" name="Google Shape;2826;p9"/>
              <p:cNvSpPr/>
              <p:nvPr/>
            </p:nvSpPr>
            <p:spPr>
              <a:xfrm rot="5400000">
                <a:off x="7501447" y="41973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7" name="Google Shape;2827;p9"/>
              <p:cNvSpPr/>
              <p:nvPr/>
            </p:nvSpPr>
            <p:spPr>
              <a:xfrm rot="5400000">
                <a:off x="7797412" y="456678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8" name="Google Shape;2828;p9"/>
              <p:cNvSpPr/>
              <p:nvPr/>
            </p:nvSpPr>
            <p:spPr>
              <a:xfrm rot="5400000">
                <a:off x="8108380" y="457692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9" name="Google Shape;2829;p9"/>
              <p:cNvSpPr/>
              <p:nvPr/>
            </p:nvSpPr>
            <p:spPr>
              <a:xfrm rot="5400000">
                <a:off x="8419405" y="4732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0" name="Google Shape;2830;p9"/>
              <p:cNvSpPr/>
              <p:nvPr/>
            </p:nvSpPr>
            <p:spPr>
              <a:xfrm rot="5400000">
                <a:off x="8640340" y="492148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4" y="642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1" name="Google Shape;2831;p9"/>
              <p:cNvSpPr/>
              <p:nvPr/>
            </p:nvSpPr>
            <p:spPr>
              <a:xfrm rot="5400000">
                <a:off x="8485533" y="504656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2" name="Google Shape;2832;p9"/>
              <p:cNvSpPr/>
              <p:nvPr/>
            </p:nvSpPr>
            <p:spPr>
              <a:xfrm rot="5400000">
                <a:off x="8684780" y="481700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3" name="Google Shape;2833;p9"/>
              <p:cNvSpPr/>
              <p:nvPr/>
            </p:nvSpPr>
            <p:spPr>
              <a:xfrm rot="5400000">
                <a:off x="8994078" y="48480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4" name="Google Shape;2834;p9"/>
              <p:cNvSpPr/>
              <p:nvPr/>
            </p:nvSpPr>
            <p:spPr>
              <a:xfrm rot="5400000">
                <a:off x="9748009" y="494236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5" name="Google Shape;2835;p9"/>
              <p:cNvSpPr/>
              <p:nvPr/>
            </p:nvSpPr>
            <p:spPr>
              <a:xfrm rot="5400000">
                <a:off x="8773488" y="498379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9"/>
              <p:cNvSpPr/>
              <p:nvPr/>
            </p:nvSpPr>
            <p:spPr>
              <a:xfrm rot="5400000">
                <a:off x="9259309" y="507727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9"/>
              <p:cNvSpPr/>
              <p:nvPr/>
            </p:nvSpPr>
            <p:spPr>
              <a:xfrm rot="5400000">
                <a:off x="9416305" y="515012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" name="Google Shape;2970;p11"/>
          <p:cNvSpPr txBox="1">
            <a:spLocks noGrp="1"/>
          </p:cNvSpPr>
          <p:nvPr>
            <p:ph type="title" hasCustomPrompt="1"/>
          </p:nvPr>
        </p:nvSpPr>
        <p:spPr>
          <a:xfrm>
            <a:off x="720000" y="2009436"/>
            <a:ext cx="4257600" cy="110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l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971" name="Google Shape;2971;p11"/>
          <p:cNvSpPr txBox="1">
            <a:spLocks noGrp="1"/>
          </p:cNvSpPr>
          <p:nvPr>
            <p:ph type="subTitle" idx="1"/>
          </p:nvPr>
        </p:nvSpPr>
        <p:spPr>
          <a:xfrm flipH="1">
            <a:off x="720000" y="3018122"/>
            <a:ext cx="4257600" cy="6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grpSp>
        <p:nvGrpSpPr>
          <p:cNvPr id="2972" name="Google Shape;2972;p11"/>
          <p:cNvGrpSpPr/>
          <p:nvPr/>
        </p:nvGrpSpPr>
        <p:grpSpPr>
          <a:xfrm flipH="1">
            <a:off x="-1077643" y="-1157235"/>
            <a:ext cx="3183481" cy="6468438"/>
            <a:chOff x="6946407" y="-1049610"/>
            <a:chExt cx="3183481" cy="6468438"/>
          </a:xfrm>
        </p:grpSpPr>
        <p:grpSp>
          <p:nvGrpSpPr>
            <p:cNvPr id="2973" name="Google Shape;2973;p11"/>
            <p:cNvGrpSpPr/>
            <p:nvPr/>
          </p:nvGrpSpPr>
          <p:grpSpPr>
            <a:xfrm rot="-2267519">
              <a:off x="7071672" y="-299130"/>
              <a:ext cx="2932951" cy="1412775"/>
              <a:chOff x="7348497" y="4037175"/>
              <a:chExt cx="3460343" cy="1666814"/>
            </a:xfrm>
          </p:grpSpPr>
          <p:sp>
            <p:nvSpPr>
              <p:cNvPr id="2974" name="Google Shape;2974;p11"/>
              <p:cNvSpPr/>
              <p:nvPr/>
            </p:nvSpPr>
            <p:spPr>
              <a:xfrm rot="5400000">
                <a:off x="8245261" y="3140411"/>
                <a:ext cx="1666814" cy="3460343"/>
              </a:xfrm>
              <a:custGeom>
                <a:avLst/>
                <a:gdLst/>
                <a:ahLst/>
                <a:cxnLst/>
                <a:rect l="l" t="t" r="r" b="b"/>
                <a:pathLst>
                  <a:path w="28939" h="60078" extrusionOk="0">
                    <a:moveTo>
                      <a:pt x="26544" y="1"/>
                    </a:moveTo>
                    <a:cubicBezTo>
                      <a:pt x="26470" y="1"/>
                      <a:pt x="26383" y="14"/>
                      <a:pt x="26280" y="43"/>
                    </a:cubicBezTo>
                    <a:cubicBezTo>
                      <a:pt x="18486" y="3975"/>
                      <a:pt x="12189" y="10636"/>
                      <a:pt x="8033" y="18276"/>
                    </a:cubicBezTo>
                    <a:cubicBezTo>
                      <a:pt x="8951" y="17759"/>
                      <a:pt x="12482" y="16504"/>
                      <a:pt x="13567" y="16504"/>
                    </a:cubicBezTo>
                    <a:cubicBezTo>
                      <a:pt x="14185" y="16504"/>
                      <a:pt x="14009" y="16911"/>
                      <a:pt x="12105" y="18094"/>
                    </a:cubicBezTo>
                    <a:cubicBezTo>
                      <a:pt x="11293" y="18696"/>
                      <a:pt x="10495" y="19298"/>
                      <a:pt x="9656" y="19872"/>
                    </a:cubicBezTo>
                    <a:cubicBezTo>
                      <a:pt x="7725" y="21411"/>
                      <a:pt x="5248" y="22824"/>
                      <a:pt x="4394" y="25245"/>
                    </a:cubicBezTo>
                    <a:cubicBezTo>
                      <a:pt x="3275" y="28226"/>
                      <a:pt x="2058" y="31234"/>
                      <a:pt x="1484" y="34369"/>
                    </a:cubicBezTo>
                    <a:cubicBezTo>
                      <a:pt x="1899" y="33866"/>
                      <a:pt x="6654" y="31283"/>
                      <a:pt x="7785" y="31283"/>
                    </a:cubicBezTo>
                    <a:cubicBezTo>
                      <a:pt x="7913" y="31283"/>
                      <a:pt x="7995" y="31316"/>
                      <a:pt x="8019" y="31388"/>
                    </a:cubicBezTo>
                    <a:cubicBezTo>
                      <a:pt x="6102" y="33487"/>
                      <a:pt x="3695" y="35432"/>
                      <a:pt x="1806" y="37657"/>
                    </a:cubicBezTo>
                    <a:cubicBezTo>
                      <a:pt x="168" y="39140"/>
                      <a:pt x="420" y="41393"/>
                      <a:pt x="196" y="43408"/>
                    </a:cubicBezTo>
                    <a:cubicBezTo>
                      <a:pt x="1" y="45773"/>
                      <a:pt x="70" y="48138"/>
                      <a:pt x="406" y="50489"/>
                    </a:cubicBezTo>
                    <a:cubicBezTo>
                      <a:pt x="1117" y="49058"/>
                      <a:pt x="4721" y="44902"/>
                      <a:pt x="5471" y="44902"/>
                    </a:cubicBezTo>
                    <a:cubicBezTo>
                      <a:pt x="5799" y="44902"/>
                      <a:pt x="5581" y="45696"/>
                      <a:pt x="4338" y="47858"/>
                    </a:cubicBezTo>
                    <a:cubicBezTo>
                      <a:pt x="3191" y="50279"/>
                      <a:pt x="2113" y="52742"/>
                      <a:pt x="1330" y="55303"/>
                    </a:cubicBezTo>
                    <a:cubicBezTo>
                      <a:pt x="1756" y="56265"/>
                      <a:pt x="2101" y="60078"/>
                      <a:pt x="3281" y="60078"/>
                    </a:cubicBezTo>
                    <a:cubicBezTo>
                      <a:pt x="3302" y="60078"/>
                      <a:pt x="3323" y="60077"/>
                      <a:pt x="3345" y="60074"/>
                    </a:cubicBezTo>
                    <a:cubicBezTo>
                      <a:pt x="6269" y="59864"/>
                      <a:pt x="10272" y="53120"/>
                      <a:pt x="12175" y="50727"/>
                    </a:cubicBezTo>
                    <a:cubicBezTo>
                      <a:pt x="12608" y="50097"/>
                      <a:pt x="12986" y="49439"/>
                      <a:pt x="13462" y="48838"/>
                    </a:cubicBezTo>
                    <a:cubicBezTo>
                      <a:pt x="14903" y="47033"/>
                      <a:pt x="14344" y="44416"/>
                      <a:pt x="14637" y="42247"/>
                    </a:cubicBezTo>
                    <a:cubicBezTo>
                      <a:pt x="14693" y="40889"/>
                      <a:pt x="14553" y="39532"/>
                      <a:pt x="14232" y="38217"/>
                    </a:cubicBezTo>
                    <a:cubicBezTo>
                      <a:pt x="14290" y="37868"/>
                      <a:pt x="14387" y="37717"/>
                      <a:pt x="14510" y="37717"/>
                    </a:cubicBezTo>
                    <a:cubicBezTo>
                      <a:pt x="15254" y="37717"/>
                      <a:pt x="16956" y="43162"/>
                      <a:pt x="16848" y="43618"/>
                    </a:cubicBezTo>
                    <a:cubicBezTo>
                      <a:pt x="18905" y="39910"/>
                      <a:pt x="20892" y="36174"/>
                      <a:pt x="22684" y="32340"/>
                    </a:cubicBezTo>
                    <a:cubicBezTo>
                      <a:pt x="22893" y="29555"/>
                      <a:pt x="21424" y="27022"/>
                      <a:pt x="20697" y="24461"/>
                    </a:cubicBezTo>
                    <a:cubicBezTo>
                      <a:pt x="20749" y="24391"/>
                      <a:pt x="20817" y="24358"/>
                      <a:pt x="20897" y="24358"/>
                    </a:cubicBezTo>
                    <a:cubicBezTo>
                      <a:pt x="21790" y="24358"/>
                      <a:pt x="24246" y="28354"/>
                      <a:pt x="24349" y="28995"/>
                    </a:cubicBezTo>
                    <a:cubicBezTo>
                      <a:pt x="25230" y="27106"/>
                      <a:pt x="25874" y="25119"/>
                      <a:pt x="26504" y="23132"/>
                    </a:cubicBezTo>
                    <a:cubicBezTo>
                      <a:pt x="27567" y="20473"/>
                      <a:pt x="27931" y="17982"/>
                      <a:pt x="26728" y="15268"/>
                    </a:cubicBezTo>
                    <a:cubicBezTo>
                      <a:pt x="26182" y="13519"/>
                      <a:pt x="25174" y="11951"/>
                      <a:pt x="24447" y="10300"/>
                    </a:cubicBezTo>
                    <a:cubicBezTo>
                      <a:pt x="24600" y="10050"/>
                      <a:pt x="24811" y="9945"/>
                      <a:pt x="25056" y="9945"/>
                    </a:cubicBezTo>
                    <a:cubicBezTo>
                      <a:pt x="26125" y="9945"/>
                      <a:pt x="27835" y="11951"/>
                      <a:pt x="28211" y="12623"/>
                    </a:cubicBezTo>
                    <a:cubicBezTo>
                      <a:pt x="28309" y="12763"/>
                      <a:pt x="28407" y="12917"/>
                      <a:pt x="28505" y="13057"/>
                    </a:cubicBezTo>
                    <a:cubicBezTo>
                      <a:pt x="28939" y="9726"/>
                      <a:pt x="28687" y="6354"/>
                      <a:pt x="27763" y="3122"/>
                    </a:cubicBezTo>
                    <a:cubicBezTo>
                      <a:pt x="27595" y="2324"/>
                      <a:pt x="27385" y="1540"/>
                      <a:pt x="27133" y="771"/>
                    </a:cubicBezTo>
                    <a:cubicBezTo>
                      <a:pt x="26981" y="371"/>
                      <a:pt x="26936" y="1"/>
                      <a:pt x="265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11"/>
              <p:cNvSpPr/>
              <p:nvPr/>
            </p:nvSpPr>
            <p:spPr>
              <a:xfrm rot="5400000">
                <a:off x="10482529" y="5483703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" y="0"/>
                    </a:move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11"/>
              <p:cNvSpPr/>
              <p:nvPr/>
            </p:nvSpPr>
            <p:spPr>
              <a:xfrm rot="5400000">
                <a:off x="9304498" y="462898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11"/>
              <p:cNvSpPr/>
              <p:nvPr/>
            </p:nvSpPr>
            <p:spPr>
              <a:xfrm rot="5400000">
                <a:off x="8618048" y="441826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11"/>
              <p:cNvSpPr/>
              <p:nvPr/>
            </p:nvSpPr>
            <p:spPr>
              <a:xfrm rot="5400000">
                <a:off x="8175256" y="423847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11"/>
              <p:cNvSpPr/>
              <p:nvPr/>
            </p:nvSpPr>
            <p:spPr>
              <a:xfrm rot="5400000">
                <a:off x="8573838" y="426964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11"/>
              <p:cNvSpPr/>
              <p:nvPr/>
            </p:nvSpPr>
            <p:spPr>
              <a:xfrm rot="5400000">
                <a:off x="8130355" y="435462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11"/>
              <p:cNvSpPr/>
              <p:nvPr/>
            </p:nvSpPr>
            <p:spPr>
              <a:xfrm rot="5400000">
                <a:off x="8507451" y="449315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11"/>
              <p:cNvSpPr/>
              <p:nvPr/>
            </p:nvSpPr>
            <p:spPr>
              <a:xfrm rot="5400000">
                <a:off x="9104070" y="445104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11"/>
              <p:cNvSpPr/>
              <p:nvPr/>
            </p:nvSpPr>
            <p:spPr>
              <a:xfrm rot="5400000">
                <a:off x="8063651" y="47219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11"/>
              <p:cNvSpPr/>
              <p:nvPr/>
            </p:nvSpPr>
            <p:spPr>
              <a:xfrm rot="5400000">
                <a:off x="7885602" y="434396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11"/>
              <p:cNvSpPr/>
              <p:nvPr/>
            </p:nvSpPr>
            <p:spPr>
              <a:xfrm rot="5400000">
                <a:off x="7708042" y="4312511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1" y="154"/>
                      <a:pt x="11" y="336"/>
                    </a:cubicBezTo>
                    <a:cubicBezTo>
                      <a:pt x="1" y="536"/>
                      <a:pt x="167" y="665"/>
                      <a:pt x="339" y="665"/>
                    </a:cubicBezTo>
                    <a:cubicBezTo>
                      <a:pt x="421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11"/>
              <p:cNvSpPr/>
              <p:nvPr/>
            </p:nvSpPr>
            <p:spPr>
              <a:xfrm rot="5400000">
                <a:off x="7663256" y="4189638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11"/>
              <p:cNvSpPr/>
              <p:nvPr/>
            </p:nvSpPr>
            <p:spPr>
              <a:xfrm rot="5400000">
                <a:off x="8817670" y="476437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11"/>
              <p:cNvSpPr/>
              <p:nvPr/>
            </p:nvSpPr>
            <p:spPr>
              <a:xfrm rot="5400000">
                <a:off x="9460371" y="493196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11"/>
              <p:cNvSpPr/>
              <p:nvPr/>
            </p:nvSpPr>
            <p:spPr>
              <a:xfrm rot="5400000">
                <a:off x="9126391" y="497330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11"/>
              <p:cNvSpPr/>
              <p:nvPr/>
            </p:nvSpPr>
            <p:spPr>
              <a:xfrm rot="5400000">
                <a:off x="10507561" y="5476299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11"/>
              <p:cNvSpPr/>
              <p:nvPr/>
            </p:nvSpPr>
            <p:spPr>
              <a:xfrm rot="5400000">
                <a:off x="9349370" y="50882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11"/>
              <p:cNvSpPr/>
              <p:nvPr/>
            </p:nvSpPr>
            <p:spPr>
              <a:xfrm rot="5400000">
                <a:off x="9969779" y="512978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11"/>
              <p:cNvSpPr/>
              <p:nvPr/>
            </p:nvSpPr>
            <p:spPr>
              <a:xfrm rot="5400000">
                <a:off x="8949781" y="5223348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11"/>
              <p:cNvSpPr/>
              <p:nvPr/>
            </p:nvSpPr>
            <p:spPr>
              <a:xfrm rot="5400000">
                <a:off x="9504811" y="533912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11"/>
              <p:cNvSpPr/>
              <p:nvPr/>
            </p:nvSpPr>
            <p:spPr>
              <a:xfrm rot="5400000">
                <a:off x="10124471" y="531794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11"/>
              <p:cNvSpPr/>
              <p:nvPr/>
            </p:nvSpPr>
            <p:spPr>
              <a:xfrm rot="5400000">
                <a:off x="9526643" y="54347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11"/>
              <p:cNvSpPr/>
              <p:nvPr/>
            </p:nvSpPr>
            <p:spPr>
              <a:xfrm rot="5400000">
                <a:off x="8552093" y="49527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11"/>
              <p:cNvSpPr/>
              <p:nvPr/>
            </p:nvSpPr>
            <p:spPr>
              <a:xfrm rot="5400000">
                <a:off x="8662661" y="50671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11"/>
              <p:cNvSpPr/>
              <p:nvPr/>
            </p:nvSpPr>
            <p:spPr>
              <a:xfrm rot="5400000">
                <a:off x="9438280" y="474288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11"/>
              <p:cNvSpPr/>
              <p:nvPr/>
            </p:nvSpPr>
            <p:spPr>
              <a:xfrm rot="5400000">
                <a:off x="10102438" y="48793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11"/>
              <p:cNvSpPr/>
              <p:nvPr/>
            </p:nvSpPr>
            <p:spPr>
              <a:xfrm rot="5400000">
                <a:off x="8729451" y="46082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11"/>
              <p:cNvSpPr/>
              <p:nvPr/>
            </p:nvSpPr>
            <p:spPr>
              <a:xfrm rot="5400000">
                <a:off x="8530204" y="46814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11"/>
              <p:cNvSpPr/>
              <p:nvPr/>
            </p:nvSpPr>
            <p:spPr>
              <a:xfrm rot="5400000">
                <a:off x="9214552" y="47121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11"/>
              <p:cNvSpPr/>
              <p:nvPr/>
            </p:nvSpPr>
            <p:spPr>
              <a:xfrm rot="5400000">
                <a:off x="9837121" y="48684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11"/>
              <p:cNvSpPr/>
              <p:nvPr/>
            </p:nvSpPr>
            <p:spPr>
              <a:xfrm rot="5400000">
                <a:off x="8971785" y="488996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11"/>
              <p:cNvSpPr/>
              <p:nvPr/>
            </p:nvSpPr>
            <p:spPr>
              <a:xfrm rot="5400000">
                <a:off x="8751801" y="4900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11"/>
              <p:cNvSpPr/>
              <p:nvPr/>
            </p:nvSpPr>
            <p:spPr>
              <a:xfrm rot="5400000">
                <a:off x="9704116" y="501522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11"/>
              <p:cNvSpPr/>
              <p:nvPr/>
            </p:nvSpPr>
            <p:spPr>
              <a:xfrm rot="5400000">
                <a:off x="10463783" y="514001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11"/>
              <p:cNvSpPr/>
              <p:nvPr/>
            </p:nvSpPr>
            <p:spPr>
              <a:xfrm rot="5400000">
                <a:off x="9060637" y="51093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11"/>
              <p:cNvSpPr/>
              <p:nvPr/>
            </p:nvSpPr>
            <p:spPr>
              <a:xfrm rot="5400000">
                <a:off x="8883740" y="5025648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1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11"/>
              <p:cNvSpPr/>
              <p:nvPr/>
            </p:nvSpPr>
            <p:spPr>
              <a:xfrm rot="5400000">
                <a:off x="8707044" y="5180801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11"/>
              <p:cNvSpPr/>
              <p:nvPr/>
            </p:nvSpPr>
            <p:spPr>
              <a:xfrm rot="5400000">
                <a:off x="9814656" y="52650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11"/>
              <p:cNvSpPr/>
              <p:nvPr/>
            </p:nvSpPr>
            <p:spPr>
              <a:xfrm rot="5400000">
                <a:off x="10485297" y="527612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11"/>
              <p:cNvSpPr/>
              <p:nvPr/>
            </p:nvSpPr>
            <p:spPr>
              <a:xfrm rot="5400000">
                <a:off x="10036080" y="540209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11"/>
              <p:cNvSpPr/>
              <p:nvPr/>
            </p:nvSpPr>
            <p:spPr>
              <a:xfrm rot="5400000">
                <a:off x="9394156" y="546590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11"/>
              <p:cNvSpPr/>
              <p:nvPr/>
            </p:nvSpPr>
            <p:spPr>
              <a:xfrm rot="5400000">
                <a:off x="9881647" y="51604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11"/>
              <p:cNvSpPr/>
              <p:nvPr/>
            </p:nvSpPr>
            <p:spPr>
              <a:xfrm rot="5400000">
                <a:off x="9038345" y="5202348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8" name="Google Shape;3018;p11"/>
              <p:cNvSpPr/>
              <p:nvPr/>
            </p:nvSpPr>
            <p:spPr>
              <a:xfrm rot="5400000">
                <a:off x="9903536" y="50568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9" name="Google Shape;3019;p11"/>
              <p:cNvSpPr/>
              <p:nvPr/>
            </p:nvSpPr>
            <p:spPr>
              <a:xfrm rot="5400000">
                <a:off x="8264454" y="47859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0" name="Google Shape;3020;p11"/>
              <p:cNvSpPr/>
              <p:nvPr/>
            </p:nvSpPr>
            <p:spPr>
              <a:xfrm rot="5400000">
                <a:off x="7523912" y="432316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45" y="1"/>
                    </a:moveTo>
                    <a:cubicBezTo>
                      <a:pt x="163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4"/>
                    </a:cubicBezTo>
                    <a:cubicBezTo>
                      <a:pt x="779" y="365"/>
                      <a:pt x="639" y="1"/>
                      <a:pt x="34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1" name="Google Shape;3021;p11"/>
              <p:cNvSpPr/>
              <p:nvPr/>
            </p:nvSpPr>
            <p:spPr>
              <a:xfrm rot="5400000">
                <a:off x="7929841" y="45144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2" name="Google Shape;3022;p11"/>
              <p:cNvSpPr/>
              <p:nvPr/>
            </p:nvSpPr>
            <p:spPr>
              <a:xfrm rot="5400000">
                <a:off x="8197347" y="4524729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3" name="Google Shape;3023;p11"/>
              <p:cNvSpPr/>
              <p:nvPr/>
            </p:nvSpPr>
            <p:spPr>
              <a:xfrm rot="5400000">
                <a:off x="8905600" y="466046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4" name="Google Shape;3024;p11"/>
              <p:cNvSpPr/>
              <p:nvPr/>
            </p:nvSpPr>
            <p:spPr>
              <a:xfrm rot="5400000">
                <a:off x="8840163" y="446175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5" name="Google Shape;3025;p11"/>
              <p:cNvSpPr/>
              <p:nvPr/>
            </p:nvSpPr>
            <p:spPr>
              <a:xfrm rot="5400000">
                <a:off x="8441294" y="458726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6" name="Google Shape;3026;p11"/>
              <p:cNvSpPr/>
              <p:nvPr/>
            </p:nvSpPr>
            <p:spPr>
              <a:xfrm rot="5400000">
                <a:off x="9236585" y="4545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7" name="Google Shape;3027;p11"/>
              <p:cNvSpPr/>
              <p:nvPr/>
            </p:nvSpPr>
            <p:spPr>
              <a:xfrm rot="5400000">
                <a:off x="10013673" y="480683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8" name="Google Shape;3028;p11"/>
              <p:cNvSpPr/>
              <p:nvPr/>
            </p:nvSpPr>
            <p:spPr>
              <a:xfrm rot="5400000">
                <a:off x="9659445" y="4994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9" name="Google Shape;3029;p11"/>
              <p:cNvSpPr/>
              <p:nvPr/>
            </p:nvSpPr>
            <p:spPr>
              <a:xfrm rot="5400000">
                <a:off x="9570968" y="538129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0" name="Google Shape;3030;p11"/>
              <p:cNvSpPr/>
              <p:nvPr/>
            </p:nvSpPr>
            <p:spPr>
              <a:xfrm rot="5400000">
                <a:off x="7501447" y="41973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1" name="Google Shape;3031;p11"/>
              <p:cNvSpPr/>
              <p:nvPr/>
            </p:nvSpPr>
            <p:spPr>
              <a:xfrm rot="5400000">
                <a:off x="7797412" y="456678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2" name="Google Shape;3032;p11"/>
              <p:cNvSpPr/>
              <p:nvPr/>
            </p:nvSpPr>
            <p:spPr>
              <a:xfrm rot="5400000">
                <a:off x="8108380" y="457692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3" name="Google Shape;3033;p11"/>
              <p:cNvSpPr/>
              <p:nvPr/>
            </p:nvSpPr>
            <p:spPr>
              <a:xfrm rot="5400000">
                <a:off x="8419405" y="4732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4" name="Google Shape;3034;p11"/>
              <p:cNvSpPr/>
              <p:nvPr/>
            </p:nvSpPr>
            <p:spPr>
              <a:xfrm rot="5400000">
                <a:off x="8640340" y="492148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4" y="642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5" name="Google Shape;3035;p11"/>
              <p:cNvSpPr/>
              <p:nvPr/>
            </p:nvSpPr>
            <p:spPr>
              <a:xfrm rot="5400000">
                <a:off x="8485533" y="504656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6" name="Google Shape;3036;p11"/>
              <p:cNvSpPr/>
              <p:nvPr/>
            </p:nvSpPr>
            <p:spPr>
              <a:xfrm rot="5400000">
                <a:off x="8684780" y="481700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7" name="Google Shape;3037;p11"/>
              <p:cNvSpPr/>
              <p:nvPr/>
            </p:nvSpPr>
            <p:spPr>
              <a:xfrm rot="5400000">
                <a:off x="8994078" y="48480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8" name="Google Shape;3038;p11"/>
              <p:cNvSpPr/>
              <p:nvPr/>
            </p:nvSpPr>
            <p:spPr>
              <a:xfrm rot="5400000">
                <a:off x="9748009" y="494236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9" name="Google Shape;3039;p11"/>
              <p:cNvSpPr/>
              <p:nvPr/>
            </p:nvSpPr>
            <p:spPr>
              <a:xfrm rot="5400000">
                <a:off x="8773488" y="498379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0" name="Google Shape;3040;p11"/>
              <p:cNvSpPr/>
              <p:nvPr/>
            </p:nvSpPr>
            <p:spPr>
              <a:xfrm rot="5400000">
                <a:off x="9259309" y="507727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1" name="Google Shape;3041;p11"/>
              <p:cNvSpPr/>
              <p:nvPr/>
            </p:nvSpPr>
            <p:spPr>
              <a:xfrm rot="5400000">
                <a:off x="9416305" y="515012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42" name="Google Shape;3042;p11"/>
            <p:cNvGrpSpPr/>
            <p:nvPr/>
          </p:nvGrpSpPr>
          <p:grpSpPr>
            <a:xfrm rot="10800000">
              <a:off x="7933174" y="4130429"/>
              <a:ext cx="1209702" cy="1288399"/>
              <a:chOff x="3578567" y="-611692"/>
              <a:chExt cx="1427208" cy="1520056"/>
            </a:xfrm>
          </p:grpSpPr>
          <p:sp>
            <p:nvSpPr>
              <p:cNvPr id="3043" name="Google Shape;3043;p11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rgbClr val="FF6B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4" name="Google Shape;3044;p11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5" name="Google Shape;3045;p11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6" name="Google Shape;3046;p11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7" name="Google Shape;3047;p11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8" name="Google Shape;3048;p11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9" name="Google Shape;3049;p11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0" name="Google Shape;3050;p11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1" name="Google Shape;3051;p11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2" name="Google Shape;3052;p11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3" name="Google Shape;3053;p11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4" name="Google Shape;3054;p11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5" name="Google Shape;3055;p11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6" name="Google Shape;3056;p11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7" name="Google Shape;3057;p11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8" name="Google Shape;3058;p11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9" name="Google Shape;3059;p11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0" name="Google Shape;3060;p11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1" name="Google Shape;3061;p11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2" name="Google Shape;3062;p11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3" name="Google Shape;3063;p11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4" name="Google Shape;3064;p11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5" name="Google Shape;3065;p11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6" name="Google Shape;3066;p11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7" name="Google Shape;3067;p11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8" name="Google Shape;3068;p11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9" name="Google Shape;3069;p11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0" name="Google Shape;3070;p11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1" name="Google Shape;3071;p11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2" name="Google Shape;3072;p11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3" name="Google Shape;3073;p11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11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11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11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11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11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11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11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11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11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11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11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11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6" name="Google Shape;3086;p11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7" name="Google Shape;3087;p11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8" name="Google Shape;3088;p11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9" name="Google Shape;3089;p11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0" name="Google Shape;3090;p11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1" name="Google Shape;3091;p11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2" name="Google Shape;3092;p11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3" name="Google Shape;3093;p11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4" name="Google Shape;3094;p11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5" name="Google Shape;3095;p11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6" name="Google Shape;3096;p11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7" name="Google Shape;3097;p11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8" name="Google Shape;3098;p11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9" name="Google Shape;3099;p11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0" name="Google Shape;3100;p11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1" name="Google Shape;3101;p11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2" name="Google Shape;3102;p11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3" name="Google Shape;3103;p11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4" name="Google Shape;3104;p11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5" name="Google Shape;3105;p11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6" name="Google Shape;3106;p11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11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11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11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11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11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11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11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4" name="Google Shape;3114;p11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5" name="Google Shape;3115;p11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11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11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118" name="Google Shape;3118;p11"/>
          <p:cNvGrpSpPr/>
          <p:nvPr/>
        </p:nvGrpSpPr>
        <p:grpSpPr>
          <a:xfrm rot="5119436" flipH="1">
            <a:off x="7738933" y="1982077"/>
            <a:ext cx="1280571" cy="2385095"/>
            <a:chOff x="6414668" y="-1532273"/>
            <a:chExt cx="1510782" cy="2813868"/>
          </a:xfrm>
        </p:grpSpPr>
        <p:sp>
          <p:nvSpPr>
            <p:cNvPr id="3119" name="Google Shape;3119;p11"/>
            <p:cNvSpPr/>
            <p:nvPr/>
          </p:nvSpPr>
          <p:spPr>
            <a:xfrm rot="5400000">
              <a:off x="5763125" y="-880730"/>
              <a:ext cx="2813868" cy="1510782"/>
            </a:xfrm>
            <a:custGeom>
              <a:avLst/>
              <a:gdLst/>
              <a:ahLst/>
              <a:cxnLst/>
              <a:rect l="l" t="t" r="r" b="b"/>
              <a:pathLst>
                <a:path w="48854" h="26230" extrusionOk="0">
                  <a:moveTo>
                    <a:pt x="7871" y="0"/>
                  </a:moveTo>
                  <a:cubicBezTo>
                    <a:pt x="5516" y="0"/>
                    <a:pt x="3153" y="280"/>
                    <a:pt x="801" y="918"/>
                  </a:cubicBezTo>
                  <a:cubicBezTo>
                    <a:pt x="761" y="898"/>
                    <a:pt x="718" y="889"/>
                    <a:pt x="674" y="889"/>
                  </a:cubicBezTo>
                  <a:cubicBezTo>
                    <a:pt x="595" y="889"/>
                    <a:pt x="514" y="919"/>
                    <a:pt x="451" y="974"/>
                  </a:cubicBezTo>
                  <a:cubicBezTo>
                    <a:pt x="415" y="960"/>
                    <a:pt x="378" y="954"/>
                    <a:pt x="343" y="954"/>
                  </a:cubicBezTo>
                  <a:cubicBezTo>
                    <a:pt x="158" y="954"/>
                    <a:pt x="0" y="1124"/>
                    <a:pt x="59" y="1323"/>
                  </a:cubicBezTo>
                  <a:cubicBezTo>
                    <a:pt x="87" y="1491"/>
                    <a:pt x="297" y="1561"/>
                    <a:pt x="437" y="1589"/>
                  </a:cubicBezTo>
                  <a:cubicBezTo>
                    <a:pt x="787" y="4318"/>
                    <a:pt x="1794" y="6865"/>
                    <a:pt x="2830" y="9398"/>
                  </a:cubicBezTo>
                  <a:cubicBezTo>
                    <a:pt x="3278" y="10587"/>
                    <a:pt x="3809" y="11749"/>
                    <a:pt x="4425" y="12868"/>
                  </a:cubicBezTo>
                  <a:cubicBezTo>
                    <a:pt x="6524" y="16632"/>
                    <a:pt x="9840" y="19753"/>
                    <a:pt x="13451" y="22062"/>
                  </a:cubicBezTo>
                  <a:lnTo>
                    <a:pt x="13423" y="22062"/>
                  </a:lnTo>
                  <a:cubicBezTo>
                    <a:pt x="18401" y="24948"/>
                    <a:pt x="24109" y="26230"/>
                    <a:pt x="29833" y="26230"/>
                  </a:cubicBezTo>
                  <a:cubicBezTo>
                    <a:pt x="32266" y="26230"/>
                    <a:pt x="34702" y="25998"/>
                    <a:pt x="37085" y="25560"/>
                  </a:cubicBezTo>
                  <a:cubicBezTo>
                    <a:pt x="39674" y="24930"/>
                    <a:pt x="42179" y="23993"/>
                    <a:pt x="44642" y="22985"/>
                  </a:cubicBezTo>
                  <a:cubicBezTo>
                    <a:pt x="45901" y="22341"/>
                    <a:pt x="47468" y="22104"/>
                    <a:pt x="48462" y="21082"/>
                  </a:cubicBezTo>
                  <a:cubicBezTo>
                    <a:pt x="48854" y="19669"/>
                    <a:pt x="46097" y="17892"/>
                    <a:pt x="45215" y="16898"/>
                  </a:cubicBezTo>
                  <a:cubicBezTo>
                    <a:pt x="40528" y="12812"/>
                    <a:pt x="35980" y="8754"/>
                    <a:pt x="30201" y="6193"/>
                  </a:cubicBezTo>
                  <a:cubicBezTo>
                    <a:pt x="23232" y="2998"/>
                    <a:pt x="15589" y="0"/>
                    <a:pt x="78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11"/>
            <p:cNvSpPr/>
            <p:nvPr/>
          </p:nvSpPr>
          <p:spPr>
            <a:xfrm rot="5400000">
              <a:off x="7593516" y="-330616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9" y="665"/>
                    <a:pt x="343" y="665"/>
                  </a:cubicBezTo>
                  <a:cubicBezTo>
                    <a:pt x="424" y="665"/>
                    <a:pt x="507" y="637"/>
                    <a:pt x="574" y="574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11"/>
            <p:cNvSpPr/>
            <p:nvPr/>
          </p:nvSpPr>
          <p:spPr>
            <a:xfrm rot="5400000">
              <a:off x="7017599" y="99349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1" y="1"/>
                  </a:moveTo>
                  <a:cubicBezTo>
                    <a:pt x="149" y="15"/>
                    <a:pt x="10" y="155"/>
                    <a:pt x="10" y="337"/>
                  </a:cubicBezTo>
                  <a:cubicBezTo>
                    <a:pt x="0" y="537"/>
                    <a:pt x="165" y="672"/>
                    <a:pt x="338" y="672"/>
                  </a:cubicBezTo>
                  <a:cubicBezTo>
                    <a:pt x="419" y="672"/>
                    <a:pt x="502" y="642"/>
                    <a:pt x="569" y="575"/>
                  </a:cubicBezTo>
                  <a:cubicBezTo>
                    <a:pt x="779" y="365"/>
                    <a:pt x="625" y="1"/>
                    <a:pt x="331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11"/>
            <p:cNvSpPr/>
            <p:nvPr/>
          </p:nvSpPr>
          <p:spPr>
            <a:xfrm rot="5400000">
              <a:off x="7099963" y="-348644"/>
              <a:ext cx="45156" cy="38130"/>
            </a:xfrm>
            <a:custGeom>
              <a:avLst/>
              <a:gdLst/>
              <a:ahLst/>
              <a:cxnLst/>
              <a:rect l="l" t="t" r="r" b="b"/>
              <a:pathLst>
                <a:path w="784" h="662" extrusionOk="0">
                  <a:moveTo>
                    <a:pt x="350" y="1"/>
                  </a:moveTo>
                  <a:cubicBezTo>
                    <a:pt x="168" y="1"/>
                    <a:pt x="14" y="141"/>
                    <a:pt x="14" y="322"/>
                  </a:cubicBezTo>
                  <a:lnTo>
                    <a:pt x="0" y="322"/>
                  </a:lnTo>
                  <a:cubicBezTo>
                    <a:pt x="0" y="526"/>
                    <a:pt x="168" y="662"/>
                    <a:pt x="340" y="662"/>
                  </a:cubicBezTo>
                  <a:cubicBezTo>
                    <a:pt x="417" y="662"/>
                    <a:pt x="495" y="635"/>
                    <a:pt x="560" y="574"/>
                  </a:cubicBezTo>
                  <a:cubicBezTo>
                    <a:pt x="784" y="364"/>
                    <a:pt x="644" y="1"/>
                    <a:pt x="350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11"/>
            <p:cNvSpPr/>
            <p:nvPr/>
          </p:nvSpPr>
          <p:spPr>
            <a:xfrm rot="5400000">
              <a:off x="7240703" y="-42550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3" y="1"/>
                  </a:moveTo>
                  <a:cubicBezTo>
                    <a:pt x="141" y="1"/>
                    <a:pt x="1" y="141"/>
                    <a:pt x="1" y="323"/>
                  </a:cubicBezTo>
                  <a:cubicBezTo>
                    <a:pt x="1" y="522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1"/>
                  </a:cubicBezTo>
                  <a:cubicBezTo>
                    <a:pt x="771" y="351"/>
                    <a:pt x="617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11"/>
            <p:cNvSpPr/>
            <p:nvPr/>
          </p:nvSpPr>
          <p:spPr>
            <a:xfrm rot="5400000">
              <a:off x="7291072" y="-234083"/>
              <a:ext cx="45156" cy="37899"/>
            </a:xfrm>
            <a:custGeom>
              <a:avLst/>
              <a:gdLst/>
              <a:ahLst/>
              <a:cxnLst/>
              <a:rect l="l" t="t" r="r" b="b"/>
              <a:pathLst>
                <a:path w="784" h="658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11"/>
            <p:cNvSpPr/>
            <p:nvPr/>
          </p:nvSpPr>
          <p:spPr>
            <a:xfrm rot="5400000">
              <a:off x="7358288" y="-200734"/>
              <a:ext cx="44350" cy="38130"/>
            </a:xfrm>
            <a:custGeom>
              <a:avLst/>
              <a:gdLst/>
              <a:ahLst/>
              <a:cxnLst/>
              <a:rect l="l" t="t" r="r" b="b"/>
              <a:pathLst>
                <a:path w="770" h="66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3"/>
                    <a:pt x="157" y="661"/>
                    <a:pt x="323" y="661"/>
                  </a:cubicBezTo>
                  <a:cubicBezTo>
                    <a:pt x="406" y="661"/>
                    <a:pt x="490" y="630"/>
                    <a:pt x="560" y="560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11"/>
            <p:cNvSpPr/>
            <p:nvPr/>
          </p:nvSpPr>
          <p:spPr>
            <a:xfrm rot="5400000">
              <a:off x="7294269" y="-10806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22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11"/>
            <p:cNvSpPr/>
            <p:nvPr/>
          </p:nvSpPr>
          <p:spPr>
            <a:xfrm rot="5400000">
              <a:off x="7103707" y="-120846"/>
              <a:ext cx="45156" cy="38706"/>
            </a:xfrm>
            <a:custGeom>
              <a:avLst/>
              <a:gdLst/>
              <a:ahLst/>
              <a:cxnLst/>
              <a:rect l="l" t="t" r="r" b="b"/>
              <a:pathLst>
                <a:path w="784" h="672" extrusionOk="0">
                  <a:moveTo>
                    <a:pt x="336" y="1"/>
                  </a:moveTo>
                  <a:cubicBezTo>
                    <a:pt x="154" y="15"/>
                    <a:pt x="14" y="155"/>
                    <a:pt x="0" y="336"/>
                  </a:cubicBezTo>
                  <a:cubicBezTo>
                    <a:pt x="0" y="536"/>
                    <a:pt x="169" y="671"/>
                    <a:pt x="342" y="671"/>
                  </a:cubicBezTo>
                  <a:cubicBezTo>
                    <a:pt x="424" y="671"/>
                    <a:pt x="507" y="642"/>
                    <a:pt x="574" y="574"/>
                  </a:cubicBezTo>
                  <a:cubicBezTo>
                    <a:pt x="784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11"/>
            <p:cNvSpPr/>
            <p:nvPr/>
          </p:nvSpPr>
          <p:spPr>
            <a:xfrm rot="5400000">
              <a:off x="7102095" y="-462572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8"/>
                    <a:pt x="560" y="560"/>
                  </a:cubicBezTo>
                  <a:cubicBezTo>
                    <a:pt x="770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11"/>
            <p:cNvSpPr/>
            <p:nvPr/>
          </p:nvSpPr>
          <p:spPr>
            <a:xfrm rot="5400000">
              <a:off x="7150448" y="131460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9" y="657"/>
                    <a:pt x="338" y="657"/>
                  </a:cubicBezTo>
                  <a:cubicBezTo>
                    <a:pt x="417" y="657"/>
                    <a:pt x="497" y="627"/>
                    <a:pt x="560" y="560"/>
                  </a:cubicBezTo>
                  <a:cubicBezTo>
                    <a:pt x="770" y="350"/>
                    <a:pt x="616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11"/>
            <p:cNvSpPr/>
            <p:nvPr/>
          </p:nvSpPr>
          <p:spPr>
            <a:xfrm rot="5400000">
              <a:off x="7592099" y="-865510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11"/>
            <p:cNvSpPr/>
            <p:nvPr/>
          </p:nvSpPr>
          <p:spPr>
            <a:xfrm rot="5400000">
              <a:off x="7404309" y="-40210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9" y="657"/>
                    <a:pt x="343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11"/>
            <p:cNvSpPr/>
            <p:nvPr/>
          </p:nvSpPr>
          <p:spPr>
            <a:xfrm rot="5400000">
              <a:off x="7524418" y="-676155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8"/>
                    <a:pt x="560" y="560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11"/>
            <p:cNvSpPr/>
            <p:nvPr/>
          </p:nvSpPr>
          <p:spPr>
            <a:xfrm rot="5400000">
              <a:off x="7429277" y="-12484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11"/>
            <p:cNvSpPr/>
            <p:nvPr/>
          </p:nvSpPr>
          <p:spPr>
            <a:xfrm rot="5400000">
              <a:off x="7552934" y="-1179611"/>
              <a:ext cx="45156" cy="38072"/>
            </a:xfrm>
            <a:custGeom>
              <a:avLst/>
              <a:gdLst/>
              <a:ahLst/>
              <a:cxnLst/>
              <a:rect l="l" t="t" r="r" b="b"/>
              <a:pathLst>
                <a:path w="784" h="661" extrusionOk="0">
                  <a:moveTo>
                    <a:pt x="336" y="1"/>
                  </a:moveTo>
                  <a:cubicBezTo>
                    <a:pt x="154" y="1"/>
                    <a:pt x="14" y="141"/>
                    <a:pt x="0" y="322"/>
                  </a:cubicBezTo>
                  <a:lnTo>
                    <a:pt x="14" y="336"/>
                  </a:lnTo>
                  <a:cubicBezTo>
                    <a:pt x="14" y="533"/>
                    <a:pt x="171" y="661"/>
                    <a:pt x="338" y="661"/>
                  </a:cubicBezTo>
                  <a:cubicBezTo>
                    <a:pt x="420" y="661"/>
                    <a:pt x="505" y="630"/>
                    <a:pt x="574" y="560"/>
                  </a:cubicBezTo>
                  <a:cubicBezTo>
                    <a:pt x="784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11"/>
            <p:cNvSpPr/>
            <p:nvPr/>
          </p:nvSpPr>
          <p:spPr>
            <a:xfrm rot="5400000">
              <a:off x="7654136" y="-122429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3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1"/>
                  </a:cubicBezTo>
                  <a:cubicBezTo>
                    <a:pt x="770" y="351"/>
                    <a:pt x="631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11"/>
            <p:cNvSpPr/>
            <p:nvPr/>
          </p:nvSpPr>
          <p:spPr>
            <a:xfrm rot="5400000">
              <a:off x="7376115" y="-395673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9" y="658"/>
                    <a:pt x="343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1"/>
            <p:cNvSpPr/>
            <p:nvPr/>
          </p:nvSpPr>
          <p:spPr>
            <a:xfrm rot="5400000">
              <a:off x="7475154" y="-455430"/>
              <a:ext cx="44350" cy="38130"/>
            </a:xfrm>
            <a:custGeom>
              <a:avLst/>
              <a:gdLst/>
              <a:ahLst/>
              <a:cxnLst/>
              <a:rect l="l" t="t" r="r" b="b"/>
              <a:pathLst>
                <a:path w="770" h="662" extrusionOk="0">
                  <a:moveTo>
                    <a:pt x="322" y="1"/>
                  </a:moveTo>
                  <a:cubicBezTo>
                    <a:pt x="140" y="1"/>
                    <a:pt x="0" y="155"/>
                    <a:pt x="0" y="337"/>
                  </a:cubicBezTo>
                  <a:cubicBezTo>
                    <a:pt x="0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0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1"/>
            <p:cNvSpPr/>
            <p:nvPr/>
          </p:nvSpPr>
          <p:spPr>
            <a:xfrm rot="5400000">
              <a:off x="7530055" y="-97512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3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1"/>
            <p:cNvSpPr/>
            <p:nvPr/>
          </p:nvSpPr>
          <p:spPr>
            <a:xfrm rot="5400000">
              <a:off x="7309100" y="-370762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3"/>
                    <a:pt x="163" y="661"/>
                    <a:pt x="334" y="661"/>
                  </a:cubicBezTo>
                  <a:cubicBezTo>
                    <a:pt x="419" y="661"/>
                    <a:pt x="505" y="629"/>
                    <a:pt x="574" y="560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1"/>
            <p:cNvSpPr/>
            <p:nvPr/>
          </p:nvSpPr>
          <p:spPr>
            <a:xfrm rot="5400000">
              <a:off x="7204042" y="-354980"/>
              <a:ext cx="45156" cy="37899"/>
            </a:xfrm>
            <a:custGeom>
              <a:avLst/>
              <a:gdLst/>
              <a:ahLst/>
              <a:cxnLst/>
              <a:rect l="l" t="t" r="r" b="b"/>
              <a:pathLst>
                <a:path w="784" h="658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1"/>
            <p:cNvSpPr/>
            <p:nvPr/>
          </p:nvSpPr>
          <p:spPr>
            <a:xfrm rot="5400000">
              <a:off x="6963429" y="-12484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1"/>
            <p:cNvSpPr/>
            <p:nvPr/>
          </p:nvSpPr>
          <p:spPr>
            <a:xfrm rot="5400000">
              <a:off x="6957381" y="-24514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6" y="0"/>
                  </a:moveTo>
                  <a:cubicBezTo>
                    <a:pt x="154" y="0"/>
                    <a:pt x="1" y="154"/>
                    <a:pt x="1" y="336"/>
                  </a:cubicBezTo>
                  <a:cubicBezTo>
                    <a:pt x="1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1"/>
            <p:cNvSpPr/>
            <p:nvPr/>
          </p:nvSpPr>
          <p:spPr>
            <a:xfrm rot="5400000">
              <a:off x="6865916" y="6695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8"/>
                    <a:pt x="561" y="560"/>
                  </a:cubicBezTo>
                  <a:cubicBezTo>
                    <a:pt x="770" y="365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1"/>
            <p:cNvSpPr/>
            <p:nvPr/>
          </p:nvSpPr>
          <p:spPr>
            <a:xfrm rot="5400000">
              <a:off x="6687018" y="146781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1"/>
            <p:cNvSpPr/>
            <p:nvPr/>
          </p:nvSpPr>
          <p:spPr>
            <a:xfrm rot="5400000">
              <a:off x="6595093" y="234617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1"/>
            <p:cNvSpPr/>
            <p:nvPr/>
          </p:nvSpPr>
          <p:spPr>
            <a:xfrm rot="5400000">
              <a:off x="6569721" y="-121249"/>
              <a:ext cx="45156" cy="37899"/>
            </a:xfrm>
            <a:custGeom>
              <a:avLst/>
              <a:gdLst/>
              <a:ahLst/>
              <a:cxnLst/>
              <a:rect l="l" t="t" r="r" b="b"/>
              <a:pathLst>
                <a:path w="784" h="658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1"/>
            <p:cNvSpPr/>
            <p:nvPr/>
          </p:nvSpPr>
          <p:spPr>
            <a:xfrm rot="5400000">
              <a:off x="6523009" y="-352"/>
              <a:ext cx="45156" cy="37899"/>
            </a:xfrm>
            <a:custGeom>
              <a:avLst/>
              <a:gdLst/>
              <a:ahLst/>
              <a:cxnLst/>
              <a:rect l="l" t="t" r="r" b="b"/>
              <a:pathLst>
                <a:path w="784" h="658" extrusionOk="0">
                  <a:moveTo>
                    <a:pt x="336" y="1"/>
                  </a:moveTo>
                  <a:cubicBezTo>
                    <a:pt x="154" y="1"/>
                    <a:pt x="14" y="141"/>
                    <a:pt x="0" y="323"/>
                  </a:cubicBezTo>
                  <a:cubicBezTo>
                    <a:pt x="0" y="523"/>
                    <a:pt x="169" y="658"/>
                    <a:pt x="342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84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1"/>
            <p:cNvSpPr/>
            <p:nvPr/>
          </p:nvSpPr>
          <p:spPr>
            <a:xfrm rot="5400000">
              <a:off x="6549706" y="134397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1"/>
            <p:cNvSpPr/>
            <p:nvPr/>
          </p:nvSpPr>
          <p:spPr>
            <a:xfrm rot="5400000">
              <a:off x="6482288" y="237007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1"/>
            <p:cNvSpPr/>
            <p:nvPr/>
          </p:nvSpPr>
          <p:spPr>
            <a:xfrm rot="5400000">
              <a:off x="6440270" y="280464"/>
              <a:ext cx="44350" cy="38072"/>
            </a:xfrm>
            <a:custGeom>
              <a:avLst/>
              <a:gdLst/>
              <a:ahLst/>
              <a:cxnLst/>
              <a:rect l="l" t="t" r="r" b="b"/>
              <a:pathLst>
                <a:path w="770" h="661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3"/>
                    <a:pt x="157" y="660"/>
                    <a:pt x="323" y="660"/>
                  </a:cubicBezTo>
                  <a:cubicBezTo>
                    <a:pt x="406" y="660"/>
                    <a:pt x="490" y="629"/>
                    <a:pt x="560" y="560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1"/>
            <p:cNvSpPr/>
            <p:nvPr/>
          </p:nvSpPr>
          <p:spPr>
            <a:xfrm rot="5400000">
              <a:off x="6559670" y="392607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1"/>
            <p:cNvSpPr/>
            <p:nvPr/>
          </p:nvSpPr>
          <p:spPr>
            <a:xfrm rot="5400000">
              <a:off x="6501612" y="54328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8"/>
                    <a:pt x="561" y="560"/>
                  </a:cubicBezTo>
                  <a:cubicBezTo>
                    <a:pt x="770" y="350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1"/>
            <p:cNvSpPr/>
            <p:nvPr/>
          </p:nvSpPr>
          <p:spPr>
            <a:xfrm rot="5400000">
              <a:off x="6509704" y="624696"/>
              <a:ext cx="45156" cy="38706"/>
            </a:xfrm>
            <a:custGeom>
              <a:avLst/>
              <a:gdLst/>
              <a:ahLst/>
              <a:cxnLst/>
              <a:rect l="l" t="t" r="r" b="b"/>
              <a:pathLst>
                <a:path w="784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6"/>
                    <a:pt x="168" y="672"/>
                    <a:pt x="342" y="672"/>
                  </a:cubicBezTo>
                  <a:cubicBezTo>
                    <a:pt x="424" y="672"/>
                    <a:pt x="507" y="642"/>
                    <a:pt x="574" y="574"/>
                  </a:cubicBezTo>
                  <a:cubicBezTo>
                    <a:pt x="784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1"/>
            <p:cNvSpPr/>
            <p:nvPr/>
          </p:nvSpPr>
          <p:spPr>
            <a:xfrm rot="5400000">
              <a:off x="6680224" y="346529"/>
              <a:ext cx="44350" cy="38130"/>
            </a:xfrm>
            <a:custGeom>
              <a:avLst/>
              <a:gdLst/>
              <a:ahLst/>
              <a:cxnLst/>
              <a:rect l="l" t="t" r="r" b="b"/>
              <a:pathLst>
                <a:path w="770" h="662" extrusionOk="0">
                  <a:moveTo>
                    <a:pt x="322" y="1"/>
                  </a:moveTo>
                  <a:cubicBezTo>
                    <a:pt x="140" y="1"/>
                    <a:pt x="0" y="155"/>
                    <a:pt x="0" y="337"/>
                  </a:cubicBezTo>
                  <a:cubicBezTo>
                    <a:pt x="0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1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1"/>
            <p:cNvSpPr/>
            <p:nvPr/>
          </p:nvSpPr>
          <p:spPr>
            <a:xfrm rot="5400000">
              <a:off x="6770594" y="484840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22" y="1"/>
                  </a:moveTo>
                  <a:cubicBezTo>
                    <a:pt x="140" y="1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2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1"/>
            <p:cNvSpPr/>
            <p:nvPr/>
          </p:nvSpPr>
          <p:spPr>
            <a:xfrm rot="5400000">
              <a:off x="6667637" y="663401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1"/>
            <p:cNvSpPr/>
            <p:nvPr/>
          </p:nvSpPr>
          <p:spPr>
            <a:xfrm rot="5400000">
              <a:off x="6683390" y="833055"/>
              <a:ext cx="45156" cy="37842"/>
            </a:xfrm>
            <a:custGeom>
              <a:avLst/>
              <a:gdLst/>
              <a:ahLst/>
              <a:cxnLst/>
              <a:rect l="l" t="t" r="r" b="b"/>
              <a:pathLst>
                <a:path w="784" h="657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1"/>
            <p:cNvSpPr/>
            <p:nvPr/>
          </p:nvSpPr>
          <p:spPr>
            <a:xfrm rot="5400000">
              <a:off x="6662054" y="505018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1"/>
            <p:cNvSpPr/>
            <p:nvPr/>
          </p:nvSpPr>
          <p:spPr>
            <a:xfrm rot="5400000">
              <a:off x="7282202" y="76252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1"/>
            <p:cNvSpPr/>
            <p:nvPr/>
          </p:nvSpPr>
          <p:spPr>
            <a:xfrm rot="5400000">
              <a:off x="7172767" y="-21087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6" y="0"/>
                  </a:moveTo>
                  <a:cubicBezTo>
                    <a:pt x="154" y="0"/>
                    <a:pt x="1" y="154"/>
                    <a:pt x="1" y="336"/>
                  </a:cubicBezTo>
                  <a:cubicBezTo>
                    <a:pt x="1" y="536"/>
                    <a:pt x="163" y="665"/>
                    <a:pt x="332" y="665"/>
                  </a:cubicBezTo>
                  <a:cubicBezTo>
                    <a:pt x="412" y="665"/>
                    <a:pt x="493" y="636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1"/>
            <p:cNvSpPr/>
            <p:nvPr/>
          </p:nvSpPr>
          <p:spPr>
            <a:xfrm rot="5400000">
              <a:off x="7231862" y="-113589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1"/>
                  </a:moveTo>
                  <a:cubicBezTo>
                    <a:pt x="140" y="1"/>
                    <a:pt x="0" y="141"/>
                    <a:pt x="0" y="323"/>
                  </a:cubicBezTo>
                  <a:cubicBezTo>
                    <a:pt x="0" y="522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0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1"/>
            <p:cNvSpPr/>
            <p:nvPr/>
          </p:nvSpPr>
          <p:spPr>
            <a:xfrm rot="5400000">
              <a:off x="7591841" y="-1349343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0" y="536"/>
                    <a:pt x="166" y="672"/>
                    <a:pt x="338" y="672"/>
                  </a:cubicBezTo>
                  <a:cubicBezTo>
                    <a:pt x="420" y="672"/>
                    <a:pt x="503" y="642"/>
                    <a:pt x="570" y="575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1"/>
            <p:cNvSpPr/>
            <p:nvPr/>
          </p:nvSpPr>
          <p:spPr>
            <a:xfrm rot="5400000">
              <a:off x="7419597" y="-61933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8"/>
                    <a:pt x="332" y="658"/>
                  </a:cubicBezTo>
                  <a:cubicBezTo>
                    <a:pt x="412" y="658"/>
                    <a:pt x="493" y="628"/>
                    <a:pt x="560" y="560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1"/>
            <p:cNvSpPr/>
            <p:nvPr/>
          </p:nvSpPr>
          <p:spPr>
            <a:xfrm rot="5400000">
              <a:off x="7501847" y="-825616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1"/>
            <p:cNvSpPr/>
            <p:nvPr/>
          </p:nvSpPr>
          <p:spPr>
            <a:xfrm rot="5400000">
              <a:off x="7205511" y="-247877"/>
              <a:ext cx="44984" cy="38360"/>
            </a:xfrm>
            <a:custGeom>
              <a:avLst/>
              <a:gdLst/>
              <a:ahLst/>
              <a:cxnLst/>
              <a:rect l="l" t="t" r="r" b="b"/>
              <a:pathLst>
                <a:path w="781" h="666" extrusionOk="0">
                  <a:moveTo>
                    <a:pt x="332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1" y="536"/>
                    <a:pt x="166" y="665"/>
                    <a:pt x="339" y="665"/>
                  </a:cubicBezTo>
                  <a:cubicBezTo>
                    <a:pt x="420" y="665"/>
                    <a:pt x="503" y="637"/>
                    <a:pt x="570" y="574"/>
                  </a:cubicBezTo>
                  <a:cubicBezTo>
                    <a:pt x="780" y="364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1"/>
            <p:cNvSpPr/>
            <p:nvPr/>
          </p:nvSpPr>
          <p:spPr>
            <a:xfrm rot="5400000">
              <a:off x="7318460" y="-150250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6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1"/>
            <p:cNvSpPr/>
            <p:nvPr/>
          </p:nvSpPr>
          <p:spPr>
            <a:xfrm rot="5400000">
              <a:off x="7008873" y="-248684"/>
              <a:ext cx="44984" cy="38360"/>
            </a:xfrm>
            <a:custGeom>
              <a:avLst/>
              <a:gdLst/>
              <a:ahLst/>
              <a:cxnLst/>
              <a:rect l="l" t="t" r="r" b="b"/>
              <a:pathLst>
                <a:path w="781" h="666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1" y="537"/>
                    <a:pt x="166" y="665"/>
                    <a:pt x="339" y="665"/>
                  </a:cubicBezTo>
                  <a:cubicBezTo>
                    <a:pt x="420" y="665"/>
                    <a:pt x="503" y="637"/>
                    <a:pt x="570" y="575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1"/>
            <p:cNvSpPr/>
            <p:nvPr/>
          </p:nvSpPr>
          <p:spPr>
            <a:xfrm rot="5400000">
              <a:off x="7017866" y="-400802"/>
              <a:ext cx="45214" cy="38302"/>
            </a:xfrm>
            <a:custGeom>
              <a:avLst/>
              <a:gdLst/>
              <a:ahLst/>
              <a:cxnLst/>
              <a:rect l="l" t="t" r="r" b="b"/>
              <a:pathLst>
                <a:path w="785" h="665" extrusionOk="0">
                  <a:moveTo>
                    <a:pt x="337" y="0"/>
                  </a:moveTo>
                  <a:cubicBezTo>
                    <a:pt x="155" y="0"/>
                    <a:pt x="15" y="154"/>
                    <a:pt x="1" y="336"/>
                  </a:cubicBezTo>
                  <a:cubicBezTo>
                    <a:pt x="1" y="536"/>
                    <a:pt x="169" y="665"/>
                    <a:pt x="343" y="665"/>
                  </a:cubicBezTo>
                  <a:cubicBezTo>
                    <a:pt x="425" y="665"/>
                    <a:pt x="507" y="636"/>
                    <a:pt x="574" y="574"/>
                  </a:cubicBezTo>
                  <a:cubicBezTo>
                    <a:pt x="784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1"/>
            <p:cNvSpPr/>
            <p:nvPr/>
          </p:nvSpPr>
          <p:spPr>
            <a:xfrm rot="5400000">
              <a:off x="7146157" y="-542575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65"/>
                    <a:pt x="333" y="665"/>
                  </a:cubicBezTo>
                  <a:cubicBezTo>
                    <a:pt x="412" y="665"/>
                    <a:pt x="494" y="636"/>
                    <a:pt x="561" y="574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1"/>
            <p:cNvSpPr/>
            <p:nvPr/>
          </p:nvSpPr>
          <p:spPr>
            <a:xfrm rot="5400000">
              <a:off x="7085852" y="-547298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3"/>
                    <a:pt x="158" y="661"/>
                    <a:pt x="324" y="661"/>
                  </a:cubicBezTo>
                  <a:cubicBezTo>
                    <a:pt x="407" y="661"/>
                    <a:pt x="491" y="630"/>
                    <a:pt x="561" y="560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1"/>
            <p:cNvSpPr/>
            <p:nvPr/>
          </p:nvSpPr>
          <p:spPr>
            <a:xfrm rot="5400000">
              <a:off x="7113355" y="5808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0"/>
                  </a:cubicBezTo>
                  <a:cubicBezTo>
                    <a:pt x="771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1"/>
            <p:cNvSpPr/>
            <p:nvPr/>
          </p:nvSpPr>
          <p:spPr>
            <a:xfrm rot="5400000">
              <a:off x="7593510" y="-1096868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1"/>
            <p:cNvSpPr/>
            <p:nvPr/>
          </p:nvSpPr>
          <p:spPr>
            <a:xfrm rot="5400000">
              <a:off x="6999715" y="301487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1"/>
                  </a:cubicBezTo>
                  <a:cubicBezTo>
                    <a:pt x="770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1"/>
            <p:cNvSpPr/>
            <p:nvPr/>
          </p:nvSpPr>
          <p:spPr>
            <a:xfrm rot="5400000">
              <a:off x="6903815" y="18059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1"/>
                  </a:cubicBezTo>
                  <a:cubicBezTo>
                    <a:pt x="770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1"/>
            <p:cNvSpPr/>
            <p:nvPr/>
          </p:nvSpPr>
          <p:spPr>
            <a:xfrm rot="5400000">
              <a:off x="6739403" y="251522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8"/>
                    <a:pt x="560" y="560"/>
                  </a:cubicBezTo>
                  <a:cubicBezTo>
                    <a:pt x="770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1"/>
            <p:cNvSpPr/>
            <p:nvPr/>
          </p:nvSpPr>
          <p:spPr>
            <a:xfrm rot="5400000">
              <a:off x="6866751" y="363549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8"/>
                    <a:pt x="560" y="560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1"/>
            <p:cNvSpPr/>
            <p:nvPr/>
          </p:nvSpPr>
          <p:spPr>
            <a:xfrm rot="5400000">
              <a:off x="7028226" y="-49569"/>
              <a:ext cx="44926" cy="38302"/>
            </a:xfrm>
            <a:custGeom>
              <a:avLst/>
              <a:gdLst/>
              <a:ahLst/>
              <a:cxnLst/>
              <a:rect l="l" t="t" r="r" b="b"/>
              <a:pathLst>
                <a:path w="780" h="665" extrusionOk="0">
                  <a:moveTo>
                    <a:pt x="332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0" y="536"/>
                    <a:pt x="166" y="665"/>
                    <a:pt x="339" y="665"/>
                  </a:cubicBezTo>
                  <a:cubicBezTo>
                    <a:pt x="420" y="665"/>
                    <a:pt x="502" y="636"/>
                    <a:pt x="570" y="574"/>
                  </a:cubicBezTo>
                  <a:cubicBezTo>
                    <a:pt x="779" y="364"/>
                    <a:pt x="625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1"/>
            <p:cNvSpPr/>
            <p:nvPr/>
          </p:nvSpPr>
          <p:spPr>
            <a:xfrm rot="5400000">
              <a:off x="7156063" y="-245718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11"/>
            <p:cNvSpPr/>
            <p:nvPr/>
          </p:nvSpPr>
          <p:spPr>
            <a:xfrm rot="5400000">
              <a:off x="7684801" y="-1083247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11"/>
            <p:cNvSpPr/>
            <p:nvPr/>
          </p:nvSpPr>
          <p:spPr>
            <a:xfrm rot="5400000">
              <a:off x="7361576" y="-513754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1"/>
                  </a:moveTo>
                  <a:cubicBezTo>
                    <a:pt x="140" y="1"/>
                    <a:pt x="0" y="141"/>
                    <a:pt x="0" y="323"/>
                  </a:cubicBezTo>
                  <a:cubicBezTo>
                    <a:pt x="0" y="523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1"/>
            <p:cNvSpPr/>
            <p:nvPr/>
          </p:nvSpPr>
          <p:spPr>
            <a:xfrm rot="5400000">
              <a:off x="7097256" y="372419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1"/>
            <p:cNvSpPr/>
            <p:nvPr/>
          </p:nvSpPr>
          <p:spPr>
            <a:xfrm rot="5400000">
              <a:off x="7053425" y="208554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1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0" y="522"/>
                    <a:pt x="165" y="657"/>
                    <a:pt x="338" y="657"/>
                  </a:cubicBezTo>
                  <a:cubicBezTo>
                    <a:pt x="419" y="657"/>
                    <a:pt x="502" y="627"/>
                    <a:pt x="569" y="560"/>
                  </a:cubicBezTo>
                  <a:cubicBezTo>
                    <a:pt x="779" y="350"/>
                    <a:pt x="625" y="0"/>
                    <a:pt x="331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1"/>
            <p:cNvSpPr/>
            <p:nvPr/>
          </p:nvSpPr>
          <p:spPr>
            <a:xfrm rot="5400000">
              <a:off x="6847312" y="244984"/>
              <a:ext cx="44350" cy="38072"/>
            </a:xfrm>
            <a:custGeom>
              <a:avLst/>
              <a:gdLst/>
              <a:ahLst/>
              <a:cxnLst/>
              <a:rect l="l" t="t" r="r" b="b"/>
              <a:pathLst>
                <a:path w="770" h="661" extrusionOk="0">
                  <a:moveTo>
                    <a:pt x="336" y="1"/>
                  </a:moveTo>
                  <a:cubicBezTo>
                    <a:pt x="154" y="1"/>
                    <a:pt x="0" y="154"/>
                    <a:pt x="0" y="336"/>
                  </a:cubicBezTo>
                  <a:cubicBezTo>
                    <a:pt x="0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0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1"/>
            <p:cNvSpPr/>
            <p:nvPr/>
          </p:nvSpPr>
          <p:spPr>
            <a:xfrm rot="5400000">
              <a:off x="6817845" y="594626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37" y="1"/>
                  </a:moveTo>
                  <a:cubicBezTo>
                    <a:pt x="155" y="1"/>
                    <a:pt x="15" y="155"/>
                    <a:pt x="1" y="337"/>
                  </a:cubicBezTo>
                  <a:cubicBezTo>
                    <a:pt x="1" y="537"/>
                    <a:pt x="163" y="665"/>
                    <a:pt x="333" y="665"/>
                  </a:cubicBezTo>
                  <a:cubicBezTo>
                    <a:pt x="412" y="665"/>
                    <a:pt x="494" y="637"/>
                    <a:pt x="561" y="575"/>
                  </a:cubicBezTo>
                  <a:cubicBezTo>
                    <a:pt x="770" y="365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1"/>
            <p:cNvSpPr/>
            <p:nvPr/>
          </p:nvSpPr>
          <p:spPr>
            <a:xfrm rot="5400000">
              <a:off x="7131872" y="-639915"/>
              <a:ext cx="58" cy="1670"/>
            </a:xfrm>
            <a:custGeom>
              <a:avLst/>
              <a:gdLst/>
              <a:ahLst/>
              <a:cxnLst/>
              <a:rect l="l" t="t" r="r" b="b"/>
              <a:pathLst>
                <a:path w="1" h="29" extrusionOk="0">
                  <a:moveTo>
                    <a:pt x="1" y="1"/>
                  </a:moveTo>
                  <a:cubicBezTo>
                    <a:pt x="1" y="1"/>
                    <a:pt x="1" y="15"/>
                    <a:pt x="1" y="29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6" name="Google Shape;3186;p11"/>
          <p:cNvGrpSpPr/>
          <p:nvPr/>
        </p:nvGrpSpPr>
        <p:grpSpPr>
          <a:xfrm rot="428873">
            <a:off x="7327187" y="1358517"/>
            <a:ext cx="2089487" cy="1280411"/>
            <a:chOff x="-520762" y="2434064"/>
            <a:chExt cx="2241349" cy="1373470"/>
          </a:xfrm>
        </p:grpSpPr>
        <p:sp>
          <p:nvSpPr>
            <p:cNvPr id="3187" name="Google Shape;3187;p11"/>
            <p:cNvSpPr/>
            <p:nvPr/>
          </p:nvSpPr>
          <p:spPr>
            <a:xfrm rot="5400000">
              <a:off x="-86822" y="2000124"/>
              <a:ext cx="1373470" cy="2241349"/>
            </a:xfrm>
            <a:custGeom>
              <a:avLst/>
              <a:gdLst/>
              <a:ahLst/>
              <a:cxnLst/>
              <a:rect l="l" t="t" r="r" b="b"/>
              <a:pathLst>
                <a:path w="23846" h="38914" extrusionOk="0">
                  <a:moveTo>
                    <a:pt x="22698" y="1"/>
                  </a:moveTo>
                  <a:lnTo>
                    <a:pt x="22698" y="1"/>
                  </a:lnTo>
                  <a:cubicBezTo>
                    <a:pt x="21201" y="421"/>
                    <a:pt x="19773" y="1176"/>
                    <a:pt x="18374" y="1876"/>
                  </a:cubicBezTo>
                  <a:cubicBezTo>
                    <a:pt x="16121" y="2869"/>
                    <a:pt x="13882" y="3975"/>
                    <a:pt x="11951" y="5458"/>
                  </a:cubicBezTo>
                  <a:cubicBezTo>
                    <a:pt x="6242" y="9600"/>
                    <a:pt x="1960" y="15869"/>
                    <a:pt x="701" y="22852"/>
                  </a:cubicBezTo>
                  <a:cubicBezTo>
                    <a:pt x="1" y="26490"/>
                    <a:pt x="575" y="30366"/>
                    <a:pt x="1624" y="33893"/>
                  </a:cubicBezTo>
                  <a:cubicBezTo>
                    <a:pt x="2100" y="35376"/>
                    <a:pt x="2646" y="36971"/>
                    <a:pt x="3681" y="38160"/>
                  </a:cubicBezTo>
                  <a:cubicBezTo>
                    <a:pt x="3870" y="38766"/>
                    <a:pt x="4431" y="38914"/>
                    <a:pt x="5001" y="38914"/>
                  </a:cubicBezTo>
                  <a:cubicBezTo>
                    <a:pt x="5235" y="38914"/>
                    <a:pt x="5470" y="38889"/>
                    <a:pt x="5682" y="38860"/>
                  </a:cubicBezTo>
                  <a:cubicBezTo>
                    <a:pt x="8131" y="38482"/>
                    <a:pt x="10328" y="37307"/>
                    <a:pt x="12427" y="36034"/>
                  </a:cubicBezTo>
                  <a:cubicBezTo>
                    <a:pt x="15058" y="34802"/>
                    <a:pt x="17003" y="32535"/>
                    <a:pt x="18738" y="30296"/>
                  </a:cubicBezTo>
                  <a:cubicBezTo>
                    <a:pt x="23132" y="24671"/>
                    <a:pt x="23845" y="17031"/>
                    <a:pt x="23636" y="10188"/>
                  </a:cubicBezTo>
                  <a:cubicBezTo>
                    <a:pt x="23524" y="7221"/>
                    <a:pt x="23370" y="4423"/>
                    <a:pt x="23356" y="1470"/>
                  </a:cubicBezTo>
                  <a:cubicBezTo>
                    <a:pt x="23286" y="966"/>
                    <a:pt x="23342" y="85"/>
                    <a:pt x="22684" y="15"/>
                  </a:cubicBezTo>
                  <a:lnTo>
                    <a:pt x="2269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1"/>
            <p:cNvSpPr/>
            <p:nvPr/>
          </p:nvSpPr>
          <p:spPr>
            <a:xfrm rot="5400000">
              <a:off x="167853" y="2663181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9" y="671"/>
                    <a:pt x="343" y="671"/>
                  </a:cubicBezTo>
                  <a:cubicBezTo>
                    <a:pt x="425" y="671"/>
                    <a:pt x="507" y="641"/>
                    <a:pt x="575" y="574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11"/>
            <p:cNvSpPr/>
            <p:nvPr/>
          </p:nvSpPr>
          <p:spPr>
            <a:xfrm rot="5400000">
              <a:off x="-168681" y="2728060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22" y="0"/>
                  </a:moveTo>
                  <a:cubicBezTo>
                    <a:pt x="141" y="0"/>
                    <a:pt x="1" y="154"/>
                    <a:pt x="1" y="336"/>
                  </a:cubicBezTo>
                  <a:cubicBezTo>
                    <a:pt x="1" y="533"/>
                    <a:pt x="157" y="660"/>
                    <a:pt x="324" y="660"/>
                  </a:cubicBezTo>
                  <a:cubicBezTo>
                    <a:pt x="406" y="660"/>
                    <a:pt x="491" y="629"/>
                    <a:pt x="560" y="560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11"/>
            <p:cNvSpPr/>
            <p:nvPr/>
          </p:nvSpPr>
          <p:spPr>
            <a:xfrm rot="5400000">
              <a:off x="125372" y="2793398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1"/>
            <p:cNvSpPr/>
            <p:nvPr/>
          </p:nvSpPr>
          <p:spPr>
            <a:xfrm rot="5400000">
              <a:off x="-1436" y="3059601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0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1"/>
            <p:cNvSpPr/>
            <p:nvPr/>
          </p:nvSpPr>
          <p:spPr>
            <a:xfrm rot="5400000">
              <a:off x="-265643" y="3171809"/>
              <a:ext cx="44984" cy="37899"/>
            </a:xfrm>
            <a:custGeom>
              <a:avLst/>
              <a:gdLst/>
              <a:ahLst/>
              <a:cxnLst/>
              <a:rect l="l" t="t" r="r" b="b"/>
              <a:pathLst>
                <a:path w="781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1"/>
            <p:cNvSpPr/>
            <p:nvPr/>
          </p:nvSpPr>
          <p:spPr>
            <a:xfrm rot="5400000">
              <a:off x="419541" y="3378357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1"/>
            <p:cNvSpPr/>
            <p:nvPr/>
          </p:nvSpPr>
          <p:spPr>
            <a:xfrm rot="5400000">
              <a:off x="-71489" y="3152647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0"/>
                  </a:moveTo>
                  <a:cubicBezTo>
                    <a:pt x="154" y="0"/>
                    <a:pt x="14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1"/>
            <p:cNvSpPr/>
            <p:nvPr/>
          </p:nvSpPr>
          <p:spPr>
            <a:xfrm rot="5400000">
              <a:off x="266399" y="298520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1"/>
                  </a:moveTo>
                  <a:cubicBezTo>
                    <a:pt x="140" y="1"/>
                    <a:pt x="0" y="141"/>
                    <a:pt x="0" y="323"/>
                  </a:cubicBezTo>
                  <a:cubicBezTo>
                    <a:pt x="0" y="523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1"/>
            <p:cNvSpPr/>
            <p:nvPr/>
          </p:nvSpPr>
          <p:spPr>
            <a:xfrm rot="5400000">
              <a:off x="601752" y="2774236"/>
              <a:ext cx="44350" cy="38072"/>
            </a:xfrm>
            <a:custGeom>
              <a:avLst/>
              <a:gdLst/>
              <a:ahLst/>
              <a:cxnLst/>
              <a:rect l="l" t="t" r="r" b="b"/>
              <a:pathLst>
                <a:path w="770" h="661" extrusionOk="0">
                  <a:moveTo>
                    <a:pt x="322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3"/>
                    <a:pt x="157" y="660"/>
                    <a:pt x="324" y="660"/>
                  </a:cubicBezTo>
                  <a:cubicBezTo>
                    <a:pt x="406" y="660"/>
                    <a:pt x="491" y="629"/>
                    <a:pt x="560" y="560"/>
                  </a:cubicBezTo>
                  <a:cubicBezTo>
                    <a:pt x="770" y="364"/>
                    <a:pt x="630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1"/>
            <p:cNvSpPr/>
            <p:nvPr/>
          </p:nvSpPr>
          <p:spPr>
            <a:xfrm rot="5400000">
              <a:off x="1283247" y="3115244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1"/>
                  </a:moveTo>
                  <a:cubicBezTo>
                    <a:pt x="155" y="1"/>
                    <a:pt x="15" y="141"/>
                    <a:pt x="1" y="323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8"/>
                    <a:pt x="560" y="560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1"/>
            <p:cNvSpPr/>
            <p:nvPr/>
          </p:nvSpPr>
          <p:spPr>
            <a:xfrm rot="5400000">
              <a:off x="1310847" y="3227538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1" y="523"/>
                    <a:pt x="166" y="658"/>
                    <a:pt x="339" y="658"/>
                  </a:cubicBezTo>
                  <a:cubicBezTo>
                    <a:pt x="420" y="658"/>
                    <a:pt x="503" y="628"/>
                    <a:pt x="570" y="561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1"/>
            <p:cNvSpPr/>
            <p:nvPr/>
          </p:nvSpPr>
          <p:spPr>
            <a:xfrm rot="5400000">
              <a:off x="1324432" y="3359771"/>
              <a:ext cx="45156" cy="37899"/>
            </a:xfrm>
            <a:custGeom>
              <a:avLst/>
              <a:gdLst/>
              <a:ahLst/>
              <a:cxnLst/>
              <a:rect l="l" t="t" r="r" b="b"/>
              <a:pathLst>
                <a:path w="784" h="658" extrusionOk="0">
                  <a:moveTo>
                    <a:pt x="336" y="1"/>
                  </a:moveTo>
                  <a:cubicBezTo>
                    <a:pt x="154" y="1"/>
                    <a:pt x="14" y="141"/>
                    <a:pt x="0" y="323"/>
                  </a:cubicBezTo>
                  <a:cubicBezTo>
                    <a:pt x="0" y="522"/>
                    <a:pt x="168" y="658"/>
                    <a:pt x="342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84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1"/>
            <p:cNvSpPr/>
            <p:nvPr/>
          </p:nvSpPr>
          <p:spPr>
            <a:xfrm rot="5400000">
              <a:off x="921243" y="291631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1"/>
            <p:cNvSpPr/>
            <p:nvPr/>
          </p:nvSpPr>
          <p:spPr>
            <a:xfrm rot="5400000">
              <a:off x="825059" y="305045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1"/>
                  </a:cubicBezTo>
                  <a:cubicBezTo>
                    <a:pt x="770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1"/>
            <p:cNvSpPr/>
            <p:nvPr/>
          </p:nvSpPr>
          <p:spPr>
            <a:xfrm rot="5400000">
              <a:off x="531873" y="3161853"/>
              <a:ext cx="44984" cy="38360"/>
            </a:xfrm>
            <a:custGeom>
              <a:avLst/>
              <a:gdLst/>
              <a:ahLst/>
              <a:cxnLst/>
              <a:rect l="l" t="t" r="r" b="b"/>
              <a:pathLst>
                <a:path w="781" h="666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1" y="537"/>
                    <a:pt x="166" y="665"/>
                    <a:pt x="339" y="665"/>
                  </a:cubicBezTo>
                  <a:cubicBezTo>
                    <a:pt x="420" y="665"/>
                    <a:pt x="503" y="637"/>
                    <a:pt x="570" y="574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1"/>
            <p:cNvSpPr/>
            <p:nvPr/>
          </p:nvSpPr>
          <p:spPr>
            <a:xfrm rot="5400000">
              <a:off x="-405485" y="2783521"/>
              <a:ext cx="44350" cy="38302"/>
            </a:xfrm>
            <a:custGeom>
              <a:avLst/>
              <a:gdLst/>
              <a:ahLst/>
              <a:cxnLst/>
              <a:rect l="l" t="t" r="r" b="b"/>
              <a:pathLst>
                <a:path w="770" h="665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1"/>
            <p:cNvSpPr/>
            <p:nvPr/>
          </p:nvSpPr>
          <p:spPr>
            <a:xfrm rot="5400000">
              <a:off x="880088" y="3387362"/>
              <a:ext cx="44350" cy="38072"/>
            </a:xfrm>
            <a:custGeom>
              <a:avLst/>
              <a:gdLst/>
              <a:ahLst/>
              <a:cxnLst/>
              <a:rect l="l" t="t" r="r" b="b"/>
              <a:pathLst>
                <a:path w="770" h="661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3"/>
                    <a:pt x="157" y="661"/>
                    <a:pt x="323" y="661"/>
                  </a:cubicBezTo>
                  <a:cubicBezTo>
                    <a:pt x="406" y="661"/>
                    <a:pt x="490" y="629"/>
                    <a:pt x="560" y="560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1"/>
            <p:cNvSpPr/>
            <p:nvPr/>
          </p:nvSpPr>
          <p:spPr>
            <a:xfrm rot="5400000">
              <a:off x="1047073" y="314349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1"/>
                  </a:moveTo>
                  <a:cubicBezTo>
                    <a:pt x="141" y="1"/>
                    <a:pt x="1" y="141"/>
                    <a:pt x="1" y="323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8"/>
                    <a:pt x="560" y="560"/>
                  </a:cubicBezTo>
                  <a:cubicBezTo>
                    <a:pt x="770" y="364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1"/>
            <p:cNvSpPr/>
            <p:nvPr/>
          </p:nvSpPr>
          <p:spPr>
            <a:xfrm rot="5400000">
              <a:off x="-196512" y="2541019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6"/>
                    <a:pt x="169" y="672"/>
                    <a:pt x="342" y="672"/>
                  </a:cubicBezTo>
                  <a:cubicBezTo>
                    <a:pt x="424" y="672"/>
                    <a:pt x="507" y="642"/>
                    <a:pt x="574" y="574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1"/>
            <p:cNvSpPr/>
            <p:nvPr/>
          </p:nvSpPr>
          <p:spPr>
            <a:xfrm rot="5400000">
              <a:off x="1115167" y="3124796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0"/>
                  </a:moveTo>
                  <a:cubicBezTo>
                    <a:pt x="155" y="0"/>
                    <a:pt x="15" y="140"/>
                    <a:pt x="1" y="322"/>
                  </a:cubicBezTo>
                  <a:cubicBezTo>
                    <a:pt x="1" y="522"/>
                    <a:pt x="169" y="657"/>
                    <a:pt x="343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1"/>
            <p:cNvSpPr/>
            <p:nvPr/>
          </p:nvSpPr>
          <p:spPr>
            <a:xfrm rot="5400000">
              <a:off x="1227268" y="3209067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1"/>
            <p:cNvSpPr/>
            <p:nvPr/>
          </p:nvSpPr>
          <p:spPr>
            <a:xfrm rot="5400000">
              <a:off x="238654" y="2764857"/>
              <a:ext cx="44926" cy="38072"/>
            </a:xfrm>
            <a:custGeom>
              <a:avLst/>
              <a:gdLst/>
              <a:ahLst/>
              <a:cxnLst/>
              <a:rect l="l" t="t" r="r" b="b"/>
              <a:pathLst>
                <a:path w="780" h="661" extrusionOk="0">
                  <a:moveTo>
                    <a:pt x="332" y="1"/>
                  </a:moveTo>
                  <a:cubicBezTo>
                    <a:pt x="150" y="1"/>
                    <a:pt x="10" y="154"/>
                    <a:pt x="10" y="336"/>
                  </a:cubicBezTo>
                  <a:cubicBezTo>
                    <a:pt x="1" y="533"/>
                    <a:pt x="161" y="661"/>
                    <a:pt x="331" y="661"/>
                  </a:cubicBezTo>
                  <a:cubicBezTo>
                    <a:pt x="414" y="661"/>
                    <a:pt x="501" y="630"/>
                    <a:pt x="570" y="560"/>
                  </a:cubicBezTo>
                  <a:cubicBezTo>
                    <a:pt x="780" y="364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1"/>
            <p:cNvSpPr/>
            <p:nvPr/>
          </p:nvSpPr>
          <p:spPr>
            <a:xfrm rot="5400000">
              <a:off x="-15510" y="2550139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1"/>
            <p:cNvSpPr/>
            <p:nvPr/>
          </p:nvSpPr>
          <p:spPr>
            <a:xfrm rot="5400000">
              <a:off x="-85649" y="2718536"/>
              <a:ext cx="44926" cy="38302"/>
            </a:xfrm>
            <a:custGeom>
              <a:avLst/>
              <a:gdLst/>
              <a:ahLst/>
              <a:cxnLst/>
              <a:rect l="l" t="t" r="r" b="b"/>
              <a:pathLst>
                <a:path w="780" h="665" extrusionOk="0">
                  <a:moveTo>
                    <a:pt x="331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0" y="536"/>
                    <a:pt x="166" y="665"/>
                    <a:pt x="339" y="665"/>
                  </a:cubicBezTo>
                  <a:cubicBezTo>
                    <a:pt x="420" y="665"/>
                    <a:pt x="502" y="637"/>
                    <a:pt x="569" y="574"/>
                  </a:cubicBezTo>
                  <a:cubicBezTo>
                    <a:pt x="779" y="364"/>
                    <a:pt x="625" y="0"/>
                    <a:pt x="331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1"/>
            <p:cNvSpPr/>
            <p:nvPr/>
          </p:nvSpPr>
          <p:spPr>
            <a:xfrm rot="5400000">
              <a:off x="-251914" y="2607971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1" y="522"/>
                    <a:pt x="166" y="658"/>
                    <a:pt x="338" y="658"/>
                  </a:cubicBezTo>
                  <a:cubicBezTo>
                    <a:pt x="420" y="658"/>
                    <a:pt x="503" y="628"/>
                    <a:pt x="570" y="560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1"/>
            <p:cNvSpPr/>
            <p:nvPr/>
          </p:nvSpPr>
          <p:spPr>
            <a:xfrm rot="5400000">
              <a:off x="-238215" y="2896946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0" y="523"/>
                    <a:pt x="165" y="658"/>
                    <a:pt x="338" y="658"/>
                  </a:cubicBezTo>
                  <a:cubicBezTo>
                    <a:pt x="419" y="658"/>
                    <a:pt x="502" y="628"/>
                    <a:pt x="569" y="561"/>
                  </a:cubicBezTo>
                  <a:cubicBezTo>
                    <a:pt x="779" y="351"/>
                    <a:pt x="625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1"/>
            <p:cNvSpPr/>
            <p:nvPr/>
          </p:nvSpPr>
          <p:spPr>
            <a:xfrm rot="5400000">
              <a:off x="-29641" y="293460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8"/>
                    <a:pt x="560" y="560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1"/>
            <p:cNvSpPr/>
            <p:nvPr/>
          </p:nvSpPr>
          <p:spPr>
            <a:xfrm rot="5400000">
              <a:off x="138870" y="2878015"/>
              <a:ext cx="45214" cy="37842"/>
            </a:xfrm>
            <a:custGeom>
              <a:avLst/>
              <a:gdLst/>
              <a:ahLst/>
              <a:cxnLst/>
              <a:rect l="l" t="t" r="r" b="b"/>
              <a:pathLst>
                <a:path w="785" h="657" extrusionOk="0">
                  <a:moveTo>
                    <a:pt x="337" y="0"/>
                  </a:moveTo>
                  <a:cubicBezTo>
                    <a:pt x="155" y="0"/>
                    <a:pt x="15" y="140"/>
                    <a:pt x="1" y="322"/>
                  </a:cubicBezTo>
                  <a:cubicBezTo>
                    <a:pt x="1" y="522"/>
                    <a:pt x="169" y="657"/>
                    <a:pt x="343" y="657"/>
                  </a:cubicBezTo>
                  <a:cubicBezTo>
                    <a:pt x="424" y="657"/>
                    <a:pt x="507" y="627"/>
                    <a:pt x="575" y="560"/>
                  </a:cubicBezTo>
                  <a:cubicBezTo>
                    <a:pt x="784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1"/>
            <p:cNvSpPr/>
            <p:nvPr/>
          </p:nvSpPr>
          <p:spPr>
            <a:xfrm rot="5400000">
              <a:off x="252440" y="3256770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2"/>
                  </a:cubicBezTo>
                  <a:cubicBezTo>
                    <a:pt x="0" y="522"/>
                    <a:pt x="166" y="657"/>
                    <a:pt x="338" y="657"/>
                  </a:cubicBezTo>
                  <a:cubicBezTo>
                    <a:pt x="420" y="657"/>
                    <a:pt x="503" y="628"/>
                    <a:pt x="570" y="560"/>
                  </a:cubicBezTo>
                  <a:cubicBezTo>
                    <a:pt x="780" y="364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1"/>
            <p:cNvSpPr/>
            <p:nvPr/>
          </p:nvSpPr>
          <p:spPr>
            <a:xfrm rot="5400000">
              <a:off x="-293128" y="2755564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1"/>
            <p:cNvSpPr/>
            <p:nvPr/>
          </p:nvSpPr>
          <p:spPr>
            <a:xfrm rot="5400000">
              <a:off x="210420" y="3003987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65"/>
                    <a:pt x="332" y="665"/>
                  </a:cubicBezTo>
                  <a:cubicBezTo>
                    <a:pt x="411" y="665"/>
                    <a:pt x="493" y="637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1"/>
            <p:cNvSpPr/>
            <p:nvPr/>
          </p:nvSpPr>
          <p:spPr>
            <a:xfrm rot="5400000">
              <a:off x="321773" y="3218072"/>
              <a:ext cx="44350" cy="38072"/>
            </a:xfrm>
            <a:custGeom>
              <a:avLst/>
              <a:gdLst/>
              <a:ahLst/>
              <a:cxnLst/>
              <a:rect l="l" t="t" r="r" b="b"/>
              <a:pathLst>
                <a:path w="770" h="661" extrusionOk="0">
                  <a:moveTo>
                    <a:pt x="336" y="1"/>
                  </a:moveTo>
                  <a:cubicBezTo>
                    <a:pt x="154" y="1"/>
                    <a:pt x="0" y="155"/>
                    <a:pt x="0" y="323"/>
                  </a:cubicBezTo>
                  <a:cubicBezTo>
                    <a:pt x="0" y="530"/>
                    <a:pt x="165" y="661"/>
                    <a:pt x="336" y="661"/>
                  </a:cubicBezTo>
                  <a:cubicBezTo>
                    <a:pt x="420" y="661"/>
                    <a:pt x="505" y="630"/>
                    <a:pt x="574" y="561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1"/>
            <p:cNvSpPr/>
            <p:nvPr/>
          </p:nvSpPr>
          <p:spPr>
            <a:xfrm rot="5400000">
              <a:off x="-335378" y="3096572"/>
              <a:ext cx="45156" cy="37899"/>
            </a:xfrm>
            <a:custGeom>
              <a:avLst/>
              <a:gdLst/>
              <a:ahLst/>
              <a:cxnLst/>
              <a:rect l="l" t="t" r="r" b="b"/>
              <a:pathLst>
                <a:path w="784" h="658" extrusionOk="0">
                  <a:moveTo>
                    <a:pt x="336" y="1"/>
                  </a:moveTo>
                  <a:cubicBezTo>
                    <a:pt x="154" y="1"/>
                    <a:pt x="14" y="141"/>
                    <a:pt x="0" y="323"/>
                  </a:cubicBezTo>
                  <a:cubicBezTo>
                    <a:pt x="0" y="523"/>
                    <a:pt x="169" y="658"/>
                    <a:pt x="342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84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1"/>
            <p:cNvSpPr/>
            <p:nvPr/>
          </p:nvSpPr>
          <p:spPr>
            <a:xfrm rot="5400000">
              <a:off x="671056" y="326617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1"/>
            <p:cNvSpPr/>
            <p:nvPr/>
          </p:nvSpPr>
          <p:spPr>
            <a:xfrm rot="5400000">
              <a:off x="573518" y="3246585"/>
              <a:ext cx="45156" cy="38706"/>
            </a:xfrm>
            <a:custGeom>
              <a:avLst/>
              <a:gdLst/>
              <a:ahLst/>
              <a:cxnLst/>
              <a:rect l="l" t="t" r="r" b="b"/>
              <a:pathLst>
                <a:path w="784" h="672" extrusionOk="0">
                  <a:moveTo>
                    <a:pt x="336" y="1"/>
                  </a:moveTo>
                  <a:cubicBezTo>
                    <a:pt x="154" y="15"/>
                    <a:pt x="14" y="155"/>
                    <a:pt x="0" y="337"/>
                  </a:cubicBezTo>
                  <a:cubicBezTo>
                    <a:pt x="0" y="537"/>
                    <a:pt x="168" y="672"/>
                    <a:pt x="342" y="672"/>
                  </a:cubicBezTo>
                  <a:cubicBezTo>
                    <a:pt x="424" y="672"/>
                    <a:pt x="507" y="642"/>
                    <a:pt x="574" y="575"/>
                  </a:cubicBezTo>
                  <a:cubicBezTo>
                    <a:pt x="784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1"/>
            <p:cNvSpPr/>
            <p:nvPr/>
          </p:nvSpPr>
          <p:spPr>
            <a:xfrm rot="5400000">
              <a:off x="559531" y="2944016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1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0" y="522"/>
                    <a:pt x="165" y="658"/>
                    <a:pt x="338" y="658"/>
                  </a:cubicBezTo>
                  <a:cubicBezTo>
                    <a:pt x="419" y="658"/>
                    <a:pt x="502" y="628"/>
                    <a:pt x="569" y="561"/>
                  </a:cubicBezTo>
                  <a:cubicBezTo>
                    <a:pt x="779" y="365"/>
                    <a:pt x="625" y="1"/>
                    <a:pt x="331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1"/>
            <p:cNvSpPr/>
            <p:nvPr/>
          </p:nvSpPr>
          <p:spPr>
            <a:xfrm rot="5400000">
              <a:off x="489795" y="2849387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37" y="1"/>
                  </a:moveTo>
                  <a:cubicBezTo>
                    <a:pt x="155" y="1"/>
                    <a:pt x="1" y="154"/>
                    <a:pt x="1" y="336"/>
                  </a:cubicBezTo>
                  <a:cubicBezTo>
                    <a:pt x="1" y="536"/>
                    <a:pt x="170" y="665"/>
                    <a:pt x="343" y="665"/>
                  </a:cubicBezTo>
                  <a:cubicBezTo>
                    <a:pt x="425" y="665"/>
                    <a:pt x="508" y="637"/>
                    <a:pt x="575" y="574"/>
                  </a:cubicBezTo>
                  <a:cubicBezTo>
                    <a:pt x="771" y="364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1"/>
            <p:cNvSpPr/>
            <p:nvPr/>
          </p:nvSpPr>
          <p:spPr>
            <a:xfrm rot="5400000">
              <a:off x="475865" y="269103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5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1"/>
            <p:cNvSpPr/>
            <p:nvPr/>
          </p:nvSpPr>
          <p:spPr>
            <a:xfrm rot="5400000">
              <a:off x="615221" y="2588434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1"/>
            <p:cNvSpPr/>
            <p:nvPr/>
          </p:nvSpPr>
          <p:spPr>
            <a:xfrm rot="5400000">
              <a:off x="235125" y="254693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0"/>
                  </a:moveTo>
                  <a:cubicBezTo>
                    <a:pt x="154" y="0"/>
                    <a:pt x="1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1"/>
            <p:cNvSpPr/>
            <p:nvPr/>
          </p:nvSpPr>
          <p:spPr>
            <a:xfrm rot="5400000">
              <a:off x="587966" y="3106124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1"/>
            <p:cNvSpPr/>
            <p:nvPr/>
          </p:nvSpPr>
          <p:spPr>
            <a:xfrm rot="5400000">
              <a:off x="811273" y="3181102"/>
              <a:ext cx="44350" cy="38130"/>
            </a:xfrm>
            <a:custGeom>
              <a:avLst/>
              <a:gdLst/>
              <a:ahLst/>
              <a:cxnLst/>
              <a:rect l="l" t="t" r="r" b="b"/>
              <a:pathLst>
                <a:path w="770" h="66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1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1"/>
            <p:cNvSpPr/>
            <p:nvPr/>
          </p:nvSpPr>
          <p:spPr>
            <a:xfrm rot="5400000">
              <a:off x="1004765" y="3040900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0"/>
                  </a:moveTo>
                  <a:cubicBezTo>
                    <a:pt x="155" y="14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4" y="641"/>
                    <a:pt x="561" y="574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1"/>
            <p:cNvSpPr/>
            <p:nvPr/>
          </p:nvSpPr>
          <p:spPr>
            <a:xfrm rot="5400000">
              <a:off x="335760" y="2644538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37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7"/>
                    <a:pt x="163" y="666"/>
                    <a:pt x="333" y="666"/>
                  </a:cubicBezTo>
                  <a:cubicBezTo>
                    <a:pt x="412" y="666"/>
                    <a:pt x="494" y="637"/>
                    <a:pt x="561" y="575"/>
                  </a:cubicBezTo>
                  <a:cubicBezTo>
                    <a:pt x="771" y="365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1"/>
            <p:cNvSpPr/>
            <p:nvPr/>
          </p:nvSpPr>
          <p:spPr>
            <a:xfrm rot="5400000">
              <a:off x="698858" y="2681479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1"/>
                  </a:moveTo>
                  <a:cubicBezTo>
                    <a:pt x="155" y="14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1" y="574"/>
                  </a:cubicBezTo>
                  <a:cubicBezTo>
                    <a:pt x="770" y="364"/>
                    <a:pt x="631" y="14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1"/>
            <p:cNvSpPr/>
            <p:nvPr/>
          </p:nvSpPr>
          <p:spPr>
            <a:xfrm rot="5400000">
              <a:off x="643283" y="2802346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71"/>
                    <a:pt x="331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1"/>
            <p:cNvSpPr/>
            <p:nvPr/>
          </p:nvSpPr>
          <p:spPr>
            <a:xfrm rot="5400000">
              <a:off x="517827" y="3031751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1"/>
                  </a:moveTo>
                  <a:cubicBezTo>
                    <a:pt x="155" y="15"/>
                    <a:pt x="1" y="155"/>
                    <a:pt x="1" y="337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4" y="642"/>
                    <a:pt x="561" y="574"/>
                  </a:cubicBezTo>
                  <a:cubicBezTo>
                    <a:pt x="771" y="365"/>
                    <a:pt x="631" y="15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1"/>
            <p:cNvSpPr/>
            <p:nvPr/>
          </p:nvSpPr>
          <p:spPr>
            <a:xfrm rot="5400000">
              <a:off x="907544" y="307789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1"/>
            <p:cNvSpPr/>
            <p:nvPr/>
          </p:nvSpPr>
          <p:spPr>
            <a:xfrm rot="5400000">
              <a:off x="962774" y="3189905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1"/>
            <p:cNvSpPr/>
            <p:nvPr/>
          </p:nvSpPr>
          <p:spPr>
            <a:xfrm rot="5400000">
              <a:off x="852660" y="3323002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1"/>
            <p:cNvSpPr/>
            <p:nvPr/>
          </p:nvSpPr>
          <p:spPr>
            <a:xfrm rot="5400000">
              <a:off x="349834" y="3284332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0" y="537"/>
                    <a:pt x="166" y="672"/>
                    <a:pt x="338" y="672"/>
                  </a:cubicBezTo>
                  <a:cubicBezTo>
                    <a:pt x="419" y="672"/>
                    <a:pt x="502" y="642"/>
                    <a:pt x="570" y="575"/>
                  </a:cubicBezTo>
                  <a:cubicBezTo>
                    <a:pt x="779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1"/>
            <p:cNvSpPr/>
            <p:nvPr/>
          </p:nvSpPr>
          <p:spPr>
            <a:xfrm rot="5400000">
              <a:off x="-320930" y="3012964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6" y="0"/>
                  </a:moveTo>
                  <a:cubicBezTo>
                    <a:pt x="154" y="14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1"/>
            <p:cNvSpPr/>
            <p:nvPr/>
          </p:nvSpPr>
          <p:spPr>
            <a:xfrm rot="5400000">
              <a:off x="182359" y="3086645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23" y="0"/>
                  </a:moveTo>
                  <a:cubicBezTo>
                    <a:pt x="141" y="14"/>
                    <a:pt x="1" y="154"/>
                    <a:pt x="1" y="336"/>
                  </a:cubicBezTo>
                  <a:cubicBezTo>
                    <a:pt x="1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16" y="14"/>
                    <a:pt x="323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1"/>
            <p:cNvSpPr/>
            <p:nvPr/>
          </p:nvSpPr>
          <p:spPr>
            <a:xfrm rot="5400000">
              <a:off x="461762" y="3068347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1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1"/>
            <p:cNvSpPr/>
            <p:nvPr/>
          </p:nvSpPr>
          <p:spPr>
            <a:xfrm rot="5400000">
              <a:off x="391451" y="2831118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0" y="522"/>
                    <a:pt x="166" y="657"/>
                    <a:pt x="338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1"/>
            <p:cNvSpPr/>
            <p:nvPr/>
          </p:nvSpPr>
          <p:spPr>
            <a:xfrm rot="5400000">
              <a:off x="224321" y="2906354"/>
              <a:ext cx="45214" cy="38706"/>
            </a:xfrm>
            <a:custGeom>
              <a:avLst/>
              <a:gdLst/>
              <a:ahLst/>
              <a:cxnLst/>
              <a:rect l="l" t="t" r="r" b="b"/>
              <a:pathLst>
                <a:path w="785" h="672" extrusionOk="0">
                  <a:moveTo>
                    <a:pt x="337" y="1"/>
                  </a:moveTo>
                  <a:cubicBezTo>
                    <a:pt x="155" y="15"/>
                    <a:pt x="15" y="154"/>
                    <a:pt x="1" y="336"/>
                  </a:cubicBezTo>
                  <a:cubicBezTo>
                    <a:pt x="1" y="536"/>
                    <a:pt x="169" y="671"/>
                    <a:pt x="343" y="671"/>
                  </a:cubicBezTo>
                  <a:cubicBezTo>
                    <a:pt x="424" y="671"/>
                    <a:pt x="507" y="641"/>
                    <a:pt x="574" y="574"/>
                  </a:cubicBezTo>
                  <a:cubicBezTo>
                    <a:pt x="784" y="364"/>
                    <a:pt x="630" y="15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1"/>
            <p:cNvSpPr/>
            <p:nvPr/>
          </p:nvSpPr>
          <p:spPr>
            <a:xfrm rot="5400000">
              <a:off x="-127496" y="3022372"/>
              <a:ext cx="44926" cy="38648"/>
            </a:xfrm>
            <a:custGeom>
              <a:avLst/>
              <a:gdLst/>
              <a:ahLst/>
              <a:cxnLst/>
              <a:rect l="l" t="t" r="r" b="b"/>
              <a:pathLst>
                <a:path w="780" h="671" extrusionOk="0">
                  <a:moveTo>
                    <a:pt x="332" y="0"/>
                  </a:moveTo>
                  <a:cubicBezTo>
                    <a:pt x="150" y="0"/>
                    <a:pt x="10" y="154"/>
                    <a:pt x="10" y="322"/>
                  </a:cubicBezTo>
                  <a:cubicBezTo>
                    <a:pt x="0" y="532"/>
                    <a:pt x="167" y="671"/>
                    <a:pt x="340" y="671"/>
                  </a:cubicBezTo>
                  <a:cubicBezTo>
                    <a:pt x="421" y="671"/>
                    <a:pt x="503" y="641"/>
                    <a:pt x="570" y="574"/>
                  </a:cubicBezTo>
                  <a:cubicBezTo>
                    <a:pt x="780" y="364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1"/>
            <p:cNvSpPr/>
            <p:nvPr/>
          </p:nvSpPr>
          <p:spPr>
            <a:xfrm rot="5400000">
              <a:off x="-349049" y="2840123"/>
              <a:ext cx="44350" cy="38648"/>
            </a:xfrm>
            <a:custGeom>
              <a:avLst/>
              <a:gdLst/>
              <a:ahLst/>
              <a:cxnLst/>
              <a:rect l="l" t="t" r="r" b="b"/>
              <a:pathLst>
                <a:path w="770" h="671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1"/>
            <p:cNvSpPr/>
            <p:nvPr/>
          </p:nvSpPr>
          <p:spPr>
            <a:xfrm rot="5400000">
              <a:off x="111212" y="2994349"/>
              <a:ext cx="45156" cy="38648"/>
            </a:xfrm>
            <a:custGeom>
              <a:avLst/>
              <a:gdLst/>
              <a:ahLst/>
              <a:cxnLst/>
              <a:rect l="l" t="t" r="r" b="b"/>
              <a:pathLst>
                <a:path w="784" h="671" extrusionOk="0">
                  <a:moveTo>
                    <a:pt x="336" y="0"/>
                  </a:moveTo>
                  <a:cubicBezTo>
                    <a:pt x="154" y="0"/>
                    <a:pt x="14" y="154"/>
                    <a:pt x="0" y="336"/>
                  </a:cubicBezTo>
                  <a:cubicBezTo>
                    <a:pt x="0" y="536"/>
                    <a:pt x="169" y="671"/>
                    <a:pt x="342" y="671"/>
                  </a:cubicBezTo>
                  <a:cubicBezTo>
                    <a:pt x="424" y="671"/>
                    <a:pt x="507" y="641"/>
                    <a:pt x="574" y="574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1"/>
            <p:cNvSpPr/>
            <p:nvPr/>
          </p:nvSpPr>
          <p:spPr>
            <a:xfrm rot="5400000">
              <a:off x="307843" y="2746329"/>
              <a:ext cx="44408" cy="38130"/>
            </a:xfrm>
            <a:custGeom>
              <a:avLst/>
              <a:gdLst/>
              <a:ahLst/>
              <a:cxnLst/>
              <a:rect l="l" t="t" r="r" b="b"/>
              <a:pathLst>
                <a:path w="771" h="662" extrusionOk="0">
                  <a:moveTo>
                    <a:pt x="336" y="1"/>
                  </a:moveTo>
                  <a:cubicBezTo>
                    <a:pt x="154" y="1"/>
                    <a:pt x="1" y="155"/>
                    <a:pt x="1" y="337"/>
                  </a:cubicBezTo>
                  <a:cubicBezTo>
                    <a:pt x="1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1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1"/>
            <p:cNvSpPr/>
            <p:nvPr/>
          </p:nvSpPr>
          <p:spPr>
            <a:xfrm rot="5400000">
              <a:off x="280098" y="262647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3" y="658"/>
                    <a:pt x="332" y="658"/>
                  </a:cubicBezTo>
                  <a:cubicBezTo>
                    <a:pt x="412" y="658"/>
                    <a:pt x="494" y="628"/>
                    <a:pt x="561" y="561"/>
                  </a:cubicBezTo>
                  <a:cubicBezTo>
                    <a:pt x="771" y="365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1"/>
            <p:cNvSpPr/>
            <p:nvPr/>
          </p:nvSpPr>
          <p:spPr>
            <a:xfrm rot="5400000">
              <a:off x="-69677" y="2632431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1"/>
            <p:cNvSpPr/>
            <p:nvPr/>
          </p:nvSpPr>
          <p:spPr>
            <a:xfrm rot="5400000">
              <a:off x="-306856" y="263561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9" y="657"/>
                    <a:pt x="343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1"/>
            <p:cNvSpPr/>
            <p:nvPr/>
          </p:nvSpPr>
          <p:spPr>
            <a:xfrm rot="5400000">
              <a:off x="-182812" y="2812272"/>
              <a:ext cx="45156" cy="37842"/>
            </a:xfrm>
            <a:custGeom>
              <a:avLst/>
              <a:gdLst/>
              <a:ahLst/>
              <a:cxnLst/>
              <a:rect l="l" t="t" r="r" b="b"/>
              <a:pathLst>
                <a:path w="784" h="657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8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1"/>
            <p:cNvSpPr/>
            <p:nvPr/>
          </p:nvSpPr>
          <p:spPr>
            <a:xfrm rot="5400000">
              <a:off x="684755" y="2737295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0"/>
                  </a:moveTo>
                  <a:cubicBezTo>
                    <a:pt x="154" y="0"/>
                    <a:pt x="15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1"/>
            <p:cNvSpPr/>
            <p:nvPr/>
          </p:nvSpPr>
          <p:spPr>
            <a:xfrm rot="5400000">
              <a:off x="866330" y="2821767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1"/>
            <p:cNvSpPr/>
            <p:nvPr/>
          </p:nvSpPr>
          <p:spPr>
            <a:xfrm rot="5400000">
              <a:off x="1018896" y="3332093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1"/>
            <p:cNvSpPr/>
            <p:nvPr/>
          </p:nvSpPr>
          <p:spPr>
            <a:xfrm rot="5400000">
              <a:off x="1143372" y="330409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1"/>
                  </a:moveTo>
                  <a:cubicBezTo>
                    <a:pt x="155" y="1"/>
                    <a:pt x="1" y="141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8"/>
                    <a:pt x="560" y="560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1"/>
            <p:cNvSpPr/>
            <p:nvPr/>
          </p:nvSpPr>
          <p:spPr>
            <a:xfrm rot="5400000">
              <a:off x="1032682" y="2953309"/>
              <a:ext cx="44984" cy="38706"/>
            </a:xfrm>
            <a:custGeom>
              <a:avLst/>
              <a:gdLst/>
              <a:ahLst/>
              <a:cxnLst/>
              <a:rect l="l" t="t" r="r" b="b"/>
              <a:pathLst>
                <a:path w="781" h="672" extrusionOk="0">
                  <a:moveTo>
                    <a:pt x="332" y="1"/>
                  </a:moveTo>
                  <a:cubicBezTo>
                    <a:pt x="150" y="1"/>
                    <a:pt x="10" y="154"/>
                    <a:pt x="10" y="336"/>
                  </a:cubicBezTo>
                  <a:cubicBezTo>
                    <a:pt x="1" y="536"/>
                    <a:pt x="166" y="671"/>
                    <a:pt x="339" y="671"/>
                  </a:cubicBezTo>
                  <a:cubicBezTo>
                    <a:pt x="420" y="671"/>
                    <a:pt x="503" y="641"/>
                    <a:pt x="570" y="574"/>
                  </a:cubicBezTo>
                  <a:cubicBezTo>
                    <a:pt x="780" y="364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1"/>
            <p:cNvSpPr/>
            <p:nvPr/>
          </p:nvSpPr>
          <p:spPr>
            <a:xfrm rot="5400000">
              <a:off x="1101871" y="2858766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58" name="Google Shape;3258;p11"/>
          <p:cNvGrpSpPr/>
          <p:nvPr/>
        </p:nvGrpSpPr>
        <p:grpSpPr>
          <a:xfrm rot="8100000">
            <a:off x="7990691" y="1987282"/>
            <a:ext cx="1209614" cy="1288305"/>
            <a:chOff x="3578567" y="-611692"/>
            <a:chExt cx="1427208" cy="1520056"/>
          </a:xfrm>
        </p:grpSpPr>
        <p:sp>
          <p:nvSpPr>
            <p:cNvPr id="3259" name="Google Shape;3259;p11"/>
            <p:cNvSpPr/>
            <p:nvPr/>
          </p:nvSpPr>
          <p:spPr>
            <a:xfrm rot="5400000">
              <a:off x="3532144" y="-565269"/>
              <a:ext cx="1520056" cy="1427208"/>
            </a:xfrm>
            <a:custGeom>
              <a:avLst/>
              <a:gdLst/>
              <a:ahLst/>
              <a:cxnLst/>
              <a:rect l="l" t="t" r="r" b="b"/>
              <a:pathLst>
                <a:path w="26391" h="24779" extrusionOk="0">
                  <a:moveTo>
                    <a:pt x="12329" y="1"/>
                  </a:moveTo>
                  <a:lnTo>
                    <a:pt x="12329" y="1"/>
                  </a:lnTo>
                  <a:cubicBezTo>
                    <a:pt x="11195" y="533"/>
                    <a:pt x="10369" y="1708"/>
                    <a:pt x="9488" y="2520"/>
                  </a:cubicBezTo>
                  <a:cubicBezTo>
                    <a:pt x="8508" y="3527"/>
                    <a:pt x="7221" y="4731"/>
                    <a:pt x="6437" y="6004"/>
                  </a:cubicBezTo>
                  <a:cubicBezTo>
                    <a:pt x="4954" y="8117"/>
                    <a:pt x="4086" y="10580"/>
                    <a:pt x="2981" y="12889"/>
                  </a:cubicBezTo>
                  <a:cubicBezTo>
                    <a:pt x="1848" y="15408"/>
                    <a:pt x="1064" y="18066"/>
                    <a:pt x="658" y="20781"/>
                  </a:cubicBezTo>
                  <a:cubicBezTo>
                    <a:pt x="658" y="21425"/>
                    <a:pt x="0" y="24237"/>
                    <a:pt x="630" y="24349"/>
                  </a:cubicBezTo>
                  <a:cubicBezTo>
                    <a:pt x="812" y="24643"/>
                    <a:pt x="1260" y="24573"/>
                    <a:pt x="1568" y="24615"/>
                  </a:cubicBezTo>
                  <a:cubicBezTo>
                    <a:pt x="2439" y="24727"/>
                    <a:pt x="3324" y="24779"/>
                    <a:pt x="4211" y="24779"/>
                  </a:cubicBezTo>
                  <a:cubicBezTo>
                    <a:pt x="6556" y="24779"/>
                    <a:pt x="8922" y="24413"/>
                    <a:pt x="11125" y="23804"/>
                  </a:cubicBezTo>
                  <a:cubicBezTo>
                    <a:pt x="15673" y="22698"/>
                    <a:pt x="20403" y="21397"/>
                    <a:pt x="23971" y="18206"/>
                  </a:cubicBezTo>
                  <a:cubicBezTo>
                    <a:pt x="24777" y="17436"/>
                    <a:pt x="24776" y="16780"/>
                    <a:pt x="23862" y="16780"/>
                  </a:cubicBezTo>
                  <a:cubicBezTo>
                    <a:pt x="23713" y="16780"/>
                    <a:pt x="23539" y="16798"/>
                    <a:pt x="23341" y="16835"/>
                  </a:cubicBezTo>
                  <a:cubicBezTo>
                    <a:pt x="22348" y="16947"/>
                    <a:pt x="21410" y="17017"/>
                    <a:pt x="20389" y="17143"/>
                  </a:cubicBezTo>
                  <a:cubicBezTo>
                    <a:pt x="16191" y="17982"/>
                    <a:pt x="11937" y="18850"/>
                    <a:pt x="7935" y="20403"/>
                  </a:cubicBezTo>
                  <a:cubicBezTo>
                    <a:pt x="11349" y="18192"/>
                    <a:pt x="14511" y="15589"/>
                    <a:pt x="17492" y="12819"/>
                  </a:cubicBezTo>
                  <a:cubicBezTo>
                    <a:pt x="19591" y="10650"/>
                    <a:pt x="21522" y="8691"/>
                    <a:pt x="23327" y="6368"/>
                  </a:cubicBezTo>
                  <a:cubicBezTo>
                    <a:pt x="24168" y="5303"/>
                    <a:pt x="26390" y="2165"/>
                    <a:pt x="25108" y="2165"/>
                  </a:cubicBezTo>
                  <a:cubicBezTo>
                    <a:pt x="24789" y="2165"/>
                    <a:pt x="24253" y="2359"/>
                    <a:pt x="23425" y="2828"/>
                  </a:cubicBezTo>
                  <a:cubicBezTo>
                    <a:pt x="16960" y="6326"/>
                    <a:pt x="11475" y="11112"/>
                    <a:pt x="6633" y="16653"/>
                  </a:cubicBezTo>
                  <a:cubicBezTo>
                    <a:pt x="8746" y="13365"/>
                    <a:pt x="10146" y="9726"/>
                    <a:pt x="11279" y="5962"/>
                  </a:cubicBezTo>
                  <a:cubicBezTo>
                    <a:pt x="11475" y="5053"/>
                    <a:pt x="13574" y="155"/>
                    <a:pt x="123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1"/>
            <p:cNvSpPr/>
            <p:nvPr/>
          </p:nvSpPr>
          <p:spPr>
            <a:xfrm rot="5400000">
              <a:off x="3784421" y="-561176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65"/>
                    <a:pt x="333" y="665"/>
                  </a:cubicBezTo>
                  <a:cubicBezTo>
                    <a:pt x="412" y="665"/>
                    <a:pt x="493" y="636"/>
                    <a:pt x="561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1"/>
            <p:cNvSpPr/>
            <p:nvPr/>
          </p:nvSpPr>
          <p:spPr>
            <a:xfrm rot="5400000">
              <a:off x="3934114" y="-481331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1"/>
            <p:cNvSpPr/>
            <p:nvPr/>
          </p:nvSpPr>
          <p:spPr>
            <a:xfrm rot="5400000">
              <a:off x="4158258" y="33544"/>
              <a:ext cx="44926" cy="38072"/>
            </a:xfrm>
            <a:custGeom>
              <a:avLst/>
              <a:gdLst/>
              <a:ahLst/>
              <a:cxnLst/>
              <a:rect l="l" t="t" r="r" b="b"/>
              <a:pathLst>
                <a:path w="780" h="661" extrusionOk="0">
                  <a:moveTo>
                    <a:pt x="332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1" y="533"/>
                    <a:pt x="161" y="661"/>
                    <a:pt x="330" y="661"/>
                  </a:cubicBezTo>
                  <a:cubicBezTo>
                    <a:pt x="414" y="661"/>
                    <a:pt x="500" y="629"/>
                    <a:pt x="570" y="560"/>
                  </a:cubicBezTo>
                  <a:cubicBezTo>
                    <a:pt x="780" y="364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1"/>
            <p:cNvSpPr/>
            <p:nvPr/>
          </p:nvSpPr>
          <p:spPr>
            <a:xfrm rot="5400000">
              <a:off x="4144549" y="131056"/>
              <a:ext cx="45156" cy="37842"/>
            </a:xfrm>
            <a:custGeom>
              <a:avLst/>
              <a:gdLst/>
              <a:ahLst/>
              <a:cxnLst/>
              <a:rect l="l" t="t" r="r" b="b"/>
              <a:pathLst>
                <a:path w="784" h="657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1"/>
            <p:cNvSpPr/>
            <p:nvPr/>
          </p:nvSpPr>
          <p:spPr>
            <a:xfrm rot="5400000">
              <a:off x="4315009" y="146752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1"/>
                  </a:moveTo>
                  <a:cubicBezTo>
                    <a:pt x="154" y="1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1"/>
            <p:cNvSpPr/>
            <p:nvPr/>
          </p:nvSpPr>
          <p:spPr>
            <a:xfrm rot="5400000">
              <a:off x="4256951" y="236258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1"/>
            <p:cNvSpPr/>
            <p:nvPr/>
          </p:nvSpPr>
          <p:spPr>
            <a:xfrm rot="5400000">
              <a:off x="4259773" y="284986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4" y="641"/>
                    <a:pt x="561" y="574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1"/>
            <p:cNvSpPr/>
            <p:nvPr/>
          </p:nvSpPr>
          <p:spPr>
            <a:xfrm rot="5400000">
              <a:off x="4391556" y="286195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23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4" y="627"/>
                    <a:pt x="561" y="560"/>
                  </a:cubicBezTo>
                  <a:cubicBezTo>
                    <a:pt x="771" y="364"/>
                    <a:pt x="631" y="0"/>
                    <a:pt x="323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1"/>
            <p:cNvSpPr/>
            <p:nvPr/>
          </p:nvSpPr>
          <p:spPr>
            <a:xfrm rot="5400000">
              <a:off x="4372808" y="364960"/>
              <a:ext cx="44350" cy="38302"/>
            </a:xfrm>
            <a:custGeom>
              <a:avLst/>
              <a:gdLst/>
              <a:ahLst/>
              <a:cxnLst/>
              <a:rect l="l" t="t" r="r" b="b"/>
              <a:pathLst>
                <a:path w="770" h="665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65"/>
                    <a:pt x="332" y="665"/>
                  </a:cubicBezTo>
                  <a:cubicBezTo>
                    <a:pt x="412" y="665"/>
                    <a:pt x="493" y="636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1"/>
            <p:cNvSpPr/>
            <p:nvPr/>
          </p:nvSpPr>
          <p:spPr>
            <a:xfrm rot="5400000">
              <a:off x="4411283" y="434883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7" y="0"/>
                  </a:moveTo>
                  <a:cubicBezTo>
                    <a:pt x="155" y="0"/>
                    <a:pt x="15" y="140"/>
                    <a:pt x="1" y="322"/>
                  </a:cubicBezTo>
                  <a:cubicBezTo>
                    <a:pt x="1" y="522"/>
                    <a:pt x="169" y="657"/>
                    <a:pt x="343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1"/>
            <p:cNvSpPr/>
            <p:nvPr/>
          </p:nvSpPr>
          <p:spPr>
            <a:xfrm rot="5400000">
              <a:off x="4545486" y="46512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1"/>
            <p:cNvSpPr/>
            <p:nvPr/>
          </p:nvSpPr>
          <p:spPr>
            <a:xfrm rot="5400000">
              <a:off x="4579900" y="569633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1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0" y="522"/>
                    <a:pt x="165" y="658"/>
                    <a:pt x="338" y="658"/>
                  </a:cubicBezTo>
                  <a:cubicBezTo>
                    <a:pt x="419" y="658"/>
                    <a:pt x="502" y="628"/>
                    <a:pt x="569" y="560"/>
                  </a:cubicBezTo>
                  <a:cubicBezTo>
                    <a:pt x="779" y="351"/>
                    <a:pt x="625" y="1"/>
                    <a:pt x="331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1"/>
            <p:cNvSpPr/>
            <p:nvPr/>
          </p:nvSpPr>
          <p:spPr>
            <a:xfrm rot="5400000">
              <a:off x="4702554" y="699544"/>
              <a:ext cx="44408" cy="38130"/>
            </a:xfrm>
            <a:custGeom>
              <a:avLst/>
              <a:gdLst/>
              <a:ahLst/>
              <a:cxnLst/>
              <a:rect l="l" t="t" r="r" b="b"/>
              <a:pathLst>
                <a:path w="771" h="662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lnTo>
                    <a:pt x="0" y="337"/>
                  </a:lnTo>
                  <a:cubicBezTo>
                    <a:pt x="0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0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1"/>
            <p:cNvSpPr/>
            <p:nvPr/>
          </p:nvSpPr>
          <p:spPr>
            <a:xfrm rot="5400000">
              <a:off x="4078600" y="-311292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23" y="1"/>
                  </a:moveTo>
                  <a:cubicBezTo>
                    <a:pt x="141" y="1"/>
                    <a:pt x="1" y="155"/>
                    <a:pt x="1" y="336"/>
                  </a:cubicBezTo>
                  <a:cubicBezTo>
                    <a:pt x="1" y="536"/>
                    <a:pt x="163" y="665"/>
                    <a:pt x="333" y="665"/>
                  </a:cubicBezTo>
                  <a:cubicBezTo>
                    <a:pt x="412" y="665"/>
                    <a:pt x="494" y="637"/>
                    <a:pt x="561" y="574"/>
                  </a:cubicBezTo>
                  <a:cubicBezTo>
                    <a:pt x="771" y="364"/>
                    <a:pt x="617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1"/>
            <p:cNvSpPr/>
            <p:nvPr/>
          </p:nvSpPr>
          <p:spPr>
            <a:xfrm rot="5400000">
              <a:off x="4270256" y="-163929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1"/>
            <p:cNvSpPr/>
            <p:nvPr/>
          </p:nvSpPr>
          <p:spPr>
            <a:xfrm rot="5400000">
              <a:off x="4387524" y="-174815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5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1"/>
            <p:cNvSpPr/>
            <p:nvPr/>
          </p:nvSpPr>
          <p:spPr>
            <a:xfrm rot="5400000">
              <a:off x="4497132" y="-62788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1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1"/>
            <p:cNvSpPr/>
            <p:nvPr/>
          </p:nvSpPr>
          <p:spPr>
            <a:xfrm rot="5400000">
              <a:off x="4610686" y="-71802"/>
              <a:ext cx="44408" cy="38130"/>
            </a:xfrm>
            <a:custGeom>
              <a:avLst/>
              <a:gdLst/>
              <a:ahLst/>
              <a:cxnLst/>
              <a:rect l="l" t="t" r="r" b="b"/>
              <a:pathLst>
                <a:path w="771" h="662" extrusionOk="0">
                  <a:moveTo>
                    <a:pt x="337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4"/>
                    <a:pt x="164" y="661"/>
                    <a:pt x="335" y="661"/>
                  </a:cubicBezTo>
                  <a:cubicBezTo>
                    <a:pt x="419" y="661"/>
                    <a:pt x="505" y="630"/>
                    <a:pt x="575" y="561"/>
                  </a:cubicBezTo>
                  <a:cubicBezTo>
                    <a:pt x="771" y="365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1"/>
            <p:cNvSpPr/>
            <p:nvPr/>
          </p:nvSpPr>
          <p:spPr>
            <a:xfrm rot="5400000">
              <a:off x="4801593" y="-179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22" y="1"/>
                  </a:moveTo>
                  <a:cubicBezTo>
                    <a:pt x="154" y="1"/>
                    <a:pt x="0" y="155"/>
                    <a:pt x="0" y="336"/>
                  </a:cubicBezTo>
                  <a:cubicBezTo>
                    <a:pt x="0" y="536"/>
                    <a:pt x="162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30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1"/>
            <p:cNvSpPr/>
            <p:nvPr/>
          </p:nvSpPr>
          <p:spPr>
            <a:xfrm rot="5400000">
              <a:off x="4637958" y="-156499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65"/>
                    <a:pt x="332" y="665"/>
                  </a:cubicBezTo>
                  <a:cubicBezTo>
                    <a:pt x="412" y="665"/>
                    <a:pt x="493" y="636"/>
                    <a:pt x="560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1"/>
            <p:cNvSpPr/>
            <p:nvPr/>
          </p:nvSpPr>
          <p:spPr>
            <a:xfrm rot="5400000">
              <a:off x="4546839" y="-220259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1"/>
            <p:cNvSpPr/>
            <p:nvPr/>
          </p:nvSpPr>
          <p:spPr>
            <a:xfrm rot="5400000">
              <a:off x="4505743" y="-159753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0" y="522"/>
                    <a:pt x="165" y="657"/>
                    <a:pt x="338" y="657"/>
                  </a:cubicBezTo>
                  <a:cubicBezTo>
                    <a:pt x="419" y="657"/>
                    <a:pt x="502" y="627"/>
                    <a:pt x="569" y="560"/>
                  </a:cubicBezTo>
                  <a:cubicBezTo>
                    <a:pt x="779" y="350"/>
                    <a:pt x="625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1"/>
            <p:cNvSpPr/>
            <p:nvPr/>
          </p:nvSpPr>
          <p:spPr>
            <a:xfrm rot="5400000">
              <a:off x="4385105" y="-298938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1"/>
            <p:cNvSpPr/>
            <p:nvPr/>
          </p:nvSpPr>
          <p:spPr>
            <a:xfrm rot="5400000">
              <a:off x="3791504" y="-454939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1" y="574"/>
                  </a:cubicBezTo>
                  <a:cubicBezTo>
                    <a:pt x="770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1"/>
            <p:cNvSpPr/>
            <p:nvPr/>
          </p:nvSpPr>
          <p:spPr>
            <a:xfrm rot="5400000">
              <a:off x="3738055" y="-301242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0" y="536"/>
                    <a:pt x="166" y="672"/>
                    <a:pt x="338" y="672"/>
                  </a:cubicBezTo>
                  <a:cubicBezTo>
                    <a:pt x="420" y="672"/>
                    <a:pt x="502" y="642"/>
                    <a:pt x="570" y="574"/>
                  </a:cubicBezTo>
                  <a:cubicBezTo>
                    <a:pt x="780" y="365"/>
                    <a:pt x="640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1"/>
            <p:cNvSpPr/>
            <p:nvPr/>
          </p:nvSpPr>
          <p:spPr>
            <a:xfrm rot="5400000">
              <a:off x="3675331" y="-172914"/>
              <a:ext cx="45214" cy="38072"/>
            </a:xfrm>
            <a:custGeom>
              <a:avLst/>
              <a:gdLst/>
              <a:ahLst/>
              <a:cxnLst/>
              <a:rect l="l" t="t" r="r" b="b"/>
              <a:pathLst>
                <a:path w="785" h="661" extrusionOk="0">
                  <a:moveTo>
                    <a:pt x="337" y="0"/>
                  </a:moveTo>
                  <a:cubicBezTo>
                    <a:pt x="155" y="0"/>
                    <a:pt x="15" y="154"/>
                    <a:pt x="1" y="336"/>
                  </a:cubicBezTo>
                  <a:cubicBezTo>
                    <a:pt x="1" y="533"/>
                    <a:pt x="164" y="661"/>
                    <a:pt x="335" y="661"/>
                  </a:cubicBezTo>
                  <a:cubicBezTo>
                    <a:pt x="419" y="661"/>
                    <a:pt x="505" y="629"/>
                    <a:pt x="575" y="560"/>
                  </a:cubicBezTo>
                  <a:cubicBezTo>
                    <a:pt x="784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1"/>
            <p:cNvSpPr/>
            <p:nvPr/>
          </p:nvSpPr>
          <p:spPr>
            <a:xfrm rot="5400000">
              <a:off x="3685296" y="-30764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6" y="0"/>
                  </a:moveTo>
                  <a:cubicBezTo>
                    <a:pt x="155" y="0"/>
                    <a:pt x="15" y="154"/>
                    <a:pt x="1" y="336"/>
                  </a:cubicBezTo>
                  <a:cubicBezTo>
                    <a:pt x="1" y="536"/>
                    <a:pt x="163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1"/>
            <p:cNvSpPr/>
            <p:nvPr/>
          </p:nvSpPr>
          <p:spPr>
            <a:xfrm rot="5400000">
              <a:off x="3761699" y="-25321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1"/>
                  </a:moveTo>
                  <a:cubicBezTo>
                    <a:pt x="155" y="1"/>
                    <a:pt x="15" y="141"/>
                    <a:pt x="1" y="323"/>
                  </a:cubicBezTo>
                  <a:cubicBezTo>
                    <a:pt x="1" y="523"/>
                    <a:pt x="169" y="658"/>
                    <a:pt x="343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84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1"/>
            <p:cNvSpPr/>
            <p:nvPr/>
          </p:nvSpPr>
          <p:spPr>
            <a:xfrm rot="5400000">
              <a:off x="3827389" y="139494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1"/>
            <p:cNvSpPr/>
            <p:nvPr/>
          </p:nvSpPr>
          <p:spPr>
            <a:xfrm rot="5400000">
              <a:off x="3818000" y="323576"/>
              <a:ext cx="44926" cy="38360"/>
            </a:xfrm>
            <a:custGeom>
              <a:avLst/>
              <a:gdLst/>
              <a:ahLst/>
              <a:cxnLst/>
              <a:rect l="l" t="t" r="r" b="b"/>
              <a:pathLst>
                <a:path w="780" h="666" extrusionOk="0">
                  <a:moveTo>
                    <a:pt x="331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0" y="536"/>
                    <a:pt x="166" y="665"/>
                    <a:pt x="339" y="665"/>
                  </a:cubicBezTo>
                  <a:cubicBezTo>
                    <a:pt x="420" y="665"/>
                    <a:pt x="502" y="637"/>
                    <a:pt x="569" y="574"/>
                  </a:cubicBezTo>
                  <a:cubicBezTo>
                    <a:pt x="779" y="364"/>
                    <a:pt x="625" y="0"/>
                    <a:pt x="331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1"/>
            <p:cNvSpPr/>
            <p:nvPr/>
          </p:nvSpPr>
          <p:spPr>
            <a:xfrm rot="5400000">
              <a:off x="3896707" y="365190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1"/>
            <p:cNvSpPr/>
            <p:nvPr/>
          </p:nvSpPr>
          <p:spPr>
            <a:xfrm rot="5400000">
              <a:off x="3841068" y="45222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1"/>
                  </a:moveTo>
                  <a:cubicBezTo>
                    <a:pt x="141" y="1"/>
                    <a:pt x="1" y="141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8"/>
                    <a:pt x="560" y="560"/>
                  </a:cubicBezTo>
                  <a:cubicBezTo>
                    <a:pt x="770" y="350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1"/>
            <p:cNvSpPr/>
            <p:nvPr/>
          </p:nvSpPr>
          <p:spPr>
            <a:xfrm rot="5400000">
              <a:off x="3897888" y="526780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4" y="641"/>
                    <a:pt x="561" y="574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1"/>
            <p:cNvSpPr/>
            <p:nvPr/>
          </p:nvSpPr>
          <p:spPr>
            <a:xfrm rot="5400000">
              <a:off x="3865691" y="-263054"/>
              <a:ext cx="44926" cy="38130"/>
            </a:xfrm>
            <a:custGeom>
              <a:avLst/>
              <a:gdLst/>
              <a:ahLst/>
              <a:cxnLst/>
              <a:rect l="l" t="t" r="r" b="b"/>
              <a:pathLst>
                <a:path w="780" h="662" extrusionOk="0">
                  <a:moveTo>
                    <a:pt x="331" y="1"/>
                  </a:moveTo>
                  <a:cubicBezTo>
                    <a:pt x="149" y="1"/>
                    <a:pt x="10" y="155"/>
                    <a:pt x="10" y="337"/>
                  </a:cubicBezTo>
                  <a:cubicBezTo>
                    <a:pt x="0" y="533"/>
                    <a:pt x="160" y="661"/>
                    <a:pt x="330" y="661"/>
                  </a:cubicBezTo>
                  <a:cubicBezTo>
                    <a:pt x="414" y="661"/>
                    <a:pt x="500" y="630"/>
                    <a:pt x="569" y="561"/>
                  </a:cubicBezTo>
                  <a:cubicBezTo>
                    <a:pt x="779" y="365"/>
                    <a:pt x="625" y="1"/>
                    <a:pt x="331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1"/>
            <p:cNvSpPr/>
            <p:nvPr/>
          </p:nvSpPr>
          <p:spPr>
            <a:xfrm rot="5400000">
              <a:off x="3954737" y="-223197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1"/>
            <p:cNvSpPr/>
            <p:nvPr/>
          </p:nvSpPr>
          <p:spPr>
            <a:xfrm rot="5400000">
              <a:off x="4042141" y="-137348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0"/>
                  </a:moveTo>
                  <a:cubicBezTo>
                    <a:pt x="154" y="0"/>
                    <a:pt x="1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84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1"/>
            <p:cNvSpPr/>
            <p:nvPr/>
          </p:nvSpPr>
          <p:spPr>
            <a:xfrm rot="5400000">
              <a:off x="3897370" y="-107541"/>
              <a:ext cx="44696" cy="37899"/>
            </a:xfrm>
            <a:custGeom>
              <a:avLst/>
              <a:gdLst/>
              <a:ahLst/>
              <a:cxnLst/>
              <a:rect l="l" t="t" r="r" b="b"/>
              <a:pathLst>
                <a:path w="776" h="658" extrusionOk="0">
                  <a:moveTo>
                    <a:pt x="348" y="1"/>
                  </a:moveTo>
                  <a:cubicBezTo>
                    <a:pt x="343" y="1"/>
                    <a:pt x="338" y="1"/>
                    <a:pt x="332" y="1"/>
                  </a:cubicBezTo>
                  <a:cubicBezTo>
                    <a:pt x="150" y="1"/>
                    <a:pt x="10" y="141"/>
                    <a:pt x="10" y="323"/>
                  </a:cubicBezTo>
                  <a:cubicBezTo>
                    <a:pt x="1" y="523"/>
                    <a:pt x="166" y="658"/>
                    <a:pt x="339" y="658"/>
                  </a:cubicBezTo>
                  <a:cubicBezTo>
                    <a:pt x="420" y="658"/>
                    <a:pt x="503" y="628"/>
                    <a:pt x="570" y="561"/>
                  </a:cubicBezTo>
                  <a:cubicBezTo>
                    <a:pt x="776" y="355"/>
                    <a:pt x="632" y="1"/>
                    <a:pt x="348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1"/>
            <p:cNvSpPr/>
            <p:nvPr/>
          </p:nvSpPr>
          <p:spPr>
            <a:xfrm rot="5400000">
              <a:off x="3654063" y="-529555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3"/>
                    <a:pt x="158" y="660"/>
                    <a:pt x="324" y="660"/>
                  </a:cubicBezTo>
                  <a:cubicBezTo>
                    <a:pt x="406" y="660"/>
                    <a:pt x="491" y="629"/>
                    <a:pt x="561" y="560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1"/>
            <p:cNvSpPr/>
            <p:nvPr/>
          </p:nvSpPr>
          <p:spPr>
            <a:xfrm rot="5400000">
              <a:off x="3619174" y="-208164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1" y="522"/>
                    <a:pt x="166" y="658"/>
                    <a:pt x="338" y="658"/>
                  </a:cubicBezTo>
                  <a:cubicBezTo>
                    <a:pt x="420" y="658"/>
                    <a:pt x="503" y="628"/>
                    <a:pt x="570" y="561"/>
                  </a:cubicBezTo>
                  <a:cubicBezTo>
                    <a:pt x="780" y="351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1"/>
            <p:cNvSpPr/>
            <p:nvPr/>
          </p:nvSpPr>
          <p:spPr>
            <a:xfrm rot="5400000">
              <a:off x="3864453" y="-399705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2" y="658"/>
                    <a:pt x="332" y="658"/>
                  </a:cubicBezTo>
                  <a:cubicBezTo>
                    <a:pt x="412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1"/>
            <p:cNvSpPr/>
            <p:nvPr/>
          </p:nvSpPr>
          <p:spPr>
            <a:xfrm rot="5400000">
              <a:off x="3879399" y="-339659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1"/>
                  </a:moveTo>
                  <a:cubicBezTo>
                    <a:pt x="154" y="15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1"/>
            <p:cNvSpPr/>
            <p:nvPr/>
          </p:nvSpPr>
          <p:spPr>
            <a:xfrm rot="5400000">
              <a:off x="4028634" y="-404744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7" y="0"/>
                  </a:moveTo>
                  <a:cubicBezTo>
                    <a:pt x="155" y="0"/>
                    <a:pt x="15" y="154"/>
                    <a:pt x="1" y="336"/>
                  </a:cubicBezTo>
                  <a:cubicBezTo>
                    <a:pt x="1" y="536"/>
                    <a:pt x="163" y="665"/>
                    <a:pt x="333" y="665"/>
                  </a:cubicBezTo>
                  <a:cubicBezTo>
                    <a:pt x="412" y="665"/>
                    <a:pt x="493" y="636"/>
                    <a:pt x="560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1"/>
            <p:cNvSpPr/>
            <p:nvPr/>
          </p:nvSpPr>
          <p:spPr>
            <a:xfrm rot="5400000">
              <a:off x="4191808" y="-405205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5"/>
                    <a:pt x="10" y="154"/>
                    <a:pt x="10" y="336"/>
                  </a:cubicBezTo>
                  <a:cubicBezTo>
                    <a:pt x="0" y="536"/>
                    <a:pt x="165" y="671"/>
                    <a:pt x="338" y="671"/>
                  </a:cubicBezTo>
                  <a:cubicBezTo>
                    <a:pt x="419" y="671"/>
                    <a:pt x="502" y="641"/>
                    <a:pt x="569" y="574"/>
                  </a:cubicBezTo>
                  <a:cubicBezTo>
                    <a:pt x="779" y="364"/>
                    <a:pt x="625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1"/>
            <p:cNvSpPr/>
            <p:nvPr/>
          </p:nvSpPr>
          <p:spPr>
            <a:xfrm rot="5400000">
              <a:off x="3864482" y="-509504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36" y="1"/>
                  </a:moveTo>
                  <a:cubicBezTo>
                    <a:pt x="154" y="1"/>
                    <a:pt x="0" y="154"/>
                    <a:pt x="0" y="336"/>
                  </a:cubicBezTo>
                  <a:cubicBezTo>
                    <a:pt x="0" y="536"/>
                    <a:pt x="162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1"/>
            <p:cNvSpPr/>
            <p:nvPr/>
          </p:nvSpPr>
          <p:spPr>
            <a:xfrm rot="5400000">
              <a:off x="4310142" y="-373901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1"/>
                  </a:moveTo>
                  <a:cubicBezTo>
                    <a:pt x="154" y="1"/>
                    <a:pt x="14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1"/>
            <p:cNvSpPr/>
            <p:nvPr/>
          </p:nvSpPr>
          <p:spPr>
            <a:xfrm rot="5400000">
              <a:off x="3794328" y="-200619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8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1"/>
            <p:cNvSpPr/>
            <p:nvPr/>
          </p:nvSpPr>
          <p:spPr>
            <a:xfrm rot="5400000">
              <a:off x="3588705" y="-308729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1"/>
                  </a:moveTo>
                  <a:cubicBezTo>
                    <a:pt x="155" y="1"/>
                    <a:pt x="1" y="154"/>
                    <a:pt x="1" y="336"/>
                  </a:cubicBezTo>
                  <a:cubicBezTo>
                    <a:pt x="1" y="533"/>
                    <a:pt x="158" y="661"/>
                    <a:pt x="324" y="661"/>
                  </a:cubicBezTo>
                  <a:cubicBezTo>
                    <a:pt x="407" y="661"/>
                    <a:pt x="491" y="630"/>
                    <a:pt x="561" y="560"/>
                  </a:cubicBezTo>
                  <a:cubicBezTo>
                    <a:pt x="771" y="364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1"/>
            <p:cNvSpPr/>
            <p:nvPr/>
          </p:nvSpPr>
          <p:spPr>
            <a:xfrm rot="5400000">
              <a:off x="3720171" y="-401317"/>
              <a:ext cx="45214" cy="38706"/>
            </a:xfrm>
            <a:custGeom>
              <a:avLst/>
              <a:gdLst/>
              <a:ahLst/>
              <a:cxnLst/>
              <a:rect l="l" t="t" r="r" b="b"/>
              <a:pathLst>
                <a:path w="785" h="672" extrusionOk="0">
                  <a:moveTo>
                    <a:pt x="337" y="1"/>
                  </a:moveTo>
                  <a:cubicBezTo>
                    <a:pt x="155" y="15"/>
                    <a:pt x="15" y="155"/>
                    <a:pt x="1" y="336"/>
                  </a:cubicBezTo>
                  <a:cubicBezTo>
                    <a:pt x="1" y="536"/>
                    <a:pt x="169" y="671"/>
                    <a:pt x="343" y="671"/>
                  </a:cubicBezTo>
                  <a:cubicBezTo>
                    <a:pt x="424" y="671"/>
                    <a:pt x="507" y="642"/>
                    <a:pt x="574" y="574"/>
                  </a:cubicBezTo>
                  <a:cubicBezTo>
                    <a:pt x="784" y="364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1"/>
            <p:cNvSpPr/>
            <p:nvPr/>
          </p:nvSpPr>
          <p:spPr>
            <a:xfrm rot="5400000">
              <a:off x="3976653" y="-301213"/>
              <a:ext cx="45214" cy="38360"/>
            </a:xfrm>
            <a:custGeom>
              <a:avLst/>
              <a:gdLst/>
              <a:ahLst/>
              <a:cxnLst/>
              <a:rect l="l" t="t" r="r" b="b"/>
              <a:pathLst>
                <a:path w="785" h="666" extrusionOk="0">
                  <a:moveTo>
                    <a:pt x="337" y="1"/>
                  </a:moveTo>
                  <a:cubicBezTo>
                    <a:pt x="155" y="1"/>
                    <a:pt x="15" y="155"/>
                    <a:pt x="1" y="337"/>
                  </a:cubicBezTo>
                  <a:cubicBezTo>
                    <a:pt x="1" y="537"/>
                    <a:pt x="169" y="665"/>
                    <a:pt x="343" y="665"/>
                  </a:cubicBezTo>
                  <a:cubicBezTo>
                    <a:pt x="425" y="665"/>
                    <a:pt x="508" y="637"/>
                    <a:pt x="575" y="574"/>
                  </a:cubicBezTo>
                  <a:cubicBezTo>
                    <a:pt x="785" y="365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1"/>
            <p:cNvSpPr/>
            <p:nvPr/>
          </p:nvSpPr>
          <p:spPr>
            <a:xfrm rot="5400000">
              <a:off x="3987395" y="22226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8" y="672"/>
                    <a:pt x="342" y="672"/>
                  </a:cubicBezTo>
                  <a:cubicBezTo>
                    <a:pt x="424" y="672"/>
                    <a:pt x="507" y="642"/>
                    <a:pt x="574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1"/>
            <p:cNvSpPr/>
            <p:nvPr/>
          </p:nvSpPr>
          <p:spPr>
            <a:xfrm rot="5400000">
              <a:off x="4068665" y="107585"/>
              <a:ext cx="45214" cy="38072"/>
            </a:xfrm>
            <a:custGeom>
              <a:avLst/>
              <a:gdLst/>
              <a:ahLst/>
              <a:cxnLst/>
              <a:rect l="l" t="t" r="r" b="b"/>
              <a:pathLst>
                <a:path w="785" h="661" extrusionOk="0">
                  <a:moveTo>
                    <a:pt x="336" y="1"/>
                  </a:moveTo>
                  <a:cubicBezTo>
                    <a:pt x="154" y="1"/>
                    <a:pt x="14" y="154"/>
                    <a:pt x="0" y="336"/>
                  </a:cubicBezTo>
                  <a:cubicBezTo>
                    <a:pt x="0" y="533"/>
                    <a:pt x="163" y="661"/>
                    <a:pt x="334" y="661"/>
                  </a:cubicBezTo>
                  <a:cubicBezTo>
                    <a:pt x="419" y="661"/>
                    <a:pt x="505" y="630"/>
                    <a:pt x="574" y="560"/>
                  </a:cubicBezTo>
                  <a:cubicBezTo>
                    <a:pt x="784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1"/>
            <p:cNvSpPr/>
            <p:nvPr/>
          </p:nvSpPr>
          <p:spPr>
            <a:xfrm rot="5400000">
              <a:off x="3872516" y="-16919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9" y="658"/>
                    <a:pt x="343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1"/>
            <p:cNvSpPr/>
            <p:nvPr/>
          </p:nvSpPr>
          <p:spPr>
            <a:xfrm rot="5400000">
              <a:off x="4163441" y="-4830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1"/>
            <p:cNvSpPr/>
            <p:nvPr/>
          </p:nvSpPr>
          <p:spPr>
            <a:xfrm rot="5400000">
              <a:off x="4225560" y="16985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2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1"/>
            <p:cNvSpPr/>
            <p:nvPr/>
          </p:nvSpPr>
          <p:spPr>
            <a:xfrm rot="5400000">
              <a:off x="4329293" y="-222621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9" y="665"/>
                    <a:pt x="343" y="665"/>
                  </a:cubicBezTo>
                  <a:cubicBezTo>
                    <a:pt x="424" y="665"/>
                    <a:pt x="507" y="637"/>
                    <a:pt x="574" y="574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1"/>
            <p:cNvSpPr/>
            <p:nvPr/>
          </p:nvSpPr>
          <p:spPr>
            <a:xfrm rot="5400000">
              <a:off x="4476628" y="-273537"/>
              <a:ext cx="44926" cy="38130"/>
            </a:xfrm>
            <a:custGeom>
              <a:avLst/>
              <a:gdLst/>
              <a:ahLst/>
              <a:cxnLst/>
              <a:rect l="l" t="t" r="r" b="b"/>
              <a:pathLst>
                <a:path w="780" h="662" extrusionOk="0">
                  <a:moveTo>
                    <a:pt x="331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0" y="533"/>
                    <a:pt x="160" y="661"/>
                    <a:pt x="330" y="661"/>
                  </a:cubicBezTo>
                  <a:cubicBezTo>
                    <a:pt x="414" y="661"/>
                    <a:pt x="500" y="630"/>
                    <a:pt x="569" y="561"/>
                  </a:cubicBezTo>
                  <a:cubicBezTo>
                    <a:pt x="779" y="365"/>
                    <a:pt x="625" y="1"/>
                    <a:pt x="331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1"/>
            <p:cNvSpPr/>
            <p:nvPr/>
          </p:nvSpPr>
          <p:spPr>
            <a:xfrm rot="5400000">
              <a:off x="4397604" y="-103509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1"/>
            <p:cNvSpPr/>
            <p:nvPr/>
          </p:nvSpPr>
          <p:spPr>
            <a:xfrm rot="5400000">
              <a:off x="4376667" y="-350919"/>
              <a:ext cx="44350" cy="38648"/>
            </a:xfrm>
            <a:custGeom>
              <a:avLst/>
              <a:gdLst/>
              <a:ahLst/>
              <a:cxnLst/>
              <a:rect l="l" t="t" r="r" b="b"/>
              <a:pathLst>
                <a:path w="770" h="671" extrusionOk="0">
                  <a:moveTo>
                    <a:pt x="336" y="0"/>
                  </a:moveTo>
                  <a:cubicBezTo>
                    <a:pt x="154" y="14"/>
                    <a:pt x="14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1"/>
            <p:cNvSpPr/>
            <p:nvPr/>
          </p:nvSpPr>
          <p:spPr>
            <a:xfrm rot="5400000">
              <a:off x="4613940" y="-234544"/>
              <a:ext cx="44350" cy="38014"/>
            </a:xfrm>
            <a:custGeom>
              <a:avLst/>
              <a:gdLst/>
              <a:ahLst/>
              <a:cxnLst/>
              <a:rect l="l" t="t" r="r" b="b"/>
              <a:pathLst>
                <a:path w="770" h="660" extrusionOk="0">
                  <a:moveTo>
                    <a:pt x="322" y="0"/>
                  </a:moveTo>
                  <a:cubicBezTo>
                    <a:pt x="140" y="0"/>
                    <a:pt x="0" y="154"/>
                    <a:pt x="0" y="322"/>
                  </a:cubicBezTo>
                  <a:cubicBezTo>
                    <a:pt x="0" y="529"/>
                    <a:pt x="158" y="660"/>
                    <a:pt x="326" y="660"/>
                  </a:cubicBezTo>
                  <a:cubicBezTo>
                    <a:pt x="407" y="660"/>
                    <a:pt x="491" y="629"/>
                    <a:pt x="560" y="560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1"/>
            <p:cNvSpPr/>
            <p:nvPr/>
          </p:nvSpPr>
          <p:spPr>
            <a:xfrm rot="5400000">
              <a:off x="4700020" y="-65466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23" y="1"/>
                  </a:moveTo>
                  <a:cubicBezTo>
                    <a:pt x="141" y="1"/>
                    <a:pt x="1" y="155"/>
                    <a:pt x="1" y="337"/>
                  </a:cubicBezTo>
                  <a:cubicBezTo>
                    <a:pt x="1" y="537"/>
                    <a:pt x="163" y="665"/>
                    <a:pt x="333" y="665"/>
                  </a:cubicBezTo>
                  <a:cubicBezTo>
                    <a:pt x="412" y="665"/>
                    <a:pt x="494" y="637"/>
                    <a:pt x="561" y="574"/>
                  </a:cubicBezTo>
                  <a:cubicBezTo>
                    <a:pt x="771" y="365"/>
                    <a:pt x="617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1"/>
            <p:cNvSpPr/>
            <p:nvPr/>
          </p:nvSpPr>
          <p:spPr>
            <a:xfrm rot="5400000">
              <a:off x="3791131" y="-84531"/>
              <a:ext cx="45156" cy="38648"/>
            </a:xfrm>
            <a:custGeom>
              <a:avLst/>
              <a:gdLst/>
              <a:ahLst/>
              <a:cxnLst/>
              <a:rect l="l" t="t" r="r" b="b"/>
              <a:pathLst>
                <a:path w="784" h="671" extrusionOk="0">
                  <a:moveTo>
                    <a:pt x="336" y="0"/>
                  </a:moveTo>
                  <a:cubicBezTo>
                    <a:pt x="154" y="14"/>
                    <a:pt x="14" y="154"/>
                    <a:pt x="0" y="336"/>
                  </a:cubicBezTo>
                  <a:cubicBezTo>
                    <a:pt x="0" y="536"/>
                    <a:pt x="168" y="671"/>
                    <a:pt x="342" y="671"/>
                  </a:cubicBezTo>
                  <a:cubicBezTo>
                    <a:pt x="424" y="671"/>
                    <a:pt x="507" y="641"/>
                    <a:pt x="574" y="574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1"/>
            <p:cNvSpPr/>
            <p:nvPr/>
          </p:nvSpPr>
          <p:spPr>
            <a:xfrm rot="5400000">
              <a:off x="3653271" y="88751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6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1"/>
            <p:cNvSpPr/>
            <p:nvPr/>
          </p:nvSpPr>
          <p:spPr>
            <a:xfrm rot="5400000">
              <a:off x="3759280" y="213248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22" y="1"/>
                  </a:moveTo>
                  <a:cubicBezTo>
                    <a:pt x="141" y="1"/>
                    <a:pt x="1" y="155"/>
                    <a:pt x="1" y="337"/>
                  </a:cubicBezTo>
                  <a:cubicBezTo>
                    <a:pt x="1" y="537"/>
                    <a:pt x="162" y="672"/>
                    <a:pt x="332" y="672"/>
                  </a:cubicBezTo>
                  <a:cubicBezTo>
                    <a:pt x="412" y="672"/>
                    <a:pt x="493" y="642"/>
                    <a:pt x="560" y="575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1"/>
            <p:cNvSpPr/>
            <p:nvPr/>
          </p:nvSpPr>
          <p:spPr>
            <a:xfrm rot="5400000">
              <a:off x="3865662" y="250283"/>
              <a:ext cx="44926" cy="38187"/>
            </a:xfrm>
            <a:custGeom>
              <a:avLst/>
              <a:gdLst/>
              <a:ahLst/>
              <a:cxnLst/>
              <a:rect l="l" t="t" r="r" b="b"/>
              <a:pathLst>
                <a:path w="780" h="663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1" y="526"/>
                    <a:pt x="172" y="662"/>
                    <a:pt x="347" y="662"/>
                  </a:cubicBezTo>
                  <a:cubicBezTo>
                    <a:pt x="426" y="662"/>
                    <a:pt x="505" y="635"/>
                    <a:pt x="570" y="575"/>
                  </a:cubicBezTo>
                  <a:cubicBezTo>
                    <a:pt x="780" y="365"/>
                    <a:pt x="640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1"/>
            <p:cNvSpPr/>
            <p:nvPr/>
          </p:nvSpPr>
          <p:spPr>
            <a:xfrm rot="5400000">
              <a:off x="3738717" y="317615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2" y="658"/>
                    <a:pt x="332" y="658"/>
                  </a:cubicBezTo>
                  <a:cubicBezTo>
                    <a:pt x="412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1"/>
            <p:cNvSpPr/>
            <p:nvPr/>
          </p:nvSpPr>
          <p:spPr>
            <a:xfrm rot="5400000">
              <a:off x="3611945" y="-129111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3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1"/>
            <p:cNvSpPr/>
            <p:nvPr/>
          </p:nvSpPr>
          <p:spPr>
            <a:xfrm rot="5400000">
              <a:off x="3695606" y="157638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71"/>
                    <a:pt x="331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1"/>
            <p:cNvSpPr/>
            <p:nvPr/>
          </p:nvSpPr>
          <p:spPr>
            <a:xfrm rot="5400000">
              <a:off x="3619030" y="-406559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7" y="1"/>
                  </a:moveTo>
                  <a:cubicBezTo>
                    <a:pt x="155" y="1"/>
                    <a:pt x="15" y="141"/>
                    <a:pt x="1" y="323"/>
                  </a:cubicBezTo>
                  <a:cubicBezTo>
                    <a:pt x="1" y="522"/>
                    <a:pt x="169" y="658"/>
                    <a:pt x="343" y="658"/>
                  </a:cubicBezTo>
                  <a:cubicBezTo>
                    <a:pt x="424" y="658"/>
                    <a:pt x="507" y="628"/>
                    <a:pt x="574" y="561"/>
                  </a:cubicBezTo>
                  <a:cubicBezTo>
                    <a:pt x="784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1"/>
            <p:cNvSpPr/>
            <p:nvPr/>
          </p:nvSpPr>
          <p:spPr>
            <a:xfrm rot="5400000">
              <a:off x="3588709" y="-476681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1"/>
            <p:cNvSpPr/>
            <p:nvPr/>
          </p:nvSpPr>
          <p:spPr>
            <a:xfrm rot="5400000">
              <a:off x="4042283" y="-484608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1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0" y="522"/>
                    <a:pt x="165" y="657"/>
                    <a:pt x="338" y="657"/>
                  </a:cubicBezTo>
                  <a:cubicBezTo>
                    <a:pt x="419" y="657"/>
                    <a:pt x="502" y="627"/>
                    <a:pt x="569" y="560"/>
                  </a:cubicBezTo>
                  <a:cubicBezTo>
                    <a:pt x="779" y="364"/>
                    <a:pt x="625" y="0"/>
                    <a:pt x="331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1"/>
            <p:cNvSpPr/>
            <p:nvPr/>
          </p:nvSpPr>
          <p:spPr>
            <a:xfrm rot="5400000">
              <a:off x="4110682" y="-244537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1"/>
            <p:cNvSpPr/>
            <p:nvPr/>
          </p:nvSpPr>
          <p:spPr>
            <a:xfrm rot="5400000">
              <a:off x="4194890" y="-18935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3" y="1"/>
                  </a:moveTo>
                  <a:cubicBezTo>
                    <a:pt x="141" y="1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4" y="627"/>
                    <a:pt x="561" y="560"/>
                  </a:cubicBezTo>
                  <a:cubicBezTo>
                    <a:pt x="771" y="350"/>
                    <a:pt x="617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1"/>
            <p:cNvSpPr/>
            <p:nvPr/>
          </p:nvSpPr>
          <p:spPr>
            <a:xfrm rot="5400000">
              <a:off x="4239009" y="-254847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22" y="1"/>
                  </a:moveTo>
                  <a:cubicBezTo>
                    <a:pt x="140" y="1"/>
                    <a:pt x="0" y="155"/>
                    <a:pt x="0" y="337"/>
                  </a:cubicBezTo>
                  <a:cubicBezTo>
                    <a:pt x="0" y="537"/>
                    <a:pt x="163" y="666"/>
                    <a:pt x="332" y="666"/>
                  </a:cubicBezTo>
                  <a:cubicBezTo>
                    <a:pt x="412" y="666"/>
                    <a:pt x="493" y="637"/>
                    <a:pt x="560" y="575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1"/>
            <p:cNvSpPr/>
            <p:nvPr/>
          </p:nvSpPr>
          <p:spPr>
            <a:xfrm rot="5400000">
              <a:off x="4313368" y="-315094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3" y="1"/>
                  </a:moveTo>
                  <a:cubicBezTo>
                    <a:pt x="155" y="1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4" y="627"/>
                    <a:pt x="561" y="560"/>
                  </a:cubicBezTo>
                  <a:cubicBezTo>
                    <a:pt x="771" y="350"/>
                    <a:pt x="631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33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6" name="Google Shape;3336;p13"/>
          <p:cNvSpPr txBox="1">
            <a:spLocks noGrp="1"/>
          </p:cNvSpPr>
          <p:nvPr>
            <p:ph type="subTitle" idx="1"/>
          </p:nvPr>
        </p:nvSpPr>
        <p:spPr>
          <a:xfrm>
            <a:off x="978353" y="1762550"/>
            <a:ext cx="1843800" cy="25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37" name="Google Shape;3337;p13"/>
          <p:cNvSpPr txBox="1">
            <a:spLocks noGrp="1"/>
          </p:cNvSpPr>
          <p:nvPr>
            <p:ph type="subTitle" idx="2"/>
          </p:nvPr>
        </p:nvSpPr>
        <p:spPr>
          <a:xfrm>
            <a:off x="978353" y="2266494"/>
            <a:ext cx="1843800" cy="10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3338" name="Google Shape;3338;p13"/>
          <p:cNvSpPr txBox="1">
            <a:spLocks noGrp="1"/>
          </p:cNvSpPr>
          <p:nvPr>
            <p:ph type="subTitle" idx="3"/>
          </p:nvPr>
        </p:nvSpPr>
        <p:spPr>
          <a:xfrm>
            <a:off x="3650100" y="1762550"/>
            <a:ext cx="1843800" cy="25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39" name="Google Shape;3339;p13"/>
          <p:cNvSpPr txBox="1">
            <a:spLocks noGrp="1"/>
          </p:cNvSpPr>
          <p:nvPr>
            <p:ph type="subTitle" idx="4"/>
          </p:nvPr>
        </p:nvSpPr>
        <p:spPr>
          <a:xfrm>
            <a:off x="3650100" y="2266494"/>
            <a:ext cx="1843800" cy="10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3340" name="Google Shape;3340;p13"/>
          <p:cNvSpPr txBox="1">
            <a:spLocks noGrp="1"/>
          </p:cNvSpPr>
          <p:nvPr>
            <p:ph type="subTitle" idx="5"/>
          </p:nvPr>
        </p:nvSpPr>
        <p:spPr>
          <a:xfrm>
            <a:off x="6321853" y="1762550"/>
            <a:ext cx="1843800" cy="25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41" name="Google Shape;3341;p13"/>
          <p:cNvSpPr txBox="1">
            <a:spLocks noGrp="1"/>
          </p:cNvSpPr>
          <p:nvPr>
            <p:ph type="subTitle" idx="6"/>
          </p:nvPr>
        </p:nvSpPr>
        <p:spPr>
          <a:xfrm>
            <a:off x="6321853" y="2266494"/>
            <a:ext cx="1843800" cy="10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3342" name="Google Shape;3342;p13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9pPr>
          </a:lstStyle>
          <a:p>
            <a:endParaRPr/>
          </a:p>
        </p:txBody>
      </p:sp>
      <p:grpSp>
        <p:nvGrpSpPr>
          <p:cNvPr id="3343" name="Google Shape;3343;p13"/>
          <p:cNvGrpSpPr/>
          <p:nvPr/>
        </p:nvGrpSpPr>
        <p:grpSpPr>
          <a:xfrm>
            <a:off x="2320539" y="3402012"/>
            <a:ext cx="4502921" cy="2778615"/>
            <a:chOff x="2461952" y="3402012"/>
            <a:chExt cx="4502921" cy="2778615"/>
          </a:xfrm>
        </p:grpSpPr>
        <p:grpSp>
          <p:nvGrpSpPr>
            <p:cNvPr id="3344" name="Google Shape;3344;p13"/>
            <p:cNvGrpSpPr/>
            <p:nvPr/>
          </p:nvGrpSpPr>
          <p:grpSpPr>
            <a:xfrm rot="4176132">
              <a:off x="2884906" y="3669545"/>
              <a:ext cx="1870403" cy="1869720"/>
              <a:chOff x="1598020" y="4698049"/>
              <a:chExt cx="2206848" cy="2206042"/>
            </a:xfrm>
          </p:grpSpPr>
          <p:sp>
            <p:nvSpPr>
              <p:cNvPr id="3345" name="Google Shape;3345;p13"/>
              <p:cNvSpPr/>
              <p:nvPr/>
            </p:nvSpPr>
            <p:spPr>
              <a:xfrm rot="5400000">
                <a:off x="3275691" y="5501217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68" y="85"/>
                    </a:cubicBezTo>
                    <a:cubicBezTo>
                      <a:pt x="14" y="211"/>
                      <a:pt x="0" y="435"/>
                      <a:pt x="126" y="589"/>
                    </a:cubicBezTo>
                    <a:cubicBezTo>
                      <a:pt x="182" y="659"/>
                      <a:pt x="266" y="701"/>
                      <a:pt x="364" y="715"/>
                    </a:cubicBezTo>
                    <a:cubicBezTo>
                      <a:pt x="448" y="715"/>
                      <a:pt x="546" y="68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56" y="295"/>
                      <a:pt x="728" y="21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6" name="Google Shape;3346;p13"/>
              <p:cNvSpPr/>
              <p:nvPr/>
            </p:nvSpPr>
            <p:spPr>
              <a:xfrm rot="5400000">
                <a:off x="3275662" y="5465766"/>
                <a:ext cx="4521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15" extrusionOk="0">
                    <a:moveTo>
                      <a:pt x="420" y="1"/>
                    </a:moveTo>
                    <a:cubicBezTo>
                      <a:pt x="322" y="1"/>
                      <a:pt x="224" y="29"/>
                      <a:pt x="154" y="85"/>
                    </a:cubicBezTo>
                    <a:cubicBezTo>
                      <a:pt x="85" y="141"/>
                      <a:pt x="43" y="225"/>
                      <a:pt x="29" y="323"/>
                    </a:cubicBezTo>
                    <a:cubicBezTo>
                      <a:pt x="1" y="519"/>
                      <a:pt x="154" y="687"/>
                      <a:pt x="350" y="715"/>
                    </a:cubicBezTo>
                    <a:cubicBezTo>
                      <a:pt x="434" y="715"/>
                      <a:pt x="532" y="687"/>
                      <a:pt x="602" y="631"/>
                    </a:cubicBezTo>
                    <a:cubicBezTo>
                      <a:pt x="756" y="505"/>
                      <a:pt x="784" y="281"/>
                      <a:pt x="658" y="127"/>
                    </a:cubicBezTo>
                    <a:cubicBezTo>
                      <a:pt x="602" y="57"/>
                      <a:pt x="504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7" name="Google Shape;3347;p13"/>
              <p:cNvSpPr/>
              <p:nvPr/>
            </p:nvSpPr>
            <p:spPr>
              <a:xfrm rot="5400000">
                <a:off x="1598423" y="4697645"/>
                <a:ext cx="2206042" cy="2206848"/>
              </a:xfrm>
              <a:custGeom>
                <a:avLst/>
                <a:gdLst/>
                <a:ahLst/>
                <a:cxnLst/>
                <a:rect l="l" t="t" r="r" b="b"/>
                <a:pathLst>
                  <a:path w="38301" h="38315" extrusionOk="0">
                    <a:moveTo>
                      <a:pt x="994" y="1"/>
                    </a:moveTo>
                    <a:cubicBezTo>
                      <a:pt x="1" y="127"/>
                      <a:pt x="939" y="1778"/>
                      <a:pt x="939" y="2408"/>
                    </a:cubicBezTo>
                    <a:cubicBezTo>
                      <a:pt x="1162" y="3387"/>
                      <a:pt x="1246" y="4339"/>
                      <a:pt x="1624" y="5262"/>
                    </a:cubicBezTo>
                    <a:cubicBezTo>
                      <a:pt x="3150" y="6524"/>
                      <a:pt x="7437" y="8762"/>
                      <a:pt x="4122" y="8762"/>
                    </a:cubicBezTo>
                    <a:cubicBezTo>
                      <a:pt x="3759" y="8762"/>
                      <a:pt x="3304" y="8735"/>
                      <a:pt x="2744" y="8677"/>
                    </a:cubicBezTo>
                    <a:lnTo>
                      <a:pt x="2744" y="8677"/>
                    </a:lnTo>
                    <a:cubicBezTo>
                      <a:pt x="3289" y="11028"/>
                      <a:pt x="4423" y="13099"/>
                      <a:pt x="5346" y="15310"/>
                    </a:cubicBezTo>
                    <a:cubicBezTo>
                      <a:pt x="6326" y="17954"/>
                      <a:pt x="9488" y="18808"/>
                      <a:pt x="11867" y="19899"/>
                    </a:cubicBezTo>
                    <a:lnTo>
                      <a:pt x="11909" y="19899"/>
                    </a:lnTo>
                    <a:cubicBezTo>
                      <a:pt x="16819" y="21454"/>
                      <a:pt x="15832" y="22022"/>
                      <a:pt x="13568" y="22022"/>
                    </a:cubicBezTo>
                    <a:cubicBezTo>
                      <a:pt x="11979" y="22022"/>
                      <a:pt x="9761" y="21742"/>
                      <a:pt x="8509" y="21327"/>
                    </a:cubicBezTo>
                    <a:lnTo>
                      <a:pt x="8509" y="21327"/>
                    </a:lnTo>
                    <a:cubicBezTo>
                      <a:pt x="9656" y="23300"/>
                      <a:pt x="11210" y="25007"/>
                      <a:pt x="12651" y="26756"/>
                    </a:cubicBezTo>
                    <a:cubicBezTo>
                      <a:pt x="15128" y="28883"/>
                      <a:pt x="18990" y="28323"/>
                      <a:pt x="21900" y="29583"/>
                    </a:cubicBezTo>
                    <a:cubicBezTo>
                      <a:pt x="23426" y="30898"/>
                      <a:pt x="18934" y="31514"/>
                      <a:pt x="18150" y="31710"/>
                    </a:cubicBezTo>
                    <a:cubicBezTo>
                      <a:pt x="22838" y="35208"/>
                      <a:pt x="28253" y="37433"/>
                      <a:pt x="34047" y="38049"/>
                    </a:cubicBezTo>
                    <a:cubicBezTo>
                      <a:pt x="35362" y="38203"/>
                      <a:pt x="36607" y="38273"/>
                      <a:pt x="37895" y="38315"/>
                    </a:cubicBezTo>
                    <a:cubicBezTo>
                      <a:pt x="38300" y="38287"/>
                      <a:pt x="38259" y="37839"/>
                      <a:pt x="38063" y="37601"/>
                    </a:cubicBezTo>
                    <a:cubicBezTo>
                      <a:pt x="37671" y="36328"/>
                      <a:pt x="37083" y="35026"/>
                      <a:pt x="36495" y="33809"/>
                    </a:cubicBezTo>
                    <a:cubicBezTo>
                      <a:pt x="34354" y="28547"/>
                      <a:pt x="31010" y="23846"/>
                      <a:pt x="27288" y="19564"/>
                    </a:cubicBezTo>
                    <a:cubicBezTo>
                      <a:pt x="22838" y="13966"/>
                      <a:pt x="17213" y="9209"/>
                      <a:pt x="11210" y="5318"/>
                    </a:cubicBezTo>
                    <a:cubicBezTo>
                      <a:pt x="7949" y="3359"/>
                      <a:pt x="4745" y="911"/>
                      <a:pt x="99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8" name="Google Shape;3348;p13"/>
              <p:cNvSpPr/>
              <p:nvPr/>
            </p:nvSpPr>
            <p:spPr>
              <a:xfrm rot="5400000">
                <a:off x="2658275" y="5381155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9" name="Google Shape;3349;p13"/>
              <p:cNvSpPr/>
              <p:nvPr/>
            </p:nvSpPr>
            <p:spPr>
              <a:xfrm rot="5400000">
                <a:off x="2657468" y="5381961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4" y="0"/>
                    </a:moveTo>
                    <a:lnTo>
                      <a:pt x="1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0" name="Google Shape;3350;p13"/>
              <p:cNvSpPr/>
              <p:nvPr/>
            </p:nvSpPr>
            <p:spPr>
              <a:xfrm rot="5400000">
                <a:off x="2069110" y="5950967"/>
                <a:ext cx="58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" h="15" extrusionOk="0">
                    <a:moveTo>
                      <a:pt x="0" y="15"/>
                    </a:moveTo>
                    <a:cubicBezTo>
                      <a:pt x="0" y="15"/>
                      <a:pt x="0" y="1"/>
                      <a:pt x="0" y="1"/>
                    </a:cubicBezTo>
                    <a:cubicBezTo>
                      <a:pt x="0" y="1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1" name="Google Shape;3351;p13"/>
              <p:cNvSpPr/>
              <p:nvPr/>
            </p:nvSpPr>
            <p:spPr>
              <a:xfrm rot="5400000">
                <a:off x="2812636" y="5081706"/>
                <a:ext cx="864" cy="864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 extrusionOk="0">
                    <a:moveTo>
                      <a:pt x="15" y="15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2" name="Google Shape;3352;p13"/>
              <p:cNvSpPr/>
              <p:nvPr/>
            </p:nvSpPr>
            <p:spPr>
              <a:xfrm rot="5400000">
                <a:off x="1889550" y="607125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3" name="Google Shape;3353;p13"/>
              <p:cNvSpPr/>
              <p:nvPr/>
            </p:nvSpPr>
            <p:spPr>
              <a:xfrm rot="5400000">
                <a:off x="1821861" y="62918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4" name="Google Shape;3354;p13"/>
              <p:cNvSpPr/>
              <p:nvPr/>
            </p:nvSpPr>
            <p:spPr>
              <a:xfrm rot="5400000">
                <a:off x="1927679" y="59643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5" name="Google Shape;3355;p13"/>
              <p:cNvSpPr/>
              <p:nvPr/>
            </p:nvSpPr>
            <p:spPr>
              <a:xfrm rot="5400000">
                <a:off x="1889569" y="617825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6" name="Google Shape;3356;p13"/>
              <p:cNvSpPr/>
              <p:nvPr/>
            </p:nvSpPr>
            <p:spPr>
              <a:xfrm rot="5400000">
                <a:off x="2171518" y="601225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7" name="Google Shape;3357;p13"/>
              <p:cNvSpPr/>
              <p:nvPr/>
            </p:nvSpPr>
            <p:spPr>
              <a:xfrm rot="5400000">
                <a:off x="1634671" y="673147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8" name="Google Shape;3358;p13"/>
              <p:cNvSpPr/>
              <p:nvPr/>
            </p:nvSpPr>
            <p:spPr>
              <a:xfrm rot="5400000">
                <a:off x="2303271" y="560282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9" name="Google Shape;3359;p13"/>
              <p:cNvSpPr/>
              <p:nvPr/>
            </p:nvSpPr>
            <p:spPr>
              <a:xfrm rot="5400000">
                <a:off x="1889563" y="65509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0" name="Google Shape;3360;p13"/>
              <p:cNvSpPr/>
              <p:nvPr/>
            </p:nvSpPr>
            <p:spPr>
              <a:xfrm rot="5400000">
                <a:off x="2333771" y="598683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1" name="Google Shape;3361;p13"/>
              <p:cNvSpPr/>
              <p:nvPr/>
            </p:nvSpPr>
            <p:spPr>
              <a:xfrm rot="5400000">
                <a:off x="2374693" y="56663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lnTo>
                      <a:pt x="15" y="322"/>
                    </a:lnTo>
                    <a:cubicBezTo>
                      <a:pt x="15" y="522"/>
                      <a:pt x="177" y="657"/>
                      <a:pt x="346" y="657"/>
                    </a:cubicBezTo>
                    <a:cubicBezTo>
                      <a:pt x="426" y="657"/>
                      <a:pt x="507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2" name="Google Shape;3362;p13"/>
              <p:cNvSpPr/>
              <p:nvPr/>
            </p:nvSpPr>
            <p:spPr>
              <a:xfrm rot="5400000">
                <a:off x="2437878" y="582082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3" name="Google Shape;3363;p13"/>
              <p:cNvSpPr/>
              <p:nvPr/>
            </p:nvSpPr>
            <p:spPr>
              <a:xfrm rot="5400000">
                <a:off x="2264165" y="592145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0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4" name="Google Shape;3364;p13"/>
              <p:cNvSpPr/>
              <p:nvPr/>
            </p:nvSpPr>
            <p:spPr>
              <a:xfrm rot="5400000">
                <a:off x="1965287" y="627492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5" name="Google Shape;3365;p13"/>
              <p:cNvSpPr/>
              <p:nvPr/>
            </p:nvSpPr>
            <p:spPr>
              <a:xfrm rot="5400000">
                <a:off x="2889539" y="507972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5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6" name="Google Shape;3366;p13"/>
              <p:cNvSpPr/>
              <p:nvPr/>
            </p:nvSpPr>
            <p:spPr>
              <a:xfrm rot="5400000">
                <a:off x="3424970" y="503420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7" name="Google Shape;3367;p13"/>
              <p:cNvSpPr/>
              <p:nvPr/>
            </p:nvSpPr>
            <p:spPr>
              <a:xfrm rot="5400000">
                <a:off x="2857418" y="525867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1" y="661"/>
                    </a:cubicBezTo>
                    <a:cubicBezTo>
                      <a:pt x="414" y="661"/>
                      <a:pt x="501" y="630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8" name="Google Shape;3368;p13"/>
              <p:cNvSpPr/>
              <p:nvPr/>
            </p:nvSpPr>
            <p:spPr>
              <a:xfrm rot="5400000">
                <a:off x="2735974" y="54209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9" name="Google Shape;3369;p13"/>
              <p:cNvSpPr/>
              <p:nvPr/>
            </p:nvSpPr>
            <p:spPr>
              <a:xfrm rot="5400000">
                <a:off x="2687304" y="557059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0" name="Google Shape;3370;p13"/>
              <p:cNvSpPr/>
              <p:nvPr/>
            </p:nvSpPr>
            <p:spPr>
              <a:xfrm rot="5400000">
                <a:off x="2574096" y="5650798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1" name="Google Shape;3371;p13"/>
              <p:cNvSpPr/>
              <p:nvPr/>
            </p:nvSpPr>
            <p:spPr>
              <a:xfrm rot="5400000">
                <a:off x="2477332" y="570799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2" name="Google Shape;3372;p13"/>
              <p:cNvSpPr/>
              <p:nvPr/>
            </p:nvSpPr>
            <p:spPr>
              <a:xfrm rot="5400000">
                <a:off x="2333770" y="54370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3" name="Google Shape;3373;p13"/>
              <p:cNvSpPr/>
              <p:nvPr/>
            </p:nvSpPr>
            <p:spPr>
              <a:xfrm rot="5400000">
                <a:off x="2222665" y="556696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4" name="Google Shape;3374;p13"/>
              <p:cNvSpPr/>
              <p:nvPr/>
            </p:nvSpPr>
            <p:spPr>
              <a:xfrm rot="5400000">
                <a:off x="2213795" y="57047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5" name="Google Shape;3375;p13"/>
              <p:cNvSpPr/>
              <p:nvPr/>
            </p:nvSpPr>
            <p:spPr>
              <a:xfrm rot="5400000">
                <a:off x="2152309" y="582462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6" name="Google Shape;3376;p13"/>
              <p:cNvSpPr/>
              <p:nvPr/>
            </p:nvSpPr>
            <p:spPr>
              <a:xfrm rot="5400000">
                <a:off x="2149487" y="5941895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6" y="1"/>
                    </a:moveTo>
                    <a:cubicBezTo>
                      <a:pt x="155" y="1"/>
                      <a:pt x="15" y="155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7" name="Google Shape;3377;p13"/>
              <p:cNvSpPr/>
              <p:nvPr/>
            </p:nvSpPr>
            <p:spPr>
              <a:xfrm rot="5400000">
                <a:off x="1938413" y="584973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8" name="Google Shape;3378;p13"/>
              <p:cNvSpPr/>
              <p:nvPr/>
            </p:nvSpPr>
            <p:spPr>
              <a:xfrm rot="5400000">
                <a:off x="1800734" y="60678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9" name="Google Shape;3379;p13"/>
              <p:cNvSpPr/>
              <p:nvPr/>
            </p:nvSpPr>
            <p:spPr>
              <a:xfrm rot="5400000">
                <a:off x="1710974" y="660423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0" name="Google Shape;3380;p13"/>
              <p:cNvSpPr/>
              <p:nvPr/>
            </p:nvSpPr>
            <p:spPr>
              <a:xfrm rot="5400000">
                <a:off x="2003158" y="608963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1" name="Google Shape;3381;p13"/>
              <p:cNvSpPr/>
              <p:nvPr/>
            </p:nvSpPr>
            <p:spPr>
              <a:xfrm rot="5400000">
                <a:off x="1738469" y="624719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2" name="Google Shape;3382;p13"/>
              <p:cNvSpPr/>
              <p:nvPr/>
            </p:nvSpPr>
            <p:spPr>
              <a:xfrm rot="5400000">
                <a:off x="1672967" y="650642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3" name="Google Shape;3383;p13"/>
              <p:cNvSpPr/>
              <p:nvPr/>
            </p:nvSpPr>
            <p:spPr>
              <a:xfrm rot="5400000">
                <a:off x="2912596" y="5439588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5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4" name="Google Shape;3384;p13"/>
              <p:cNvSpPr/>
              <p:nvPr/>
            </p:nvSpPr>
            <p:spPr>
              <a:xfrm rot="5400000">
                <a:off x="2171894" y="61786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5" name="Google Shape;3385;p13"/>
              <p:cNvSpPr/>
              <p:nvPr/>
            </p:nvSpPr>
            <p:spPr>
              <a:xfrm rot="5400000">
                <a:off x="3330041" y="5173027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6" name="Google Shape;3386;p13"/>
              <p:cNvSpPr/>
              <p:nvPr/>
            </p:nvSpPr>
            <p:spPr>
              <a:xfrm rot="5400000">
                <a:off x="3510397" y="49025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4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7" name="Google Shape;3387;p13"/>
              <p:cNvSpPr/>
              <p:nvPr/>
            </p:nvSpPr>
            <p:spPr>
              <a:xfrm rot="5400000">
                <a:off x="3663559" y="4821574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8" name="Google Shape;3388;p13"/>
              <p:cNvSpPr/>
              <p:nvPr/>
            </p:nvSpPr>
            <p:spPr>
              <a:xfrm rot="5400000">
                <a:off x="3603944" y="499084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9" name="Google Shape;3389;p13"/>
              <p:cNvSpPr/>
              <p:nvPr/>
            </p:nvSpPr>
            <p:spPr>
              <a:xfrm rot="5400000">
                <a:off x="2790861" y="528202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0" name="Google Shape;3390;p13"/>
              <p:cNvSpPr/>
              <p:nvPr/>
            </p:nvSpPr>
            <p:spPr>
              <a:xfrm rot="5400000">
                <a:off x="3005679" y="533746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1" name="Google Shape;3391;p13"/>
              <p:cNvSpPr/>
              <p:nvPr/>
            </p:nvSpPr>
            <p:spPr>
              <a:xfrm rot="5400000">
                <a:off x="1821862" y="64044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2" name="Google Shape;3392;p13"/>
              <p:cNvSpPr/>
              <p:nvPr/>
            </p:nvSpPr>
            <p:spPr>
              <a:xfrm rot="5400000">
                <a:off x="2938774" y="5182904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85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3" name="Google Shape;3393;p13"/>
              <p:cNvSpPr/>
              <p:nvPr/>
            </p:nvSpPr>
            <p:spPr>
              <a:xfrm rot="5400000">
                <a:off x="3117298" y="51961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4" name="Google Shape;3394;p13"/>
              <p:cNvSpPr/>
              <p:nvPr/>
            </p:nvSpPr>
            <p:spPr>
              <a:xfrm rot="5400000">
                <a:off x="3245596" y="506736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5" name="Google Shape;3395;p13"/>
              <p:cNvSpPr/>
              <p:nvPr/>
            </p:nvSpPr>
            <p:spPr>
              <a:xfrm rot="5400000">
                <a:off x="3087462" y="50092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6" name="Google Shape;3396;p13"/>
              <p:cNvSpPr/>
              <p:nvPr/>
            </p:nvSpPr>
            <p:spPr>
              <a:xfrm rot="5400000">
                <a:off x="2418839" y="55081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7" name="Google Shape;3397;p13"/>
              <p:cNvSpPr/>
              <p:nvPr/>
            </p:nvSpPr>
            <p:spPr>
              <a:xfrm rot="5400000">
                <a:off x="2303272" y="582969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8" name="Google Shape;3398;p13"/>
              <p:cNvSpPr/>
              <p:nvPr/>
            </p:nvSpPr>
            <p:spPr>
              <a:xfrm rot="5400000">
                <a:off x="2439465" y="534271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9" name="Google Shape;3399;p13"/>
              <p:cNvSpPr/>
              <p:nvPr/>
            </p:nvSpPr>
            <p:spPr>
              <a:xfrm rot="5400000">
                <a:off x="2066399" y="613420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00" name="Google Shape;3400;p13"/>
            <p:cNvGrpSpPr/>
            <p:nvPr/>
          </p:nvGrpSpPr>
          <p:grpSpPr>
            <a:xfrm rot="3133371">
              <a:off x="2709818" y="4256209"/>
              <a:ext cx="1794936" cy="1506967"/>
              <a:chOff x="2759819" y="5185669"/>
              <a:chExt cx="2117802" cy="1778035"/>
            </a:xfrm>
          </p:grpSpPr>
          <p:sp>
            <p:nvSpPr>
              <p:cNvPr id="3401" name="Google Shape;3401;p13"/>
              <p:cNvSpPr/>
              <p:nvPr/>
            </p:nvSpPr>
            <p:spPr>
              <a:xfrm rot="5400000">
                <a:off x="3055899" y="5816678"/>
                <a:ext cx="45214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4" extrusionOk="0">
                    <a:moveTo>
                      <a:pt x="434" y="0"/>
                    </a:moveTo>
                    <a:cubicBezTo>
                      <a:pt x="350" y="0"/>
                      <a:pt x="253" y="28"/>
                      <a:pt x="183" y="84"/>
                    </a:cubicBezTo>
                    <a:cubicBezTo>
                      <a:pt x="29" y="196"/>
                      <a:pt x="1" y="420"/>
                      <a:pt x="127" y="574"/>
                    </a:cubicBezTo>
                    <a:cubicBezTo>
                      <a:pt x="183" y="644"/>
                      <a:pt x="266" y="700"/>
                      <a:pt x="364" y="700"/>
                    </a:cubicBezTo>
                    <a:cubicBezTo>
                      <a:pt x="381" y="702"/>
                      <a:pt x="398" y="703"/>
                      <a:pt x="414" y="703"/>
                    </a:cubicBezTo>
                    <a:cubicBezTo>
                      <a:pt x="491" y="703"/>
                      <a:pt x="561" y="676"/>
                      <a:pt x="630" y="630"/>
                    </a:cubicBezTo>
                    <a:cubicBezTo>
                      <a:pt x="700" y="574"/>
                      <a:pt x="742" y="476"/>
                      <a:pt x="756" y="392"/>
                    </a:cubicBezTo>
                    <a:cubicBezTo>
                      <a:pt x="784" y="196"/>
                      <a:pt x="630" y="14"/>
                      <a:pt x="43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2" name="Google Shape;3402;p13"/>
              <p:cNvSpPr/>
              <p:nvPr/>
            </p:nvSpPr>
            <p:spPr>
              <a:xfrm rot="5400000">
                <a:off x="2872278" y="59513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3" name="Google Shape;3403;p13"/>
              <p:cNvSpPr/>
              <p:nvPr/>
            </p:nvSpPr>
            <p:spPr>
              <a:xfrm rot="5400000">
                <a:off x="2929703" y="5015785"/>
                <a:ext cx="1778035" cy="2117802"/>
              </a:xfrm>
              <a:custGeom>
                <a:avLst/>
                <a:gdLst/>
                <a:ahLst/>
                <a:cxnLst/>
                <a:rect l="l" t="t" r="r" b="b"/>
                <a:pathLst>
                  <a:path w="30870" h="36769" extrusionOk="0">
                    <a:moveTo>
                      <a:pt x="24503" y="24251"/>
                    </a:moveTo>
                    <a:cubicBezTo>
                      <a:pt x="24545" y="24321"/>
                      <a:pt x="24601" y="24405"/>
                      <a:pt x="24643" y="24475"/>
                    </a:cubicBezTo>
                    <a:lnTo>
                      <a:pt x="24629" y="24475"/>
                    </a:lnTo>
                    <a:lnTo>
                      <a:pt x="24601" y="24433"/>
                    </a:lnTo>
                    <a:lnTo>
                      <a:pt x="24601" y="24447"/>
                    </a:lnTo>
                    <a:cubicBezTo>
                      <a:pt x="24559" y="24377"/>
                      <a:pt x="24531" y="24321"/>
                      <a:pt x="24503" y="24251"/>
                    </a:cubicBezTo>
                    <a:close/>
                    <a:moveTo>
                      <a:pt x="952" y="1"/>
                    </a:moveTo>
                    <a:cubicBezTo>
                      <a:pt x="379" y="113"/>
                      <a:pt x="589" y="882"/>
                      <a:pt x="505" y="1316"/>
                    </a:cubicBezTo>
                    <a:lnTo>
                      <a:pt x="505" y="1302"/>
                    </a:lnTo>
                    <a:cubicBezTo>
                      <a:pt x="211" y="4045"/>
                      <a:pt x="1" y="6872"/>
                      <a:pt x="85" y="9628"/>
                    </a:cubicBezTo>
                    <a:cubicBezTo>
                      <a:pt x="1176" y="10062"/>
                      <a:pt x="5234" y="11126"/>
                      <a:pt x="5444" y="12175"/>
                    </a:cubicBezTo>
                    <a:cubicBezTo>
                      <a:pt x="3863" y="12707"/>
                      <a:pt x="1974" y="12525"/>
                      <a:pt x="309" y="12945"/>
                    </a:cubicBezTo>
                    <a:cubicBezTo>
                      <a:pt x="589" y="15058"/>
                      <a:pt x="938" y="17185"/>
                      <a:pt x="1288" y="19298"/>
                    </a:cubicBezTo>
                    <a:cubicBezTo>
                      <a:pt x="1825" y="19200"/>
                      <a:pt x="3112" y="19150"/>
                      <a:pt x="4635" y="19150"/>
                    </a:cubicBezTo>
                    <a:cubicBezTo>
                      <a:pt x="9628" y="19150"/>
                      <a:pt x="17156" y="19686"/>
                      <a:pt x="9083" y="20823"/>
                    </a:cubicBezTo>
                    <a:lnTo>
                      <a:pt x="9152" y="20809"/>
                    </a:lnTo>
                    <a:lnTo>
                      <a:pt x="9152" y="20809"/>
                    </a:lnTo>
                    <a:cubicBezTo>
                      <a:pt x="6802" y="21243"/>
                      <a:pt x="4479" y="21816"/>
                      <a:pt x="2142" y="22306"/>
                    </a:cubicBezTo>
                    <a:cubicBezTo>
                      <a:pt x="2660" y="23524"/>
                      <a:pt x="3009" y="24853"/>
                      <a:pt x="3667" y="26014"/>
                    </a:cubicBezTo>
                    <a:cubicBezTo>
                      <a:pt x="4745" y="28519"/>
                      <a:pt x="6872" y="31136"/>
                      <a:pt x="9138" y="32703"/>
                    </a:cubicBezTo>
                    <a:cubicBezTo>
                      <a:pt x="11056" y="32004"/>
                      <a:pt x="12987" y="31234"/>
                      <a:pt x="15002" y="30912"/>
                    </a:cubicBezTo>
                    <a:lnTo>
                      <a:pt x="14988" y="30912"/>
                    </a:lnTo>
                    <a:cubicBezTo>
                      <a:pt x="15789" y="30776"/>
                      <a:pt x="16361" y="30715"/>
                      <a:pt x="16746" y="30715"/>
                    </a:cubicBezTo>
                    <a:cubicBezTo>
                      <a:pt x="19399" y="30715"/>
                      <a:pt x="13161" y="33593"/>
                      <a:pt x="11853" y="34326"/>
                    </a:cubicBezTo>
                    <a:cubicBezTo>
                      <a:pt x="15119" y="35833"/>
                      <a:pt x="18734" y="36769"/>
                      <a:pt x="22328" y="36769"/>
                    </a:cubicBezTo>
                    <a:cubicBezTo>
                      <a:pt x="23508" y="36769"/>
                      <a:pt x="24685" y="36668"/>
                      <a:pt x="25846" y="36453"/>
                    </a:cubicBezTo>
                    <a:lnTo>
                      <a:pt x="25818" y="36453"/>
                    </a:lnTo>
                    <a:cubicBezTo>
                      <a:pt x="26448" y="36258"/>
                      <a:pt x="27148" y="36328"/>
                      <a:pt x="27708" y="35936"/>
                    </a:cubicBezTo>
                    <a:cubicBezTo>
                      <a:pt x="28337" y="35936"/>
                      <a:pt x="30324" y="35180"/>
                      <a:pt x="30520" y="34480"/>
                    </a:cubicBezTo>
                    <a:cubicBezTo>
                      <a:pt x="30870" y="33431"/>
                      <a:pt x="29373" y="31416"/>
                      <a:pt x="28967" y="30338"/>
                    </a:cubicBezTo>
                    <a:cubicBezTo>
                      <a:pt x="27917" y="28351"/>
                      <a:pt x="26672" y="26462"/>
                      <a:pt x="25525" y="24531"/>
                    </a:cubicBezTo>
                    <a:cubicBezTo>
                      <a:pt x="23887" y="21984"/>
                      <a:pt x="22530" y="19312"/>
                      <a:pt x="20641" y="16961"/>
                    </a:cubicBezTo>
                    <a:cubicBezTo>
                      <a:pt x="18696" y="14512"/>
                      <a:pt x="16695" y="12091"/>
                      <a:pt x="14652" y="9726"/>
                    </a:cubicBezTo>
                    <a:lnTo>
                      <a:pt x="14624" y="9712"/>
                    </a:lnTo>
                    <a:cubicBezTo>
                      <a:pt x="10664" y="5906"/>
                      <a:pt x="6410" y="1372"/>
                      <a:pt x="9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4" name="Google Shape;3404;p13"/>
              <p:cNvSpPr/>
              <p:nvPr/>
            </p:nvSpPr>
            <p:spPr>
              <a:xfrm rot="5400000">
                <a:off x="3255075" y="6041453"/>
                <a:ext cx="1670" cy="58"/>
              </a:xfrm>
              <a:custGeom>
                <a:avLst/>
                <a:gdLst/>
                <a:ahLst/>
                <a:cxnLst/>
                <a:rect l="l" t="t" r="r" b="b"/>
                <a:pathLst>
                  <a:path w="29" h="1" extrusionOk="0">
                    <a:moveTo>
                      <a:pt x="1" y="0"/>
                    </a:move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5" name="Google Shape;3405;p13"/>
              <p:cNvSpPr/>
              <p:nvPr/>
            </p:nvSpPr>
            <p:spPr>
              <a:xfrm rot="5400000">
                <a:off x="4327737" y="5355139"/>
                <a:ext cx="44350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8" extrusionOk="0">
                    <a:moveTo>
                      <a:pt x="385" y="1"/>
                    </a:moveTo>
                    <a:cubicBezTo>
                      <a:pt x="307" y="1"/>
                      <a:pt x="238" y="28"/>
                      <a:pt x="168" y="74"/>
                    </a:cubicBezTo>
                    <a:cubicBezTo>
                      <a:pt x="14" y="200"/>
                      <a:pt x="0" y="424"/>
                      <a:pt x="126" y="578"/>
                    </a:cubicBezTo>
                    <a:cubicBezTo>
                      <a:pt x="182" y="648"/>
                      <a:pt x="266" y="690"/>
                      <a:pt x="364" y="704"/>
                    </a:cubicBezTo>
                    <a:cubicBezTo>
                      <a:pt x="381" y="707"/>
                      <a:pt x="397" y="708"/>
                      <a:pt x="413" y="708"/>
                    </a:cubicBezTo>
                    <a:cubicBezTo>
                      <a:pt x="491" y="708"/>
                      <a:pt x="560" y="681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70" y="200"/>
                      <a:pt x="630" y="18"/>
                      <a:pt x="434" y="4"/>
                    </a:cubicBezTo>
                    <a:cubicBezTo>
                      <a:pt x="417" y="2"/>
                      <a:pt x="401" y="1"/>
                      <a:pt x="38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6" name="Google Shape;3406;p13"/>
              <p:cNvSpPr/>
              <p:nvPr/>
            </p:nvSpPr>
            <p:spPr>
              <a:xfrm rot="5400000">
                <a:off x="3989888" y="533241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14"/>
                      <a:pt x="14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7" name="Google Shape;3407;p13"/>
              <p:cNvSpPr/>
              <p:nvPr/>
            </p:nvSpPr>
            <p:spPr>
              <a:xfrm rot="5400000">
                <a:off x="3994110" y="5466025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20"/>
                      <a:pt x="29" y="504"/>
                      <a:pt x="85" y="588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8" y="574"/>
                      <a:pt x="714" y="490"/>
                      <a:pt x="714" y="392"/>
                    </a:cubicBezTo>
                    <a:cubicBezTo>
                      <a:pt x="728" y="294"/>
                      <a:pt x="700" y="210"/>
                      <a:pt x="644" y="140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8" name="Google Shape;3408;p13"/>
              <p:cNvSpPr/>
              <p:nvPr/>
            </p:nvSpPr>
            <p:spPr>
              <a:xfrm rot="5400000">
                <a:off x="3919799" y="5572292"/>
                <a:ext cx="4360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04" extrusionOk="0">
                    <a:moveTo>
                      <a:pt x="348" y="0"/>
                    </a:moveTo>
                    <a:cubicBezTo>
                      <a:pt x="276" y="0"/>
                      <a:pt x="199" y="27"/>
                      <a:pt x="141" y="74"/>
                    </a:cubicBezTo>
                    <a:cubicBezTo>
                      <a:pt x="57" y="130"/>
                      <a:pt x="15" y="214"/>
                      <a:pt x="1" y="311"/>
                    </a:cubicBezTo>
                    <a:cubicBezTo>
                      <a:pt x="1" y="409"/>
                      <a:pt x="29" y="493"/>
                      <a:pt x="85" y="577"/>
                    </a:cubicBezTo>
                    <a:cubicBezTo>
                      <a:pt x="141" y="647"/>
                      <a:pt x="225" y="689"/>
                      <a:pt x="323" y="703"/>
                    </a:cubicBezTo>
                    <a:cubicBezTo>
                      <a:pt x="421" y="703"/>
                      <a:pt x="504" y="675"/>
                      <a:pt x="588" y="619"/>
                    </a:cubicBezTo>
                    <a:cubicBezTo>
                      <a:pt x="742" y="493"/>
                      <a:pt x="756" y="269"/>
                      <a:pt x="630" y="130"/>
                    </a:cubicBezTo>
                    <a:cubicBezTo>
                      <a:pt x="574" y="46"/>
                      <a:pt x="490" y="4"/>
                      <a:pt x="393" y="4"/>
                    </a:cubicBezTo>
                    <a:cubicBezTo>
                      <a:pt x="378" y="1"/>
                      <a:pt x="363" y="0"/>
                      <a:pt x="34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9" name="Google Shape;3409;p13"/>
              <p:cNvSpPr/>
              <p:nvPr/>
            </p:nvSpPr>
            <p:spPr>
              <a:xfrm rot="5400000">
                <a:off x="3773454" y="5840725"/>
                <a:ext cx="44408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69" y="85"/>
                    </a:cubicBezTo>
                    <a:lnTo>
                      <a:pt x="183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3" y="645"/>
                      <a:pt x="267" y="701"/>
                      <a:pt x="365" y="701"/>
                    </a:cubicBezTo>
                    <a:cubicBezTo>
                      <a:pt x="381" y="703"/>
                      <a:pt x="398" y="704"/>
                      <a:pt x="414" y="704"/>
                    </a:cubicBezTo>
                    <a:cubicBezTo>
                      <a:pt x="491" y="704"/>
                      <a:pt x="561" y="677"/>
                      <a:pt x="630" y="631"/>
                    </a:cubicBezTo>
                    <a:cubicBezTo>
                      <a:pt x="700" y="575"/>
                      <a:pt x="742" y="491"/>
                      <a:pt x="756" y="393"/>
                    </a:cubicBezTo>
                    <a:cubicBezTo>
                      <a:pt x="770" y="197"/>
                      <a:pt x="630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0" name="Google Shape;3410;p13"/>
              <p:cNvSpPr/>
              <p:nvPr/>
            </p:nvSpPr>
            <p:spPr>
              <a:xfrm rot="5400000">
                <a:off x="3285899" y="5910591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400" y="0"/>
                    </a:moveTo>
                    <a:cubicBezTo>
                      <a:pt x="319" y="0"/>
                      <a:pt x="241" y="29"/>
                      <a:pt x="183" y="88"/>
                    </a:cubicBezTo>
                    <a:cubicBezTo>
                      <a:pt x="29" y="199"/>
                      <a:pt x="1" y="423"/>
                      <a:pt x="127" y="577"/>
                    </a:cubicBezTo>
                    <a:cubicBezTo>
                      <a:pt x="197" y="647"/>
                      <a:pt x="281" y="703"/>
                      <a:pt x="379" y="703"/>
                    </a:cubicBezTo>
                    <a:cubicBezTo>
                      <a:pt x="393" y="706"/>
                      <a:pt x="408" y="707"/>
                      <a:pt x="423" y="707"/>
                    </a:cubicBezTo>
                    <a:cubicBezTo>
                      <a:pt x="495" y="707"/>
                      <a:pt x="572" y="680"/>
                      <a:pt x="630" y="633"/>
                    </a:cubicBezTo>
                    <a:cubicBezTo>
                      <a:pt x="700" y="563"/>
                      <a:pt x="756" y="479"/>
                      <a:pt x="770" y="395"/>
                    </a:cubicBezTo>
                    <a:cubicBezTo>
                      <a:pt x="770" y="297"/>
                      <a:pt x="742" y="199"/>
                      <a:pt x="686" y="130"/>
                    </a:cubicBezTo>
                    <a:cubicBezTo>
                      <a:pt x="630" y="60"/>
                      <a:pt x="533" y="4"/>
                      <a:pt x="449" y="4"/>
                    </a:cubicBezTo>
                    <a:cubicBezTo>
                      <a:pt x="432" y="1"/>
                      <a:pt x="416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1" name="Google Shape;3411;p13"/>
              <p:cNvSpPr/>
              <p:nvPr/>
            </p:nvSpPr>
            <p:spPr>
              <a:xfrm rot="5400000">
                <a:off x="3340120" y="5798247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39" y="707"/>
                      <a:pt x="356" y="708"/>
                      <a:pt x="373" y="708"/>
                    </a:cubicBezTo>
                    <a:cubicBezTo>
                      <a:pt x="453" y="708"/>
                      <a:pt x="531" y="681"/>
                      <a:pt x="589" y="634"/>
                    </a:cubicBezTo>
                    <a:cubicBezTo>
                      <a:pt x="742" y="508"/>
                      <a:pt x="770" y="284"/>
                      <a:pt x="645" y="130"/>
                    </a:cubicBezTo>
                    <a:cubicBezTo>
                      <a:pt x="575" y="60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2" name="Google Shape;3412;p13"/>
              <p:cNvSpPr/>
              <p:nvPr/>
            </p:nvSpPr>
            <p:spPr>
              <a:xfrm rot="5400000">
                <a:off x="3323721" y="5692950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7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3" name="Google Shape;3413;p13"/>
              <p:cNvSpPr/>
              <p:nvPr/>
            </p:nvSpPr>
            <p:spPr>
              <a:xfrm rot="5400000">
                <a:off x="3467816" y="5819270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49" y="0"/>
                    </a:moveTo>
                    <a:cubicBezTo>
                      <a:pt x="351" y="0"/>
                      <a:pt x="253" y="28"/>
                      <a:pt x="183" y="84"/>
                    </a:cubicBezTo>
                    <a:cubicBezTo>
                      <a:pt x="29" y="210"/>
                      <a:pt x="1" y="434"/>
                      <a:pt x="127" y="574"/>
                    </a:cubicBezTo>
                    <a:cubicBezTo>
                      <a:pt x="183" y="658"/>
                      <a:pt x="281" y="700"/>
                      <a:pt x="365" y="714"/>
                    </a:cubicBezTo>
                    <a:cubicBezTo>
                      <a:pt x="463" y="714"/>
                      <a:pt x="561" y="686"/>
                      <a:pt x="630" y="630"/>
                    </a:cubicBezTo>
                    <a:cubicBezTo>
                      <a:pt x="700" y="574"/>
                      <a:pt x="756" y="490"/>
                      <a:pt x="756" y="392"/>
                    </a:cubicBezTo>
                    <a:cubicBezTo>
                      <a:pt x="770" y="294"/>
                      <a:pt x="742" y="210"/>
                      <a:pt x="686" y="140"/>
                    </a:cubicBezTo>
                    <a:cubicBezTo>
                      <a:pt x="617" y="56"/>
                      <a:pt x="533" y="14"/>
                      <a:pt x="4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4" name="Google Shape;3414;p13"/>
              <p:cNvSpPr/>
              <p:nvPr/>
            </p:nvSpPr>
            <p:spPr>
              <a:xfrm rot="5400000">
                <a:off x="3576113" y="5759628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406" y="0"/>
                    </a:moveTo>
                    <a:cubicBezTo>
                      <a:pt x="308" y="0"/>
                      <a:pt x="210" y="28"/>
                      <a:pt x="140" y="84"/>
                    </a:cubicBezTo>
                    <a:cubicBezTo>
                      <a:pt x="70" y="140"/>
                      <a:pt x="14" y="224"/>
                      <a:pt x="14" y="322"/>
                    </a:cubicBezTo>
                    <a:cubicBezTo>
                      <a:pt x="0" y="406"/>
                      <a:pt x="28" y="504"/>
                      <a:pt x="84" y="574"/>
                    </a:cubicBezTo>
                    <a:cubicBezTo>
                      <a:pt x="154" y="644"/>
                      <a:pt x="238" y="700"/>
                      <a:pt x="336" y="700"/>
                    </a:cubicBezTo>
                    <a:cubicBezTo>
                      <a:pt x="350" y="702"/>
                      <a:pt x="365" y="703"/>
                      <a:pt x="380" y="703"/>
                    </a:cubicBezTo>
                    <a:cubicBezTo>
                      <a:pt x="453" y="703"/>
                      <a:pt x="530" y="676"/>
                      <a:pt x="588" y="630"/>
                    </a:cubicBezTo>
                    <a:cubicBezTo>
                      <a:pt x="658" y="574"/>
                      <a:pt x="714" y="490"/>
                      <a:pt x="728" y="392"/>
                    </a:cubicBezTo>
                    <a:cubicBezTo>
                      <a:pt x="728" y="294"/>
                      <a:pt x="700" y="210"/>
                      <a:pt x="644" y="126"/>
                    </a:cubicBezTo>
                    <a:cubicBezTo>
                      <a:pt x="588" y="56"/>
                      <a:pt x="490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5" name="Google Shape;3415;p13"/>
              <p:cNvSpPr/>
              <p:nvPr/>
            </p:nvSpPr>
            <p:spPr>
              <a:xfrm rot="5400000">
                <a:off x="3412558" y="606368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1" y="1"/>
                    </a:moveTo>
                    <a:cubicBezTo>
                      <a:pt x="293" y="1"/>
                      <a:pt x="224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18" y="4"/>
                      <a:pt x="420" y="4"/>
                    </a:cubicBezTo>
                    <a:cubicBezTo>
                      <a:pt x="403" y="2"/>
                      <a:pt x="387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6" name="Google Shape;3416;p13"/>
              <p:cNvSpPr/>
              <p:nvPr/>
            </p:nvSpPr>
            <p:spPr>
              <a:xfrm rot="5400000">
                <a:off x="3503560" y="6085716"/>
                <a:ext cx="45963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98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4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84" y="504"/>
                      <a:pt x="798" y="281"/>
                      <a:pt x="672" y="141"/>
                    </a:cubicBezTo>
                    <a:cubicBezTo>
                      <a:pt x="616" y="57"/>
                      <a:pt x="532" y="15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7" name="Google Shape;3417;p13"/>
              <p:cNvSpPr/>
              <p:nvPr/>
            </p:nvSpPr>
            <p:spPr>
              <a:xfrm rot="5400000">
                <a:off x="2824823" y="6170644"/>
                <a:ext cx="42737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8" extrusionOk="0">
                    <a:moveTo>
                      <a:pt x="349" y="1"/>
                    </a:moveTo>
                    <a:cubicBezTo>
                      <a:pt x="276" y="1"/>
                      <a:pt x="199" y="30"/>
                      <a:pt x="140" y="88"/>
                    </a:cubicBezTo>
                    <a:cubicBezTo>
                      <a:pt x="56" y="144"/>
                      <a:pt x="14" y="228"/>
                      <a:pt x="0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24" y="704"/>
                      <a:pt x="322" y="704"/>
                    </a:cubicBezTo>
                    <a:cubicBezTo>
                      <a:pt x="339" y="706"/>
                      <a:pt x="355" y="707"/>
                      <a:pt x="371" y="707"/>
                    </a:cubicBezTo>
                    <a:cubicBezTo>
                      <a:pt x="449" y="707"/>
                      <a:pt x="519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42" y="200"/>
                      <a:pt x="588" y="18"/>
                      <a:pt x="392" y="4"/>
                    </a:cubicBezTo>
                    <a:cubicBezTo>
                      <a:pt x="378" y="2"/>
                      <a:pt x="364" y="1"/>
                      <a:pt x="34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8" name="Google Shape;3418;p13"/>
              <p:cNvSpPr/>
              <p:nvPr/>
            </p:nvSpPr>
            <p:spPr>
              <a:xfrm rot="5400000">
                <a:off x="2895187" y="6271296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46"/>
                      <a:pt x="491" y="4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9" name="Google Shape;3419;p13"/>
              <p:cNvSpPr/>
              <p:nvPr/>
            </p:nvSpPr>
            <p:spPr>
              <a:xfrm rot="5400000">
                <a:off x="2789165" y="648797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28" y="225"/>
                      <a:pt x="14" y="323"/>
                    </a:cubicBezTo>
                    <a:cubicBezTo>
                      <a:pt x="0" y="407"/>
                      <a:pt x="28" y="505"/>
                      <a:pt x="98" y="575"/>
                    </a:cubicBezTo>
                    <a:cubicBezTo>
                      <a:pt x="154" y="645"/>
                      <a:pt x="238" y="701"/>
                      <a:pt x="336" y="701"/>
                    </a:cubicBezTo>
                    <a:cubicBezTo>
                      <a:pt x="351" y="703"/>
                      <a:pt x="365" y="704"/>
                      <a:pt x="380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72" y="561"/>
                      <a:pt x="714" y="477"/>
                      <a:pt x="728" y="393"/>
                    </a:cubicBezTo>
                    <a:cubicBezTo>
                      <a:pt x="728" y="295"/>
                      <a:pt x="700" y="197"/>
                      <a:pt x="644" y="127"/>
                    </a:cubicBezTo>
                    <a:cubicBezTo>
                      <a:pt x="588" y="57"/>
                      <a:pt x="490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0" name="Google Shape;3420;p13"/>
              <p:cNvSpPr/>
              <p:nvPr/>
            </p:nvSpPr>
            <p:spPr>
              <a:xfrm rot="5400000">
                <a:off x="2842320" y="6646198"/>
                <a:ext cx="44408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4" extrusionOk="0">
                    <a:moveTo>
                      <a:pt x="407" y="0"/>
                    </a:moveTo>
                    <a:cubicBezTo>
                      <a:pt x="309" y="0"/>
                      <a:pt x="211" y="28"/>
                      <a:pt x="141" y="84"/>
                    </a:cubicBezTo>
                    <a:cubicBezTo>
                      <a:pt x="71" y="140"/>
                      <a:pt x="15" y="224"/>
                      <a:pt x="15" y="322"/>
                    </a:cubicBezTo>
                    <a:cubicBezTo>
                      <a:pt x="1" y="406"/>
                      <a:pt x="29" y="504"/>
                      <a:pt x="85" y="574"/>
                    </a:cubicBezTo>
                    <a:cubicBezTo>
                      <a:pt x="141" y="658"/>
                      <a:pt x="239" y="700"/>
                      <a:pt x="323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742" y="504"/>
                      <a:pt x="770" y="280"/>
                      <a:pt x="645" y="126"/>
                    </a:cubicBezTo>
                    <a:cubicBezTo>
                      <a:pt x="575" y="56"/>
                      <a:pt x="491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1" name="Google Shape;3421;p13"/>
              <p:cNvSpPr/>
              <p:nvPr/>
            </p:nvSpPr>
            <p:spPr>
              <a:xfrm rot="5400000">
                <a:off x="2964919" y="6751860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0"/>
                    </a:moveTo>
                    <a:cubicBezTo>
                      <a:pt x="275" y="0"/>
                      <a:pt x="198" y="27"/>
                      <a:pt x="140" y="74"/>
                    </a:cubicBezTo>
                    <a:cubicBezTo>
                      <a:pt x="70" y="130"/>
                      <a:pt x="14" y="213"/>
                      <a:pt x="14" y="311"/>
                    </a:cubicBezTo>
                    <a:cubicBezTo>
                      <a:pt x="0" y="409"/>
                      <a:pt x="28" y="493"/>
                      <a:pt x="84" y="577"/>
                    </a:cubicBezTo>
                    <a:cubicBezTo>
                      <a:pt x="154" y="647"/>
                      <a:pt x="238" y="689"/>
                      <a:pt x="336" y="703"/>
                    </a:cubicBezTo>
                    <a:cubicBezTo>
                      <a:pt x="420" y="703"/>
                      <a:pt x="518" y="675"/>
                      <a:pt x="588" y="619"/>
                    </a:cubicBezTo>
                    <a:cubicBezTo>
                      <a:pt x="658" y="563"/>
                      <a:pt x="714" y="479"/>
                      <a:pt x="714" y="381"/>
                    </a:cubicBezTo>
                    <a:cubicBezTo>
                      <a:pt x="728" y="297"/>
                      <a:pt x="700" y="199"/>
                      <a:pt x="644" y="130"/>
                    </a:cubicBezTo>
                    <a:cubicBezTo>
                      <a:pt x="574" y="46"/>
                      <a:pt x="490" y="4"/>
                      <a:pt x="406" y="4"/>
                    </a:cubicBezTo>
                    <a:cubicBezTo>
                      <a:pt x="389" y="1"/>
                      <a:pt x="372" y="0"/>
                      <a:pt x="35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2" name="Google Shape;3422;p13"/>
              <p:cNvSpPr/>
              <p:nvPr/>
            </p:nvSpPr>
            <p:spPr>
              <a:xfrm rot="5400000">
                <a:off x="2913261" y="6506610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14" y="228"/>
                      <a:pt x="14" y="312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350" y="706"/>
                      <a:pt x="364" y="708"/>
                      <a:pt x="379" y="708"/>
                    </a:cubicBezTo>
                    <a:cubicBezTo>
                      <a:pt x="452" y="708"/>
                      <a:pt x="530" y="678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3" name="Google Shape;3423;p13"/>
              <p:cNvSpPr/>
              <p:nvPr/>
            </p:nvSpPr>
            <p:spPr>
              <a:xfrm rot="5400000">
                <a:off x="2899559" y="6080891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9" y="0"/>
                    </a:moveTo>
                    <a:cubicBezTo>
                      <a:pt x="281" y="0"/>
                      <a:pt x="211" y="29"/>
                      <a:pt x="141" y="88"/>
                    </a:cubicBezTo>
                    <a:cubicBezTo>
                      <a:pt x="71" y="144"/>
                      <a:pt x="29" y="228"/>
                      <a:pt x="15" y="326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5" y="648"/>
                      <a:pt x="239" y="704"/>
                      <a:pt x="337" y="704"/>
                    </a:cubicBezTo>
                    <a:cubicBezTo>
                      <a:pt x="354" y="706"/>
                      <a:pt x="370" y="707"/>
                      <a:pt x="386" y="707"/>
                    </a:cubicBezTo>
                    <a:cubicBezTo>
                      <a:pt x="464" y="707"/>
                      <a:pt x="533" y="680"/>
                      <a:pt x="603" y="634"/>
                    </a:cubicBezTo>
                    <a:cubicBezTo>
                      <a:pt x="757" y="508"/>
                      <a:pt x="771" y="284"/>
                      <a:pt x="645" y="130"/>
                    </a:cubicBezTo>
                    <a:cubicBezTo>
                      <a:pt x="589" y="60"/>
                      <a:pt x="505" y="18"/>
                      <a:pt x="407" y="4"/>
                    </a:cubicBezTo>
                    <a:cubicBezTo>
                      <a:pt x="390" y="2"/>
                      <a:pt x="374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4" name="Google Shape;3424;p13"/>
              <p:cNvSpPr/>
              <p:nvPr/>
            </p:nvSpPr>
            <p:spPr>
              <a:xfrm rot="5400000">
                <a:off x="3163411" y="6251396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35" y="0"/>
                    </a:moveTo>
                    <a:cubicBezTo>
                      <a:pt x="337" y="0"/>
                      <a:pt x="239" y="28"/>
                      <a:pt x="169" y="84"/>
                    </a:cubicBezTo>
                    <a:cubicBezTo>
                      <a:pt x="15" y="210"/>
                      <a:pt x="1" y="434"/>
                      <a:pt x="127" y="588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49" y="714"/>
                      <a:pt x="547" y="686"/>
                      <a:pt x="617" y="630"/>
                    </a:cubicBezTo>
                    <a:cubicBezTo>
                      <a:pt x="701" y="574"/>
                      <a:pt x="743" y="490"/>
                      <a:pt x="757" y="392"/>
                    </a:cubicBezTo>
                    <a:cubicBezTo>
                      <a:pt x="757" y="294"/>
                      <a:pt x="729" y="210"/>
                      <a:pt x="673" y="140"/>
                    </a:cubicBezTo>
                    <a:cubicBezTo>
                      <a:pt x="617" y="56"/>
                      <a:pt x="533" y="14"/>
                      <a:pt x="43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5" name="Google Shape;3425;p13"/>
              <p:cNvSpPr/>
              <p:nvPr/>
            </p:nvSpPr>
            <p:spPr>
              <a:xfrm rot="5400000">
                <a:off x="4412982" y="5267911"/>
                <a:ext cx="42737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2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56" y="130"/>
                      <a:pt x="14" y="214"/>
                      <a:pt x="0" y="312"/>
                    </a:cubicBezTo>
                    <a:cubicBezTo>
                      <a:pt x="0" y="410"/>
                      <a:pt x="28" y="494"/>
                      <a:pt x="84" y="578"/>
                    </a:cubicBezTo>
                    <a:cubicBezTo>
                      <a:pt x="140" y="648"/>
                      <a:pt x="224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14" y="480"/>
                      <a:pt x="728" y="396"/>
                    </a:cubicBezTo>
                    <a:cubicBezTo>
                      <a:pt x="742" y="186"/>
                      <a:pt x="602" y="18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6" name="Google Shape;3426;p13"/>
              <p:cNvSpPr/>
              <p:nvPr/>
            </p:nvSpPr>
            <p:spPr>
              <a:xfrm rot="5400000">
                <a:off x="3235695" y="5587261"/>
                <a:ext cx="44350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07" extrusionOk="0">
                    <a:moveTo>
                      <a:pt x="385" y="0"/>
                    </a:moveTo>
                    <a:cubicBezTo>
                      <a:pt x="307" y="0"/>
                      <a:pt x="238" y="27"/>
                      <a:pt x="168" y="74"/>
                    </a:cubicBezTo>
                    <a:cubicBezTo>
                      <a:pt x="14" y="200"/>
                      <a:pt x="0" y="423"/>
                      <a:pt x="126" y="577"/>
                    </a:cubicBezTo>
                    <a:cubicBezTo>
                      <a:pt x="182" y="647"/>
                      <a:pt x="266" y="689"/>
                      <a:pt x="364" y="703"/>
                    </a:cubicBezTo>
                    <a:cubicBezTo>
                      <a:pt x="381" y="706"/>
                      <a:pt x="397" y="707"/>
                      <a:pt x="413" y="707"/>
                    </a:cubicBezTo>
                    <a:cubicBezTo>
                      <a:pt x="491" y="707"/>
                      <a:pt x="560" y="680"/>
                      <a:pt x="630" y="633"/>
                    </a:cubicBezTo>
                    <a:cubicBezTo>
                      <a:pt x="700" y="563"/>
                      <a:pt x="742" y="479"/>
                      <a:pt x="756" y="395"/>
                    </a:cubicBezTo>
                    <a:cubicBezTo>
                      <a:pt x="770" y="297"/>
                      <a:pt x="742" y="200"/>
                      <a:pt x="672" y="130"/>
                    </a:cubicBezTo>
                    <a:cubicBezTo>
                      <a:pt x="616" y="60"/>
                      <a:pt x="532" y="4"/>
                      <a:pt x="434" y="4"/>
                    </a:cubicBezTo>
                    <a:cubicBezTo>
                      <a:pt x="417" y="1"/>
                      <a:pt x="401" y="0"/>
                      <a:pt x="38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7" name="Google Shape;3427;p13"/>
              <p:cNvSpPr/>
              <p:nvPr/>
            </p:nvSpPr>
            <p:spPr>
              <a:xfrm rot="5400000">
                <a:off x="3072871" y="6398816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407" y="0"/>
                    </a:moveTo>
                    <a:cubicBezTo>
                      <a:pt x="309" y="0"/>
                      <a:pt x="225" y="28"/>
                      <a:pt x="141" y="84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06"/>
                      <a:pt x="29" y="504"/>
                      <a:pt x="99" y="574"/>
                    </a:cubicBezTo>
                    <a:cubicBezTo>
                      <a:pt x="155" y="644"/>
                      <a:pt x="239" y="700"/>
                      <a:pt x="337" y="700"/>
                    </a:cubicBezTo>
                    <a:cubicBezTo>
                      <a:pt x="353" y="702"/>
                      <a:pt x="370" y="703"/>
                      <a:pt x="386" y="703"/>
                    </a:cubicBezTo>
                    <a:cubicBezTo>
                      <a:pt x="463" y="703"/>
                      <a:pt x="533" y="67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42" y="196"/>
                      <a:pt x="602" y="14"/>
                      <a:pt x="40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8" name="Google Shape;3428;p13"/>
              <p:cNvSpPr/>
              <p:nvPr/>
            </p:nvSpPr>
            <p:spPr>
              <a:xfrm rot="5400000">
                <a:off x="3216998" y="6356770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91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5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00" y="564"/>
                      <a:pt x="742" y="480"/>
                      <a:pt x="756" y="396"/>
                    </a:cubicBezTo>
                    <a:cubicBezTo>
                      <a:pt x="784" y="200"/>
                      <a:pt x="630" y="18"/>
                      <a:pt x="434" y="4"/>
                    </a:cubicBezTo>
                    <a:cubicBezTo>
                      <a:pt x="420" y="2"/>
                      <a:pt x="406" y="0"/>
                      <a:pt x="39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9" name="Google Shape;3429;p13"/>
              <p:cNvSpPr/>
              <p:nvPr/>
            </p:nvSpPr>
            <p:spPr>
              <a:xfrm rot="5400000">
                <a:off x="2842338" y="6315474"/>
                <a:ext cx="44350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4" extrusionOk="0">
                    <a:moveTo>
                      <a:pt x="406" y="0"/>
                    </a:moveTo>
                    <a:cubicBezTo>
                      <a:pt x="308" y="0"/>
                      <a:pt x="224" y="28"/>
                      <a:pt x="140" y="84"/>
                    </a:cubicBezTo>
                    <a:cubicBezTo>
                      <a:pt x="70" y="140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588" y="630"/>
                    </a:cubicBezTo>
                    <a:cubicBezTo>
                      <a:pt x="742" y="504"/>
                      <a:pt x="770" y="280"/>
                      <a:pt x="644" y="126"/>
                    </a:cubicBezTo>
                    <a:cubicBezTo>
                      <a:pt x="588" y="56"/>
                      <a:pt x="504" y="14"/>
                      <a:pt x="40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0" name="Google Shape;3430;p13"/>
              <p:cNvSpPr/>
              <p:nvPr/>
            </p:nvSpPr>
            <p:spPr>
              <a:xfrm rot="5400000">
                <a:off x="3194318" y="5978903"/>
                <a:ext cx="44408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7" extrusionOk="0">
                    <a:moveTo>
                      <a:pt x="396" y="1"/>
                    </a:moveTo>
                    <a:cubicBezTo>
                      <a:pt x="311" y="1"/>
                      <a:pt x="229" y="39"/>
                      <a:pt x="169" y="88"/>
                    </a:cubicBezTo>
                    <a:cubicBezTo>
                      <a:pt x="15" y="199"/>
                      <a:pt x="1" y="423"/>
                      <a:pt x="127" y="577"/>
                    </a:cubicBezTo>
                    <a:cubicBezTo>
                      <a:pt x="183" y="647"/>
                      <a:pt x="267" y="703"/>
                      <a:pt x="365" y="703"/>
                    </a:cubicBezTo>
                    <a:cubicBezTo>
                      <a:pt x="379" y="706"/>
                      <a:pt x="394" y="707"/>
                      <a:pt x="409" y="707"/>
                    </a:cubicBezTo>
                    <a:cubicBezTo>
                      <a:pt x="481" y="707"/>
                      <a:pt x="558" y="680"/>
                      <a:pt x="616" y="633"/>
                    </a:cubicBezTo>
                    <a:cubicBezTo>
                      <a:pt x="686" y="577"/>
                      <a:pt x="742" y="479"/>
                      <a:pt x="756" y="395"/>
                    </a:cubicBezTo>
                    <a:cubicBezTo>
                      <a:pt x="770" y="199"/>
                      <a:pt x="630" y="18"/>
                      <a:pt x="435" y="4"/>
                    </a:cubicBezTo>
                    <a:cubicBezTo>
                      <a:pt x="422" y="2"/>
                      <a:pt x="409" y="1"/>
                      <a:pt x="39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1" name="Google Shape;3431;p13"/>
              <p:cNvSpPr/>
              <p:nvPr/>
            </p:nvSpPr>
            <p:spPr>
              <a:xfrm rot="5400000">
                <a:off x="3516862" y="5400408"/>
                <a:ext cx="42795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4" extrusionOk="0">
                    <a:moveTo>
                      <a:pt x="356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71" y="130"/>
                      <a:pt x="15" y="228"/>
                      <a:pt x="15" y="312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55" y="648"/>
                      <a:pt x="239" y="690"/>
                      <a:pt x="337" y="704"/>
                    </a:cubicBezTo>
                    <a:cubicBezTo>
                      <a:pt x="421" y="704"/>
                      <a:pt x="519" y="676"/>
                      <a:pt x="589" y="620"/>
                    </a:cubicBezTo>
                    <a:cubicBezTo>
                      <a:pt x="659" y="564"/>
                      <a:pt x="715" y="480"/>
                      <a:pt x="715" y="382"/>
                    </a:cubicBezTo>
                    <a:cubicBezTo>
                      <a:pt x="743" y="186"/>
                      <a:pt x="603" y="18"/>
                      <a:pt x="407" y="4"/>
                    </a:cubicBezTo>
                    <a:cubicBezTo>
                      <a:pt x="390" y="2"/>
                      <a:pt x="373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2" name="Google Shape;3432;p13"/>
              <p:cNvSpPr/>
              <p:nvPr/>
            </p:nvSpPr>
            <p:spPr>
              <a:xfrm rot="5400000">
                <a:off x="3418327" y="5551096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0"/>
                    </a:moveTo>
                    <a:cubicBezTo>
                      <a:pt x="289" y="0"/>
                      <a:pt x="212" y="28"/>
                      <a:pt x="154" y="74"/>
                    </a:cubicBezTo>
                    <a:cubicBezTo>
                      <a:pt x="84" y="130"/>
                      <a:pt x="28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7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3" name="Google Shape;3433;p13"/>
              <p:cNvSpPr/>
              <p:nvPr/>
            </p:nvSpPr>
            <p:spPr>
              <a:xfrm rot="5400000">
                <a:off x="4101975" y="5529382"/>
                <a:ext cx="44408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08" extrusionOk="0">
                    <a:moveTo>
                      <a:pt x="358" y="1"/>
                    </a:moveTo>
                    <a:cubicBezTo>
                      <a:pt x="277" y="1"/>
                      <a:pt x="199" y="30"/>
                      <a:pt x="141" y="88"/>
                    </a:cubicBezTo>
                    <a:cubicBezTo>
                      <a:pt x="71" y="144"/>
                      <a:pt x="15" y="228"/>
                      <a:pt x="15" y="326"/>
                    </a:cubicBezTo>
                    <a:cubicBezTo>
                      <a:pt x="1" y="410"/>
                      <a:pt x="29" y="508"/>
                      <a:pt x="85" y="578"/>
                    </a:cubicBezTo>
                    <a:cubicBezTo>
                      <a:pt x="141" y="648"/>
                      <a:pt x="239" y="704"/>
                      <a:pt x="323" y="704"/>
                    </a:cubicBezTo>
                    <a:cubicBezTo>
                      <a:pt x="340" y="706"/>
                      <a:pt x="356" y="707"/>
                      <a:pt x="373" y="707"/>
                    </a:cubicBezTo>
                    <a:cubicBezTo>
                      <a:pt x="454" y="707"/>
                      <a:pt x="531" y="680"/>
                      <a:pt x="589" y="634"/>
                    </a:cubicBezTo>
                    <a:cubicBezTo>
                      <a:pt x="743" y="508"/>
                      <a:pt x="771" y="284"/>
                      <a:pt x="645" y="130"/>
                    </a:cubicBezTo>
                    <a:cubicBezTo>
                      <a:pt x="575" y="60"/>
                      <a:pt x="491" y="18"/>
                      <a:pt x="407" y="4"/>
                    </a:cubicBezTo>
                    <a:cubicBezTo>
                      <a:pt x="390" y="2"/>
                      <a:pt x="374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4" name="Google Shape;3434;p13"/>
              <p:cNvSpPr/>
              <p:nvPr/>
            </p:nvSpPr>
            <p:spPr>
              <a:xfrm rot="5400000">
                <a:off x="3939492" y="5749570"/>
                <a:ext cx="44408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715" extrusionOk="0">
                    <a:moveTo>
                      <a:pt x="435" y="1"/>
                    </a:moveTo>
                    <a:cubicBezTo>
                      <a:pt x="337" y="1"/>
                      <a:pt x="253" y="29"/>
                      <a:pt x="183" y="85"/>
                    </a:cubicBezTo>
                    <a:cubicBezTo>
                      <a:pt x="29" y="211"/>
                      <a:pt x="1" y="435"/>
                      <a:pt x="127" y="574"/>
                    </a:cubicBezTo>
                    <a:cubicBezTo>
                      <a:pt x="183" y="658"/>
                      <a:pt x="267" y="700"/>
                      <a:pt x="365" y="714"/>
                    </a:cubicBezTo>
                    <a:cubicBezTo>
                      <a:pt x="463" y="714"/>
                      <a:pt x="547" y="686"/>
                      <a:pt x="631" y="630"/>
                    </a:cubicBezTo>
                    <a:cubicBezTo>
                      <a:pt x="701" y="574"/>
                      <a:pt x="743" y="491"/>
                      <a:pt x="757" y="393"/>
                    </a:cubicBezTo>
                    <a:cubicBezTo>
                      <a:pt x="771" y="295"/>
                      <a:pt x="743" y="211"/>
                      <a:pt x="673" y="141"/>
                    </a:cubicBezTo>
                    <a:cubicBezTo>
                      <a:pt x="617" y="57"/>
                      <a:pt x="533" y="15"/>
                      <a:pt x="43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5" name="Google Shape;3435;p13"/>
              <p:cNvSpPr/>
              <p:nvPr/>
            </p:nvSpPr>
            <p:spPr>
              <a:xfrm rot="5400000">
                <a:off x="3847241" y="5390709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7" y="1"/>
                    </a:moveTo>
                    <a:cubicBezTo>
                      <a:pt x="309" y="1"/>
                      <a:pt x="211" y="29"/>
                      <a:pt x="141" y="85"/>
                    </a:cubicBezTo>
                    <a:cubicBezTo>
                      <a:pt x="71" y="140"/>
                      <a:pt x="29" y="224"/>
                      <a:pt x="15" y="322"/>
                    </a:cubicBezTo>
                    <a:cubicBezTo>
                      <a:pt x="1" y="420"/>
                      <a:pt x="29" y="504"/>
                      <a:pt x="99" y="588"/>
                    </a:cubicBezTo>
                    <a:cubicBezTo>
                      <a:pt x="155" y="658"/>
                      <a:pt x="239" y="700"/>
                      <a:pt x="337" y="714"/>
                    </a:cubicBezTo>
                    <a:cubicBezTo>
                      <a:pt x="421" y="714"/>
                      <a:pt x="519" y="686"/>
                      <a:pt x="589" y="630"/>
                    </a:cubicBezTo>
                    <a:cubicBezTo>
                      <a:pt x="659" y="574"/>
                      <a:pt x="715" y="490"/>
                      <a:pt x="729" y="392"/>
                    </a:cubicBezTo>
                    <a:cubicBezTo>
                      <a:pt x="729" y="294"/>
                      <a:pt x="701" y="210"/>
                      <a:pt x="645" y="140"/>
                    </a:cubicBezTo>
                    <a:cubicBezTo>
                      <a:pt x="589" y="57"/>
                      <a:pt x="491" y="15"/>
                      <a:pt x="40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6" name="Google Shape;3436;p13"/>
              <p:cNvSpPr/>
              <p:nvPr/>
            </p:nvSpPr>
            <p:spPr>
              <a:xfrm rot="5400000">
                <a:off x="4175911" y="5592192"/>
                <a:ext cx="42795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7" extrusionOk="0">
                    <a:moveTo>
                      <a:pt x="359" y="1"/>
                    </a:moveTo>
                    <a:cubicBezTo>
                      <a:pt x="283" y="1"/>
                      <a:pt x="201" y="39"/>
                      <a:pt x="140" y="87"/>
                    </a:cubicBezTo>
                    <a:cubicBezTo>
                      <a:pt x="70" y="143"/>
                      <a:pt x="14" y="227"/>
                      <a:pt x="14" y="325"/>
                    </a:cubicBezTo>
                    <a:cubicBezTo>
                      <a:pt x="0" y="409"/>
                      <a:pt x="28" y="507"/>
                      <a:pt x="84" y="577"/>
                    </a:cubicBezTo>
                    <a:cubicBezTo>
                      <a:pt x="140" y="647"/>
                      <a:pt x="238" y="703"/>
                      <a:pt x="322" y="703"/>
                    </a:cubicBezTo>
                    <a:cubicBezTo>
                      <a:pt x="339" y="705"/>
                      <a:pt x="356" y="707"/>
                      <a:pt x="373" y="707"/>
                    </a:cubicBezTo>
                    <a:cubicBezTo>
                      <a:pt x="453" y="707"/>
                      <a:pt x="530" y="679"/>
                      <a:pt x="588" y="633"/>
                    </a:cubicBezTo>
                    <a:cubicBezTo>
                      <a:pt x="658" y="577"/>
                      <a:pt x="700" y="479"/>
                      <a:pt x="714" y="395"/>
                    </a:cubicBezTo>
                    <a:cubicBezTo>
                      <a:pt x="742" y="199"/>
                      <a:pt x="588" y="17"/>
                      <a:pt x="392" y="3"/>
                    </a:cubicBezTo>
                    <a:cubicBezTo>
                      <a:pt x="381" y="2"/>
                      <a:pt x="37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7" name="Google Shape;3437;p13"/>
              <p:cNvSpPr/>
              <p:nvPr/>
            </p:nvSpPr>
            <p:spPr>
              <a:xfrm rot="5400000">
                <a:off x="3554670" y="5887207"/>
                <a:ext cx="483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840" h="714" extrusionOk="0">
                    <a:moveTo>
                      <a:pt x="518" y="0"/>
                    </a:moveTo>
                    <a:cubicBezTo>
                      <a:pt x="420" y="0"/>
                      <a:pt x="322" y="28"/>
                      <a:pt x="252" y="84"/>
                    </a:cubicBezTo>
                    <a:cubicBezTo>
                      <a:pt x="0" y="280"/>
                      <a:pt x="126" y="686"/>
                      <a:pt x="448" y="714"/>
                    </a:cubicBezTo>
                    <a:cubicBezTo>
                      <a:pt x="532" y="714"/>
                      <a:pt x="630" y="686"/>
                      <a:pt x="700" y="630"/>
                    </a:cubicBezTo>
                    <a:cubicBezTo>
                      <a:pt x="784" y="574"/>
                      <a:pt x="826" y="490"/>
                      <a:pt x="840" y="392"/>
                    </a:cubicBezTo>
                    <a:cubicBezTo>
                      <a:pt x="840" y="294"/>
                      <a:pt x="812" y="210"/>
                      <a:pt x="756" y="140"/>
                    </a:cubicBezTo>
                    <a:cubicBezTo>
                      <a:pt x="700" y="56"/>
                      <a:pt x="602" y="14"/>
                      <a:pt x="51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8" name="Google Shape;3438;p13"/>
              <p:cNvSpPr/>
              <p:nvPr/>
            </p:nvSpPr>
            <p:spPr>
              <a:xfrm rot="5400000">
                <a:off x="3522929" y="6230632"/>
                <a:ext cx="44350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715" extrusionOk="0">
                    <a:moveTo>
                      <a:pt x="434" y="1"/>
                    </a:moveTo>
                    <a:cubicBezTo>
                      <a:pt x="336" y="1"/>
                      <a:pt x="252" y="29"/>
                      <a:pt x="182" y="85"/>
                    </a:cubicBezTo>
                    <a:cubicBezTo>
                      <a:pt x="28" y="211"/>
                      <a:pt x="0" y="435"/>
                      <a:pt x="126" y="588"/>
                    </a:cubicBezTo>
                    <a:cubicBezTo>
                      <a:pt x="182" y="658"/>
                      <a:pt x="266" y="700"/>
                      <a:pt x="364" y="714"/>
                    </a:cubicBezTo>
                    <a:cubicBezTo>
                      <a:pt x="462" y="714"/>
                      <a:pt x="546" y="686"/>
                      <a:pt x="630" y="630"/>
                    </a:cubicBezTo>
                    <a:cubicBezTo>
                      <a:pt x="700" y="574"/>
                      <a:pt x="742" y="491"/>
                      <a:pt x="756" y="393"/>
                    </a:cubicBezTo>
                    <a:cubicBezTo>
                      <a:pt x="770" y="197"/>
                      <a:pt x="630" y="29"/>
                      <a:pt x="43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9" name="Google Shape;3439;p13"/>
              <p:cNvSpPr/>
              <p:nvPr/>
            </p:nvSpPr>
            <p:spPr>
              <a:xfrm rot="5400000">
                <a:off x="3756273" y="5973430"/>
                <a:ext cx="42795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43" h="705" extrusionOk="0">
                    <a:moveTo>
                      <a:pt x="406" y="1"/>
                    </a:moveTo>
                    <a:cubicBezTo>
                      <a:pt x="308" y="1"/>
                      <a:pt x="210" y="29"/>
                      <a:pt x="140" y="85"/>
                    </a:cubicBezTo>
                    <a:cubicBezTo>
                      <a:pt x="70" y="141"/>
                      <a:pt x="14" y="225"/>
                      <a:pt x="14" y="323"/>
                    </a:cubicBezTo>
                    <a:cubicBezTo>
                      <a:pt x="0" y="407"/>
                      <a:pt x="28" y="505"/>
                      <a:pt x="84" y="575"/>
                    </a:cubicBezTo>
                    <a:cubicBezTo>
                      <a:pt x="140" y="645"/>
                      <a:pt x="238" y="701"/>
                      <a:pt x="322" y="701"/>
                    </a:cubicBezTo>
                    <a:cubicBezTo>
                      <a:pt x="339" y="703"/>
                      <a:pt x="356" y="704"/>
                      <a:pt x="373" y="704"/>
                    </a:cubicBezTo>
                    <a:cubicBezTo>
                      <a:pt x="453" y="704"/>
                      <a:pt x="530" y="677"/>
                      <a:pt x="588" y="631"/>
                    </a:cubicBezTo>
                    <a:cubicBezTo>
                      <a:pt x="658" y="575"/>
                      <a:pt x="714" y="477"/>
                      <a:pt x="714" y="393"/>
                    </a:cubicBezTo>
                    <a:cubicBezTo>
                      <a:pt x="742" y="197"/>
                      <a:pt x="588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0" name="Google Shape;3440;p13"/>
              <p:cNvSpPr/>
              <p:nvPr/>
            </p:nvSpPr>
            <p:spPr>
              <a:xfrm rot="5400000">
                <a:off x="3588769" y="5962867"/>
                <a:ext cx="41931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8" extrusionOk="0">
                    <a:moveTo>
                      <a:pt x="349" y="0"/>
                    </a:moveTo>
                    <a:cubicBezTo>
                      <a:pt x="276" y="0"/>
                      <a:pt x="198" y="29"/>
                      <a:pt x="140" y="88"/>
                    </a:cubicBezTo>
                    <a:cubicBezTo>
                      <a:pt x="70" y="144"/>
                      <a:pt x="14" y="228"/>
                      <a:pt x="14" y="326"/>
                    </a:cubicBezTo>
                    <a:cubicBezTo>
                      <a:pt x="0" y="410"/>
                      <a:pt x="28" y="508"/>
                      <a:pt x="84" y="578"/>
                    </a:cubicBezTo>
                    <a:cubicBezTo>
                      <a:pt x="140" y="648"/>
                      <a:pt x="238" y="703"/>
                      <a:pt x="322" y="703"/>
                    </a:cubicBezTo>
                    <a:cubicBezTo>
                      <a:pt x="339" y="706"/>
                      <a:pt x="356" y="707"/>
                      <a:pt x="372" y="707"/>
                    </a:cubicBezTo>
                    <a:cubicBezTo>
                      <a:pt x="453" y="707"/>
                      <a:pt x="530" y="680"/>
                      <a:pt x="588" y="634"/>
                    </a:cubicBezTo>
                    <a:cubicBezTo>
                      <a:pt x="658" y="564"/>
                      <a:pt x="700" y="480"/>
                      <a:pt x="714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74" y="60"/>
                      <a:pt x="490" y="4"/>
                      <a:pt x="392" y="4"/>
                    </a:cubicBezTo>
                    <a:cubicBezTo>
                      <a:pt x="378" y="1"/>
                      <a:pt x="364" y="0"/>
                      <a:pt x="34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1" name="Google Shape;3441;p13"/>
              <p:cNvSpPr/>
              <p:nvPr/>
            </p:nvSpPr>
            <p:spPr>
              <a:xfrm rot="5400000">
                <a:off x="3973387" y="5863016"/>
                <a:ext cx="4676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812" h="708" extrusionOk="0">
                    <a:moveTo>
                      <a:pt x="399" y="0"/>
                    </a:moveTo>
                    <a:cubicBezTo>
                      <a:pt x="318" y="0"/>
                      <a:pt x="241" y="30"/>
                      <a:pt x="182" y="88"/>
                    </a:cubicBezTo>
                    <a:cubicBezTo>
                      <a:pt x="28" y="200"/>
                      <a:pt x="0" y="424"/>
                      <a:pt x="126" y="578"/>
                    </a:cubicBezTo>
                    <a:cubicBezTo>
                      <a:pt x="182" y="648"/>
                      <a:pt x="280" y="704"/>
                      <a:pt x="364" y="704"/>
                    </a:cubicBezTo>
                    <a:cubicBezTo>
                      <a:pt x="381" y="706"/>
                      <a:pt x="398" y="707"/>
                      <a:pt x="414" y="707"/>
                    </a:cubicBezTo>
                    <a:cubicBezTo>
                      <a:pt x="495" y="707"/>
                      <a:pt x="572" y="680"/>
                      <a:pt x="630" y="634"/>
                    </a:cubicBezTo>
                    <a:cubicBezTo>
                      <a:pt x="784" y="508"/>
                      <a:pt x="812" y="284"/>
                      <a:pt x="686" y="130"/>
                    </a:cubicBezTo>
                    <a:cubicBezTo>
                      <a:pt x="616" y="60"/>
                      <a:pt x="532" y="18"/>
                      <a:pt x="448" y="4"/>
                    </a:cubicBezTo>
                    <a:cubicBezTo>
                      <a:pt x="432" y="2"/>
                      <a:pt x="415" y="0"/>
                      <a:pt x="39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2" name="Google Shape;3442;p13"/>
              <p:cNvSpPr/>
              <p:nvPr/>
            </p:nvSpPr>
            <p:spPr>
              <a:xfrm rot="5400000">
                <a:off x="4081540" y="5251849"/>
                <a:ext cx="49188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854" h="704" extrusionOk="0">
                    <a:moveTo>
                      <a:pt x="357" y="1"/>
                    </a:moveTo>
                    <a:cubicBezTo>
                      <a:pt x="280" y="1"/>
                      <a:pt x="212" y="28"/>
                      <a:pt x="154" y="74"/>
                    </a:cubicBezTo>
                    <a:cubicBezTo>
                      <a:pt x="70" y="130"/>
                      <a:pt x="28" y="228"/>
                      <a:pt x="14" y="312"/>
                    </a:cubicBezTo>
                    <a:cubicBezTo>
                      <a:pt x="0" y="508"/>
                      <a:pt x="140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854" y="424"/>
                      <a:pt x="728" y="18"/>
                      <a:pt x="406" y="4"/>
                    </a:cubicBezTo>
                    <a:cubicBezTo>
                      <a:pt x="389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3" name="Google Shape;3443;p13"/>
              <p:cNvSpPr/>
              <p:nvPr/>
            </p:nvSpPr>
            <p:spPr>
              <a:xfrm rot="5400000">
                <a:off x="3791124" y="5550981"/>
                <a:ext cx="45214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708" extrusionOk="0">
                    <a:moveTo>
                      <a:pt x="372" y="1"/>
                    </a:moveTo>
                    <a:cubicBezTo>
                      <a:pt x="291" y="1"/>
                      <a:pt x="213" y="30"/>
                      <a:pt x="155" y="88"/>
                    </a:cubicBezTo>
                    <a:cubicBezTo>
                      <a:pt x="85" y="144"/>
                      <a:pt x="43" y="228"/>
                      <a:pt x="29" y="326"/>
                    </a:cubicBezTo>
                    <a:cubicBezTo>
                      <a:pt x="1" y="522"/>
                      <a:pt x="155" y="690"/>
                      <a:pt x="351" y="704"/>
                    </a:cubicBezTo>
                    <a:cubicBezTo>
                      <a:pt x="365" y="706"/>
                      <a:pt x="380" y="707"/>
                      <a:pt x="395" y="707"/>
                    </a:cubicBezTo>
                    <a:cubicBezTo>
                      <a:pt x="467" y="707"/>
                      <a:pt x="545" y="680"/>
                      <a:pt x="603" y="634"/>
                    </a:cubicBezTo>
                    <a:cubicBezTo>
                      <a:pt x="756" y="508"/>
                      <a:pt x="784" y="284"/>
                      <a:pt x="658" y="130"/>
                    </a:cubicBezTo>
                    <a:cubicBezTo>
                      <a:pt x="603" y="60"/>
                      <a:pt x="505" y="18"/>
                      <a:pt x="421" y="4"/>
                    </a:cubicBezTo>
                    <a:cubicBezTo>
                      <a:pt x="404" y="2"/>
                      <a:pt x="388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4" name="Google Shape;3444;p13"/>
              <p:cNvSpPr/>
              <p:nvPr/>
            </p:nvSpPr>
            <p:spPr>
              <a:xfrm rot="5400000">
                <a:off x="3141616" y="5753130"/>
                <a:ext cx="43544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6" h="715" extrusionOk="0">
                    <a:moveTo>
                      <a:pt x="392" y="1"/>
                    </a:moveTo>
                    <a:cubicBezTo>
                      <a:pt x="294" y="1"/>
                      <a:pt x="210" y="29"/>
                      <a:pt x="140" y="85"/>
                    </a:cubicBezTo>
                    <a:cubicBezTo>
                      <a:pt x="56" y="141"/>
                      <a:pt x="14" y="225"/>
                      <a:pt x="0" y="322"/>
                    </a:cubicBezTo>
                    <a:cubicBezTo>
                      <a:pt x="0" y="420"/>
                      <a:pt x="28" y="504"/>
                      <a:pt x="84" y="588"/>
                    </a:cubicBezTo>
                    <a:cubicBezTo>
                      <a:pt x="140" y="658"/>
                      <a:pt x="224" y="700"/>
                      <a:pt x="322" y="714"/>
                    </a:cubicBezTo>
                    <a:cubicBezTo>
                      <a:pt x="420" y="714"/>
                      <a:pt x="504" y="686"/>
                      <a:pt x="588" y="630"/>
                    </a:cubicBezTo>
                    <a:cubicBezTo>
                      <a:pt x="742" y="504"/>
                      <a:pt x="756" y="280"/>
                      <a:pt x="630" y="141"/>
                    </a:cubicBezTo>
                    <a:cubicBezTo>
                      <a:pt x="574" y="57"/>
                      <a:pt x="490" y="15"/>
                      <a:pt x="39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5" name="Google Shape;3445;p13"/>
              <p:cNvSpPr/>
              <p:nvPr/>
            </p:nvSpPr>
            <p:spPr>
              <a:xfrm rot="5400000">
                <a:off x="4058155" y="5692944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1"/>
                    </a:moveTo>
                    <a:cubicBezTo>
                      <a:pt x="280" y="1"/>
                      <a:pt x="210" y="28"/>
                      <a:pt x="140" y="74"/>
                    </a:cubicBezTo>
                    <a:cubicBezTo>
                      <a:pt x="71" y="144"/>
                      <a:pt x="29" y="228"/>
                      <a:pt x="15" y="312"/>
                    </a:cubicBezTo>
                    <a:cubicBezTo>
                      <a:pt x="1" y="410"/>
                      <a:pt x="29" y="508"/>
                      <a:pt x="99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90"/>
                      <a:pt x="602" y="634"/>
                    </a:cubicBezTo>
                    <a:cubicBezTo>
                      <a:pt x="672" y="564"/>
                      <a:pt x="714" y="480"/>
                      <a:pt x="728" y="396"/>
                    </a:cubicBezTo>
                    <a:cubicBezTo>
                      <a:pt x="728" y="298"/>
                      <a:pt x="700" y="200"/>
                      <a:pt x="644" y="130"/>
                    </a:cubicBezTo>
                    <a:cubicBezTo>
                      <a:pt x="588" y="60"/>
                      <a:pt x="504" y="4"/>
                      <a:pt x="406" y="4"/>
                    </a:cubicBezTo>
                    <a:cubicBezTo>
                      <a:pt x="390" y="2"/>
                      <a:pt x="373" y="1"/>
                      <a:pt x="35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6" name="Google Shape;3446;p13"/>
              <p:cNvSpPr/>
              <p:nvPr/>
            </p:nvSpPr>
            <p:spPr>
              <a:xfrm rot="5400000">
                <a:off x="3055352" y="5639365"/>
                <a:ext cx="45156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4" extrusionOk="0">
                    <a:moveTo>
                      <a:pt x="370" y="1"/>
                    </a:moveTo>
                    <a:cubicBezTo>
                      <a:pt x="289" y="1"/>
                      <a:pt x="212" y="28"/>
                      <a:pt x="154" y="74"/>
                    </a:cubicBezTo>
                    <a:cubicBezTo>
                      <a:pt x="84" y="130"/>
                      <a:pt x="42" y="214"/>
                      <a:pt x="28" y="312"/>
                    </a:cubicBezTo>
                    <a:cubicBezTo>
                      <a:pt x="0" y="508"/>
                      <a:pt x="154" y="690"/>
                      <a:pt x="350" y="704"/>
                    </a:cubicBezTo>
                    <a:cubicBezTo>
                      <a:pt x="434" y="704"/>
                      <a:pt x="532" y="676"/>
                      <a:pt x="602" y="620"/>
                    </a:cubicBezTo>
                    <a:cubicBezTo>
                      <a:pt x="756" y="494"/>
                      <a:pt x="784" y="270"/>
                      <a:pt x="658" y="130"/>
                    </a:cubicBezTo>
                    <a:cubicBezTo>
                      <a:pt x="602" y="46"/>
                      <a:pt x="504" y="4"/>
                      <a:pt x="420" y="4"/>
                    </a:cubicBezTo>
                    <a:cubicBezTo>
                      <a:pt x="403" y="2"/>
                      <a:pt x="386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7" name="Google Shape;3447;p13"/>
              <p:cNvSpPr/>
              <p:nvPr/>
            </p:nvSpPr>
            <p:spPr>
              <a:xfrm rot="5400000">
                <a:off x="3054545" y="5757036"/>
                <a:ext cx="41931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4" extrusionOk="0">
                    <a:moveTo>
                      <a:pt x="356" y="1"/>
                    </a:moveTo>
                    <a:cubicBezTo>
                      <a:pt x="275" y="1"/>
                      <a:pt x="198" y="28"/>
                      <a:pt x="140" y="74"/>
                    </a:cubicBezTo>
                    <a:cubicBezTo>
                      <a:pt x="70" y="130"/>
                      <a:pt x="28" y="214"/>
                      <a:pt x="14" y="312"/>
                    </a:cubicBezTo>
                    <a:cubicBezTo>
                      <a:pt x="0" y="410"/>
                      <a:pt x="28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20" y="704"/>
                      <a:pt x="518" y="676"/>
                      <a:pt x="588" y="620"/>
                    </a:cubicBezTo>
                    <a:cubicBezTo>
                      <a:pt x="658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490" y="4"/>
                      <a:pt x="406" y="4"/>
                    </a:cubicBezTo>
                    <a:cubicBezTo>
                      <a:pt x="389" y="2"/>
                      <a:pt x="372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8" name="Google Shape;3448;p13"/>
              <p:cNvSpPr/>
              <p:nvPr/>
            </p:nvSpPr>
            <p:spPr>
              <a:xfrm rot="5400000">
                <a:off x="3151108" y="5626376"/>
                <a:ext cx="45156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84" h="707" extrusionOk="0">
                    <a:moveTo>
                      <a:pt x="400" y="0"/>
                    </a:moveTo>
                    <a:cubicBezTo>
                      <a:pt x="325" y="0"/>
                      <a:pt x="243" y="38"/>
                      <a:pt x="182" y="87"/>
                    </a:cubicBezTo>
                    <a:cubicBezTo>
                      <a:pt x="28" y="199"/>
                      <a:pt x="0" y="423"/>
                      <a:pt x="126" y="577"/>
                    </a:cubicBezTo>
                    <a:cubicBezTo>
                      <a:pt x="182" y="647"/>
                      <a:pt x="280" y="703"/>
                      <a:pt x="364" y="703"/>
                    </a:cubicBezTo>
                    <a:cubicBezTo>
                      <a:pt x="381" y="705"/>
                      <a:pt x="398" y="706"/>
                      <a:pt x="414" y="706"/>
                    </a:cubicBezTo>
                    <a:cubicBezTo>
                      <a:pt x="495" y="706"/>
                      <a:pt x="572" y="679"/>
                      <a:pt x="630" y="633"/>
                    </a:cubicBezTo>
                    <a:cubicBezTo>
                      <a:pt x="700" y="577"/>
                      <a:pt x="742" y="479"/>
                      <a:pt x="756" y="395"/>
                    </a:cubicBezTo>
                    <a:cubicBezTo>
                      <a:pt x="784" y="199"/>
                      <a:pt x="630" y="17"/>
                      <a:pt x="434" y="3"/>
                    </a:cubicBezTo>
                    <a:cubicBezTo>
                      <a:pt x="423" y="1"/>
                      <a:pt x="412" y="0"/>
                      <a:pt x="40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9" name="Google Shape;3449;p13"/>
              <p:cNvSpPr/>
              <p:nvPr/>
            </p:nvSpPr>
            <p:spPr>
              <a:xfrm rot="5400000">
                <a:off x="3160899" y="5707070"/>
                <a:ext cx="41989" cy="4054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4" extrusionOk="0">
                    <a:moveTo>
                      <a:pt x="357" y="0"/>
                    </a:moveTo>
                    <a:cubicBezTo>
                      <a:pt x="280" y="0"/>
                      <a:pt x="210" y="28"/>
                      <a:pt x="140" y="74"/>
                    </a:cubicBezTo>
                    <a:cubicBezTo>
                      <a:pt x="70" y="130"/>
                      <a:pt x="29" y="214"/>
                      <a:pt x="15" y="312"/>
                    </a:cubicBezTo>
                    <a:cubicBezTo>
                      <a:pt x="1" y="410"/>
                      <a:pt x="29" y="494"/>
                      <a:pt x="98" y="578"/>
                    </a:cubicBezTo>
                    <a:cubicBezTo>
                      <a:pt x="154" y="648"/>
                      <a:pt x="238" y="690"/>
                      <a:pt x="336" y="704"/>
                    </a:cubicBezTo>
                    <a:cubicBezTo>
                      <a:pt x="434" y="704"/>
                      <a:pt x="518" y="676"/>
                      <a:pt x="602" y="620"/>
                    </a:cubicBezTo>
                    <a:cubicBezTo>
                      <a:pt x="672" y="564"/>
                      <a:pt x="714" y="480"/>
                      <a:pt x="728" y="382"/>
                    </a:cubicBezTo>
                    <a:cubicBezTo>
                      <a:pt x="728" y="284"/>
                      <a:pt x="700" y="200"/>
                      <a:pt x="644" y="130"/>
                    </a:cubicBezTo>
                    <a:cubicBezTo>
                      <a:pt x="588" y="46"/>
                      <a:pt x="504" y="4"/>
                      <a:pt x="406" y="4"/>
                    </a:cubicBezTo>
                    <a:cubicBezTo>
                      <a:pt x="390" y="2"/>
                      <a:pt x="373" y="0"/>
                      <a:pt x="35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0" name="Google Shape;3450;p13"/>
              <p:cNvSpPr/>
              <p:nvPr/>
            </p:nvSpPr>
            <p:spPr>
              <a:xfrm rot="5400000">
                <a:off x="3103676" y="56965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48" y="1"/>
                    </a:moveTo>
                    <a:cubicBezTo>
                      <a:pt x="276" y="1"/>
                      <a:pt x="199" y="28"/>
                      <a:pt x="141" y="74"/>
                    </a:cubicBezTo>
                    <a:cubicBezTo>
                      <a:pt x="57" y="130"/>
                      <a:pt x="15" y="214"/>
                      <a:pt x="1" y="312"/>
                    </a:cubicBezTo>
                    <a:cubicBezTo>
                      <a:pt x="1" y="410"/>
                      <a:pt x="29" y="494"/>
                      <a:pt x="85" y="578"/>
                    </a:cubicBezTo>
                    <a:cubicBezTo>
                      <a:pt x="141" y="648"/>
                      <a:pt x="225" y="690"/>
                      <a:pt x="322" y="704"/>
                    </a:cubicBezTo>
                    <a:cubicBezTo>
                      <a:pt x="420" y="704"/>
                      <a:pt x="504" y="676"/>
                      <a:pt x="588" y="620"/>
                    </a:cubicBezTo>
                    <a:cubicBezTo>
                      <a:pt x="658" y="564"/>
                      <a:pt x="700" y="480"/>
                      <a:pt x="714" y="382"/>
                    </a:cubicBezTo>
                    <a:cubicBezTo>
                      <a:pt x="728" y="284"/>
                      <a:pt x="700" y="200"/>
                      <a:pt x="630" y="130"/>
                    </a:cubicBezTo>
                    <a:cubicBezTo>
                      <a:pt x="574" y="46"/>
                      <a:pt x="490" y="5"/>
                      <a:pt x="392" y="5"/>
                    </a:cubicBezTo>
                    <a:cubicBezTo>
                      <a:pt x="378" y="2"/>
                      <a:pt x="363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1" name="Google Shape;3451;p13"/>
              <p:cNvSpPr/>
              <p:nvPr/>
            </p:nvSpPr>
            <p:spPr>
              <a:xfrm rot="5400000">
                <a:off x="3039512" y="5703528"/>
                <a:ext cx="4360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15" extrusionOk="0">
                    <a:moveTo>
                      <a:pt x="420" y="1"/>
                    </a:moveTo>
                    <a:cubicBezTo>
                      <a:pt x="322" y="1"/>
                      <a:pt x="238" y="29"/>
                      <a:pt x="168" y="85"/>
                    </a:cubicBezTo>
                    <a:lnTo>
                      <a:pt x="182" y="85"/>
                    </a:lnTo>
                    <a:cubicBezTo>
                      <a:pt x="29" y="197"/>
                      <a:pt x="1" y="421"/>
                      <a:pt x="127" y="575"/>
                    </a:cubicBezTo>
                    <a:cubicBezTo>
                      <a:pt x="182" y="645"/>
                      <a:pt x="266" y="701"/>
                      <a:pt x="350" y="715"/>
                    </a:cubicBezTo>
                    <a:cubicBezTo>
                      <a:pt x="448" y="715"/>
                      <a:pt x="532" y="687"/>
                      <a:pt x="616" y="631"/>
                    </a:cubicBezTo>
                    <a:cubicBezTo>
                      <a:pt x="686" y="575"/>
                      <a:pt x="728" y="491"/>
                      <a:pt x="742" y="393"/>
                    </a:cubicBezTo>
                    <a:cubicBezTo>
                      <a:pt x="756" y="197"/>
                      <a:pt x="616" y="15"/>
                      <a:pt x="42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2" name="Google Shape;3452;p13"/>
              <p:cNvSpPr/>
              <p:nvPr/>
            </p:nvSpPr>
            <p:spPr>
              <a:xfrm rot="5400000">
                <a:off x="3114447" y="5601177"/>
                <a:ext cx="41989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5" extrusionOk="0">
                    <a:moveTo>
                      <a:pt x="406" y="1"/>
                    </a:moveTo>
                    <a:cubicBezTo>
                      <a:pt x="308" y="1"/>
                      <a:pt x="224" y="29"/>
                      <a:pt x="140" y="85"/>
                    </a:cubicBezTo>
                    <a:cubicBezTo>
                      <a:pt x="70" y="141"/>
                      <a:pt x="28" y="224"/>
                      <a:pt x="14" y="322"/>
                    </a:cubicBezTo>
                    <a:cubicBezTo>
                      <a:pt x="0" y="420"/>
                      <a:pt x="28" y="504"/>
                      <a:pt x="98" y="574"/>
                    </a:cubicBezTo>
                    <a:cubicBezTo>
                      <a:pt x="154" y="658"/>
                      <a:pt x="238" y="700"/>
                      <a:pt x="336" y="714"/>
                    </a:cubicBezTo>
                    <a:cubicBezTo>
                      <a:pt x="420" y="714"/>
                      <a:pt x="518" y="686"/>
                      <a:pt x="602" y="630"/>
                    </a:cubicBezTo>
                    <a:cubicBezTo>
                      <a:pt x="672" y="574"/>
                      <a:pt x="714" y="490"/>
                      <a:pt x="728" y="392"/>
                    </a:cubicBezTo>
                    <a:cubicBezTo>
                      <a:pt x="728" y="294"/>
                      <a:pt x="700" y="211"/>
                      <a:pt x="644" y="141"/>
                    </a:cubicBezTo>
                    <a:cubicBezTo>
                      <a:pt x="588" y="57"/>
                      <a:pt x="504" y="15"/>
                      <a:pt x="40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3" name="Google Shape;3453;p13"/>
            <p:cNvGrpSpPr/>
            <p:nvPr/>
          </p:nvGrpSpPr>
          <p:grpSpPr>
            <a:xfrm rot="4189994">
              <a:off x="4658669" y="3757702"/>
              <a:ext cx="1399839" cy="2070395"/>
              <a:chOff x="4306024" y="4449861"/>
              <a:chExt cx="1651608" cy="2442768"/>
            </a:xfrm>
          </p:grpSpPr>
          <p:sp>
            <p:nvSpPr>
              <p:cNvPr id="3454" name="Google Shape;3454;p13"/>
              <p:cNvSpPr/>
              <p:nvPr/>
            </p:nvSpPr>
            <p:spPr>
              <a:xfrm rot="5400000">
                <a:off x="3910444" y="4845441"/>
                <a:ext cx="2442768" cy="1651608"/>
              </a:xfrm>
              <a:custGeom>
                <a:avLst/>
                <a:gdLst/>
                <a:ahLst/>
                <a:cxnLst/>
                <a:rect l="l" t="t" r="r" b="b"/>
                <a:pathLst>
                  <a:path w="42411" h="28675" extrusionOk="0">
                    <a:moveTo>
                      <a:pt x="39481" y="0"/>
                    </a:moveTo>
                    <a:cubicBezTo>
                      <a:pt x="35011" y="0"/>
                      <a:pt x="30572" y="1251"/>
                      <a:pt x="26503" y="2995"/>
                    </a:cubicBezTo>
                    <a:cubicBezTo>
                      <a:pt x="25090" y="3597"/>
                      <a:pt x="23733" y="4311"/>
                      <a:pt x="22445" y="5164"/>
                    </a:cubicBezTo>
                    <a:cubicBezTo>
                      <a:pt x="20248" y="6368"/>
                      <a:pt x="18317" y="7459"/>
                      <a:pt x="16218" y="8971"/>
                    </a:cubicBezTo>
                    <a:cubicBezTo>
                      <a:pt x="13448" y="10776"/>
                      <a:pt x="10887" y="12889"/>
                      <a:pt x="8578" y="15268"/>
                    </a:cubicBezTo>
                    <a:cubicBezTo>
                      <a:pt x="7011" y="17129"/>
                      <a:pt x="5387" y="18976"/>
                      <a:pt x="3862" y="20879"/>
                    </a:cubicBezTo>
                    <a:cubicBezTo>
                      <a:pt x="2953" y="21956"/>
                      <a:pt x="2085" y="23090"/>
                      <a:pt x="1245" y="24237"/>
                    </a:cubicBezTo>
                    <a:cubicBezTo>
                      <a:pt x="392" y="25511"/>
                      <a:pt x="0" y="26588"/>
                      <a:pt x="1945" y="26882"/>
                    </a:cubicBezTo>
                    <a:cubicBezTo>
                      <a:pt x="5010" y="27666"/>
                      <a:pt x="8228" y="28337"/>
                      <a:pt x="11391" y="28659"/>
                    </a:cubicBezTo>
                    <a:cubicBezTo>
                      <a:pt x="11760" y="28669"/>
                      <a:pt x="12131" y="28674"/>
                      <a:pt x="12502" y="28674"/>
                    </a:cubicBezTo>
                    <a:cubicBezTo>
                      <a:pt x="17243" y="28674"/>
                      <a:pt x="22071" y="27834"/>
                      <a:pt x="26405" y="25874"/>
                    </a:cubicBezTo>
                    <a:cubicBezTo>
                      <a:pt x="28924" y="24909"/>
                      <a:pt x="31177" y="23384"/>
                      <a:pt x="33262" y="21704"/>
                    </a:cubicBezTo>
                    <a:cubicBezTo>
                      <a:pt x="35767" y="19494"/>
                      <a:pt x="37754" y="16723"/>
                      <a:pt x="39307" y="13784"/>
                    </a:cubicBezTo>
                    <a:cubicBezTo>
                      <a:pt x="40147" y="12077"/>
                      <a:pt x="40664" y="10174"/>
                      <a:pt x="41042" y="8313"/>
                    </a:cubicBezTo>
                    <a:cubicBezTo>
                      <a:pt x="41602" y="5794"/>
                      <a:pt x="42120" y="3289"/>
                      <a:pt x="42008" y="700"/>
                    </a:cubicBezTo>
                    <a:cubicBezTo>
                      <a:pt x="42411" y="639"/>
                      <a:pt x="42366" y="88"/>
                      <a:pt x="42041" y="88"/>
                    </a:cubicBezTo>
                    <a:cubicBezTo>
                      <a:pt x="41994" y="88"/>
                      <a:pt x="41941" y="100"/>
                      <a:pt x="41882" y="127"/>
                    </a:cubicBezTo>
                    <a:cubicBezTo>
                      <a:pt x="41833" y="99"/>
                      <a:pt x="41777" y="85"/>
                      <a:pt x="41719" y="85"/>
                    </a:cubicBezTo>
                    <a:cubicBezTo>
                      <a:pt x="41661" y="85"/>
                      <a:pt x="41602" y="99"/>
                      <a:pt x="41546" y="127"/>
                    </a:cubicBezTo>
                    <a:cubicBezTo>
                      <a:pt x="40916" y="71"/>
                      <a:pt x="40273" y="1"/>
                      <a:pt x="39629" y="1"/>
                    </a:cubicBezTo>
                    <a:cubicBezTo>
                      <a:pt x="39580" y="1"/>
                      <a:pt x="39530" y="0"/>
                      <a:pt x="394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5" name="Google Shape;3455;p13"/>
              <p:cNvSpPr/>
              <p:nvPr/>
            </p:nvSpPr>
            <p:spPr>
              <a:xfrm rot="5400000">
                <a:off x="5586658" y="627941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6" name="Google Shape;3456;p13"/>
              <p:cNvSpPr/>
              <p:nvPr/>
            </p:nvSpPr>
            <p:spPr>
              <a:xfrm rot="5400000">
                <a:off x="5220996" y="613063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7" name="Google Shape;3457;p13"/>
              <p:cNvSpPr/>
              <p:nvPr/>
            </p:nvSpPr>
            <p:spPr>
              <a:xfrm rot="5400000">
                <a:off x="5314634" y="558848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8" name="Google Shape;3458;p13"/>
              <p:cNvSpPr/>
              <p:nvPr/>
            </p:nvSpPr>
            <p:spPr>
              <a:xfrm rot="5400000">
                <a:off x="5577145" y="57637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9" name="Google Shape;3459;p13"/>
              <p:cNvSpPr/>
              <p:nvPr/>
            </p:nvSpPr>
            <p:spPr>
              <a:xfrm rot="5400000">
                <a:off x="5737234" y="629332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0" name="Google Shape;3460;p13"/>
              <p:cNvSpPr/>
              <p:nvPr/>
            </p:nvSpPr>
            <p:spPr>
              <a:xfrm rot="5400000">
                <a:off x="5813400" y="655048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1" name="Google Shape;3461;p13"/>
              <p:cNvSpPr/>
              <p:nvPr/>
            </p:nvSpPr>
            <p:spPr>
              <a:xfrm rot="5400000">
                <a:off x="5501555" y="65773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2" name="Google Shape;3462;p13"/>
              <p:cNvSpPr/>
              <p:nvPr/>
            </p:nvSpPr>
            <p:spPr>
              <a:xfrm rot="5400000">
                <a:off x="5285777" y="644250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3" name="Google Shape;3463;p13"/>
              <p:cNvSpPr/>
              <p:nvPr/>
            </p:nvSpPr>
            <p:spPr>
              <a:xfrm rot="5400000">
                <a:off x="5399652" y="593855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4" name="Google Shape;3464;p13"/>
              <p:cNvSpPr/>
              <p:nvPr/>
            </p:nvSpPr>
            <p:spPr>
              <a:xfrm rot="5400000">
                <a:off x="4895539" y="623945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5" name="Google Shape;3465;p13"/>
              <p:cNvSpPr/>
              <p:nvPr/>
            </p:nvSpPr>
            <p:spPr>
              <a:xfrm rot="5400000">
                <a:off x="5155669" y="645590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22"/>
                    </a:cubicBezTo>
                    <a:cubicBezTo>
                      <a:pt x="0" y="529"/>
                      <a:pt x="165" y="660"/>
                      <a:pt x="336" y="660"/>
                    </a:cubicBezTo>
                    <a:cubicBezTo>
                      <a:pt x="420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6" name="Google Shape;3466;p13"/>
              <p:cNvSpPr/>
              <p:nvPr/>
            </p:nvSpPr>
            <p:spPr>
              <a:xfrm rot="5400000">
                <a:off x="4997682" y="565659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7" name="Google Shape;3467;p13"/>
              <p:cNvSpPr/>
              <p:nvPr/>
            </p:nvSpPr>
            <p:spPr>
              <a:xfrm rot="5400000">
                <a:off x="5064018" y="556137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8" name="Google Shape;3468;p13"/>
              <p:cNvSpPr/>
              <p:nvPr/>
            </p:nvSpPr>
            <p:spPr>
              <a:xfrm rot="5400000">
                <a:off x="5118738" y="542763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9" name="Google Shape;3469;p13"/>
              <p:cNvSpPr/>
              <p:nvPr/>
            </p:nvSpPr>
            <p:spPr>
              <a:xfrm rot="5400000">
                <a:off x="5100661" y="5157260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0"/>
                    </a:moveTo>
                    <a:cubicBezTo>
                      <a:pt x="149" y="0"/>
                      <a:pt x="9" y="154"/>
                      <a:pt x="9" y="336"/>
                    </a:cubicBezTo>
                    <a:cubicBezTo>
                      <a:pt x="0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0" name="Google Shape;3470;p13"/>
              <p:cNvSpPr/>
              <p:nvPr/>
            </p:nvSpPr>
            <p:spPr>
              <a:xfrm rot="5400000">
                <a:off x="4969257" y="492188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1" name="Google Shape;3471;p13"/>
              <p:cNvSpPr/>
              <p:nvPr/>
            </p:nvSpPr>
            <p:spPr>
              <a:xfrm rot="5400000">
                <a:off x="4727491" y="530689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2" name="Google Shape;3472;p13"/>
              <p:cNvSpPr/>
              <p:nvPr/>
            </p:nvSpPr>
            <p:spPr>
              <a:xfrm rot="5400000">
                <a:off x="5007368" y="570971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3" name="Google Shape;3473;p13"/>
              <p:cNvSpPr/>
              <p:nvPr/>
            </p:nvSpPr>
            <p:spPr>
              <a:xfrm rot="5400000">
                <a:off x="4745827" y="588488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4" name="Google Shape;3474;p13"/>
              <p:cNvSpPr/>
              <p:nvPr/>
            </p:nvSpPr>
            <p:spPr>
              <a:xfrm rot="5400000">
                <a:off x="4904850" y="525342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5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5" name="Google Shape;3475;p13"/>
              <p:cNvSpPr/>
              <p:nvPr/>
            </p:nvSpPr>
            <p:spPr>
              <a:xfrm rot="5400000">
                <a:off x="4791235" y="53606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6" name="Google Shape;3476;p13"/>
              <p:cNvSpPr/>
              <p:nvPr/>
            </p:nvSpPr>
            <p:spPr>
              <a:xfrm rot="5400000">
                <a:off x="4922956" y="5628532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7" name="Google Shape;3477;p13"/>
              <p:cNvSpPr/>
              <p:nvPr/>
            </p:nvSpPr>
            <p:spPr>
              <a:xfrm rot="5400000">
                <a:off x="5110088" y="5871776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8" name="Google Shape;3478;p13"/>
              <p:cNvSpPr/>
              <p:nvPr/>
            </p:nvSpPr>
            <p:spPr>
              <a:xfrm rot="5400000">
                <a:off x="5257870" y="591107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9" name="Google Shape;3479;p13"/>
              <p:cNvSpPr/>
              <p:nvPr/>
            </p:nvSpPr>
            <p:spPr>
              <a:xfrm rot="5400000">
                <a:off x="5362173" y="615740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0" name="Google Shape;3480;p13"/>
              <p:cNvSpPr/>
              <p:nvPr/>
            </p:nvSpPr>
            <p:spPr>
              <a:xfrm rot="5400000">
                <a:off x="5437619" y="610372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1" name="Google Shape;3481;p13"/>
              <p:cNvSpPr/>
              <p:nvPr/>
            </p:nvSpPr>
            <p:spPr>
              <a:xfrm rot="5400000">
                <a:off x="5680757" y="589813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1"/>
                      <a:pt x="340" y="661"/>
                    </a:cubicBezTo>
                    <a:cubicBezTo>
                      <a:pt x="417" y="661"/>
                      <a:pt x="495" y="634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2" name="Google Shape;3482;p13"/>
              <p:cNvSpPr/>
              <p:nvPr/>
            </p:nvSpPr>
            <p:spPr>
              <a:xfrm rot="5400000">
                <a:off x="5352919" y="531974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3" name="Google Shape;3483;p13"/>
              <p:cNvSpPr/>
              <p:nvPr/>
            </p:nvSpPr>
            <p:spPr>
              <a:xfrm rot="5400000">
                <a:off x="5165269" y="519819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4" name="Google Shape;3484;p13"/>
              <p:cNvSpPr/>
              <p:nvPr/>
            </p:nvSpPr>
            <p:spPr>
              <a:xfrm rot="5400000">
                <a:off x="5343002" y="544086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5" name="Google Shape;3485;p13"/>
              <p:cNvSpPr/>
              <p:nvPr/>
            </p:nvSpPr>
            <p:spPr>
              <a:xfrm rot="5400000">
                <a:off x="5381229" y="5574888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6" name="Google Shape;3486;p13"/>
              <p:cNvSpPr/>
              <p:nvPr/>
            </p:nvSpPr>
            <p:spPr>
              <a:xfrm rot="5400000">
                <a:off x="5305034" y="6075521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22"/>
                    </a:cubicBezTo>
                    <a:cubicBezTo>
                      <a:pt x="1" y="532"/>
                      <a:pt x="170" y="670"/>
                      <a:pt x="345" y="670"/>
                    </a:cubicBezTo>
                    <a:cubicBezTo>
                      <a:pt x="426" y="670"/>
                      <a:pt x="508" y="640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7" name="Google Shape;3487;p13"/>
              <p:cNvSpPr/>
              <p:nvPr/>
            </p:nvSpPr>
            <p:spPr>
              <a:xfrm rot="5400000">
                <a:off x="5539551" y="5791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8" name="Google Shape;3488;p13"/>
              <p:cNvSpPr/>
              <p:nvPr/>
            </p:nvSpPr>
            <p:spPr>
              <a:xfrm rot="5400000">
                <a:off x="5689954" y="6225507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9" name="Google Shape;3489;p13"/>
              <p:cNvSpPr/>
              <p:nvPr/>
            </p:nvSpPr>
            <p:spPr>
              <a:xfrm rot="5400000">
                <a:off x="5764968" y="638776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0" name="Google Shape;3490;p13"/>
              <p:cNvSpPr/>
              <p:nvPr/>
            </p:nvSpPr>
            <p:spPr>
              <a:xfrm rot="5400000">
                <a:off x="5783822" y="652323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1" name="Google Shape;3491;p13"/>
              <p:cNvSpPr/>
              <p:nvPr/>
            </p:nvSpPr>
            <p:spPr>
              <a:xfrm rot="5400000">
                <a:off x="5643106" y="669790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2" name="Google Shape;3492;p13"/>
              <p:cNvSpPr/>
              <p:nvPr/>
            </p:nvSpPr>
            <p:spPr>
              <a:xfrm rot="5400000">
                <a:off x="5548748" y="664469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29"/>
                      <a:pt x="159" y="660"/>
                      <a:pt x="326" y="660"/>
                    </a:cubicBezTo>
                    <a:cubicBezTo>
                      <a:pt x="408" y="660"/>
                      <a:pt x="492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3" name="Google Shape;3493;p13"/>
              <p:cNvSpPr/>
              <p:nvPr/>
            </p:nvSpPr>
            <p:spPr>
              <a:xfrm rot="5400000">
                <a:off x="5662248" y="6537434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4" name="Google Shape;3494;p13"/>
              <p:cNvSpPr/>
              <p:nvPr/>
            </p:nvSpPr>
            <p:spPr>
              <a:xfrm rot="5400000">
                <a:off x="5409568" y="663086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2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5" name="Google Shape;3495;p13"/>
              <p:cNvSpPr/>
              <p:nvPr/>
            </p:nvSpPr>
            <p:spPr>
              <a:xfrm rot="5400000">
                <a:off x="4877059" y="534694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6" name="Google Shape;3496;p13"/>
              <p:cNvSpPr/>
              <p:nvPr/>
            </p:nvSpPr>
            <p:spPr>
              <a:xfrm rot="5400000">
                <a:off x="4867891" y="501309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7" name="Google Shape;3497;p13"/>
              <p:cNvSpPr/>
              <p:nvPr/>
            </p:nvSpPr>
            <p:spPr>
              <a:xfrm rot="5400000">
                <a:off x="4755082" y="50266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8" name="Google Shape;3498;p13"/>
              <p:cNvSpPr/>
              <p:nvPr/>
            </p:nvSpPr>
            <p:spPr>
              <a:xfrm rot="5400000">
                <a:off x="4718179" y="513038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9" name="Google Shape;3499;p13"/>
              <p:cNvSpPr/>
              <p:nvPr/>
            </p:nvSpPr>
            <p:spPr>
              <a:xfrm rot="5400000">
                <a:off x="4502661" y="561513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0" name="Google Shape;3500;p13"/>
              <p:cNvSpPr/>
              <p:nvPr/>
            </p:nvSpPr>
            <p:spPr>
              <a:xfrm rot="5400000">
                <a:off x="4848835" y="596598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1" name="Google Shape;3501;p13"/>
              <p:cNvSpPr/>
              <p:nvPr/>
            </p:nvSpPr>
            <p:spPr>
              <a:xfrm rot="5400000">
                <a:off x="4886371" y="48038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2" name="Google Shape;3502;p13"/>
              <p:cNvSpPr/>
              <p:nvPr/>
            </p:nvSpPr>
            <p:spPr>
              <a:xfrm rot="5400000">
                <a:off x="5793797" y="614368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32"/>
                      <a:pt x="164" y="664"/>
                      <a:pt x="335" y="664"/>
                    </a:cubicBezTo>
                    <a:cubicBezTo>
                      <a:pt x="414" y="664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3" name="Google Shape;3503;p13"/>
              <p:cNvSpPr/>
              <p:nvPr/>
            </p:nvSpPr>
            <p:spPr>
              <a:xfrm rot="5400000">
                <a:off x="5633218" y="592507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4" name="Google Shape;3504;p13"/>
              <p:cNvSpPr/>
              <p:nvPr/>
            </p:nvSpPr>
            <p:spPr>
              <a:xfrm rot="5400000">
                <a:off x="5447133" y="553484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5" name="Google Shape;3505;p13"/>
              <p:cNvSpPr/>
              <p:nvPr/>
            </p:nvSpPr>
            <p:spPr>
              <a:xfrm rot="5400000">
                <a:off x="5822884" y="675132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6" name="Google Shape;3506;p13"/>
              <p:cNvSpPr/>
              <p:nvPr/>
            </p:nvSpPr>
            <p:spPr>
              <a:xfrm rot="5400000">
                <a:off x="5755541" y="6184855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7" name="Google Shape;3507;p13"/>
              <p:cNvSpPr/>
              <p:nvPr/>
            </p:nvSpPr>
            <p:spPr>
              <a:xfrm rot="5400000">
                <a:off x="5529779" y="5979296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8" name="Google Shape;3508;p13"/>
              <p:cNvSpPr/>
              <p:nvPr/>
            </p:nvSpPr>
            <p:spPr>
              <a:xfrm rot="5400000">
                <a:off x="5520524" y="567019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9" name="Google Shape;3509;p13"/>
              <p:cNvSpPr/>
              <p:nvPr/>
            </p:nvSpPr>
            <p:spPr>
              <a:xfrm rot="5400000">
                <a:off x="5390397" y="57364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0" name="Google Shape;3510;p13"/>
              <p:cNvSpPr/>
              <p:nvPr/>
            </p:nvSpPr>
            <p:spPr>
              <a:xfrm rot="5400000">
                <a:off x="5492214" y="6266330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1" name="Google Shape;3511;p13"/>
              <p:cNvSpPr/>
              <p:nvPr/>
            </p:nvSpPr>
            <p:spPr>
              <a:xfrm rot="5400000">
                <a:off x="5614508" y="64962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2" name="Google Shape;3512;p13"/>
              <p:cNvSpPr/>
              <p:nvPr/>
            </p:nvSpPr>
            <p:spPr>
              <a:xfrm rot="5400000">
                <a:off x="5044703" y="54811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3" name="Google Shape;3513;p13"/>
              <p:cNvSpPr/>
              <p:nvPr/>
            </p:nvSpPr>
            <p:spPr>
              <a:xfrm rot="5400000">
                <a:off x="5026511" y="511709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1" y="574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4" name="Google Shape;3514;p13"/>
              <p:cNvSpPr/>
              <p:nvPr/>
            </p:nvSpPr>
            <p:spPr>
              <a:xfrm rot="5400000">
                <a:off x="5832081" y="67379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5" name="Google Shape;3515;p13"/>
              <p:cNvSpPr/>
              <p:nvPr/>
            </p:nvSpPr>
            <p:spPr>
              <a:xfrm rot="5400000">
                <a:off x="5127963" y="550813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6" name="Google Shape;3516;p13"/>
              <p:cNvSpPr/>
              <p:nvPr/>
            </p:nvSpPr>
            <p:spPr>
              <a:xfrm rot="5400000">
                <a:off x="4951065" y="50398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7" name="Google Shape;3517;p13"/>
              <p:cNvSpPr/>
              <p:nvPr/>
            </p:nvSpPr>
            <p:spPr>
              <a:xfrm rot="5400000">
                <a:off x="4810233" y="485711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8" name="Google Shape;3518;p13"/>
              <p:cNvSpPr/>
              <p:nvPr/>
            </p:nvSpPr>
            <p:spPr>
              <a:xfrm rot="5400000">
                <a:off x="4800605" y="4948389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9" name="Google Shape;3519;p13"/>
              <p:cNvSpPr/>
              <p:nvPr/>
            </p:nvSpPr>
            <p:spPr>
              <a:xfrm rot="5400000">
                <a:off x="4839206" y="518511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0" name="Google Shape;3520;p13"/>
              <p:cNvSpPr/>
              <p:nvPr/>
            </p:nvSpPr>
            <p:spPr>
              <a:xfrm rot="5400000">
                <a:off x="5035592" y="52933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1" name="Google Shape;3521;p13"/>
              <p:cNvSpPr/>
              <p:nvPr/>
            </p:nvSpPr>
            <p:spPr>
              <a:xfrm rot="5400000">
                <a:off x="5267585" y="5373965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2" name="Google Shape;3522;p13"/>
              <p:cNvSpPr/>
              <p:nvPr/>
            </p:nvSpPr>
            <p:spPr>
              <a:xfrm rot="5400000">
                <a:off x="5136930" y="57501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3" name="Google Shape;3523;p13"/>
              <p:cNvSpPr/>
              <p:nvPr/>
            </p:nvSpPr>
            <p:spPr>
              <a:xfrm rot="5400000">
                <a:off x="5211886" y="581816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4" name="Google Shape;3524;p13"/>
              <p:cNvSpPr/>
              <p:nvPr/>
            </p:nvSpPr>
            <p:spPr>
              <a:xfrm rot="5400000">
                <a:off x="5295262" y="5804217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5"/>
                      <a:pt x="11" y="155"/>
                      <a:pt x="11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5" name="Google Shape;3525;p13"/>
              <p:cNvSpPr/>
              <p:nvPr/>
            </p:nvSpPr>
            <p:spPr>
              <a:xfrm rot="5400000">
                <a:off x="5323918" y="621176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69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6" name="Google Shape;3526;p13"/>
              <p:cNvSpPr/>
              <p:nvPr/>
            </p:nvSpPr>
            <p:spPr>
              <a:xfrm rot="5400000">
                <a:off x="5276926" y="6333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7" name="Google Shape;3527;p13"/>
              <p:cNvSpPr/>
              <p:nvPr/>
            </p:nvSpPr>
            <p:spPr>
              <a:xfrm rot="5400000">
                <a:off x="5016680" y="6033632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8" name="Google Shape;3528;p13"/>
              <p:cNvSpPr/>
              <p:nvPr/>
            </p:nvSpPr>
            <p:spPr>
              <a:xfrm rot="5400000">
                <a:off x="4696186" y="552124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9" name="Google Shape;3529;p13"/>
              <p:cNvSpPr/>
              <p:nvPr/>
            </p:nvSpPr>
            <p:spPr>
              <a:xfrm rot="5400000">
                <a:off x="4590183" y="554829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0" name="Google Shape;3530;p13"/>
              <p:cNvSpPr/>
              <p:nvPr/>
            </p:nvSpPr>
            <p:spPr>
              <a:xfrm rot="5400000">
                <a:off x="4648417" y="6061635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1" y="665"/>
                      <a:pt x="345" y="665"/>
                    </a:cubicBezTo>
                    <a:cubicBezTo>
                      <a:pt x="426" y="665"/>
                      <a:pt x="508" y="636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31" name="Google Shape;3531;p13"/>
            <p:cNvGrpSpPr/>
            <p:nvPr/>
          </p:nvGrpSpPr>
          <p:grpSpPr>
            <a:xfrm flipH="1">
              <a:off x="4667079" y="4003088"/>
              <a:ext cx="2297794" cy="1607484"/>
              <a:chOff x="6485916" y="4789168"/>
              <a:chExt cx="2710942" cy="1896513"/>
            </a:xfrm>
          </p:grpSpPr>
          <p:sp>
            <p:nvSpPr>
              <p:cNvPr id="3532" name="Google Shape;3532;p13"/>
              <p:cNvSpPr/>
              <p:nvPr/>
            </p:nvSpPr>
            <p:spPr>
              <a:xfrm rot="5400000">
                <a:off x="6893131" y="4381954"/>
                <a:ext cx="1896513" cy="2710942"/>
              </a:xfrm>
              <a:custGeom>
                <a:avLst/>
                <a:gdLst/>
                <a:ahLst/>
                <a:cxnLst/>
                <a:rect l="l" t="t" r="r" b="b"/>
                <a:pathLst>
                  <a:path w="32927" h="47067" extrusionOk="0">
                    <a:moveTo>
                      <a:pt x="28952" y="21284"/>
                    </a:moveTo>
                    <a:cubicBezTo>
                      <a:pt x="28952" y="21368"/>
                      <a:pt x="28938" y="21438"/>
                      <a:pt x="28938" y="21522"/>
                    </a:cubicBezTo>
                    <a:cubicBezTo>
                      <a:pt x="28938" y="21438"/>
                      <a:pt x="28938" y="21368"/>
                      <a:pt x="28952" y="21284"/>
                    </a:cubicBezTo>
                    <a:close/>
                    <a:moveTo>
                      <a:pt x="30883" y="1"/>
                    </a:moveTo>
                    <a:cubicBezTo>
                      <a:pt x="29918" y="43"/>
                      <a:pt x="28728" y="2673"/>
                      <a:pt x="27861" y="3457"/>
                    </a:cubicBezTo>
                    <a:cubicBezTo>
                      <a:pt x="25594" y="6158"/>
                      <a:pt x="23019" y="8607"/>
                      <a:pt x="20584" y="11167"/>
                    </a:cubicBezTo>
                    <a:cubicBezTo>
                      <a:pt x="19535" y="12343"/>
                      <a:pt x="18429" y="13490"/>
                      <a:pt x="17170" y="14442"/>
                    </a:cubicBezTo>
                    <a:cubicBezTo>
                      <a:pt x="16719" y="14685"/>
                      <a:pt x="16555" y="15343"/>
                      <a:pt x="17046" y="15343"/>
                    </a:cubicBezTo>
                    <a:cubicBezTo>
                      <a:pt x="17119" y="15343"/>
                      <a:pt x="17207" y="15328"/>
                      <a:pt x="17310" y="15295"/>
                    </a:cubicBezTo>
                    <a:cubicBezTo>
                      <a:pt x="18275" y="14918"/>
                      <a:pt x="19283" y="14680"/>
                      <a:pt x="20304" y="14596"/>
                    </a:cubicBezTo>
                    <a:cubicBezTo>
                      <a:pt x="20692" y="14545"/>
                      <a:pt x="21079" y="14523"/>
                      <a:pt x="21465" y="14523"/>
                    </a:cubicBezTo>
                    <a:cubicBezTo>
                      <a:pt x="22251" y="14523"/>
                      <a:pt x="23033" y="14614"/>
                      <a:pt x="23803" y="14736"/>
                    </a:cubicBezTo>
                    <a:cubicBezTo>
                      <a:pt x="23649" y="14974"/>
                      <a:pt x="23299" y="14918"/>
                      <a:pt x="23061" y="14987"/>
                    </a:cubicBezTo>
                    <a:cubicBezTo>
                      <a:pt x="22208" y="15183"/>
                      <a:pt x="21354" y="15337"/>
                      <a:pt x="20514" y="15617"/>
                    </a:cubicBezTo>
                    <a:cubicBezTo>
                      <a:pt x="14735" y="17394"/>
                      <a:pt x="9390" y="20641"/>
                      <a:pt x="5612" y="25413"/>
                    </a:cubicBezTo>
                    <a:lnTo>
                      <a:pt x="5639" y="25385"/>
                    </a:lnTo>
                    <a:lnTo>
                      <a:pt x="5639" y="25385"/>
                    </a:lnTo>
                    <a:cubicBezTo>
                      <a:pt x="4767" y="26404"/>
                      <a:pt x="3583" y="27654"/>
                      <a:pt x="4739" y="27654"/>
                    </a:cubicBezTo>
                    <a:cubicBezTo>
                      <a:pt x="5010" y="27654"/>
                      <a:pt x="5411" y="27585"/>
                      <a:pt x="5975" y="27428"/>
                    </a:cubicBezTo>
                    <a:cubicBezTo>
                      <a:pt x="7286" y="27259"/>
                      <a:pt x="8653" y="26953"/>
                      <a:pt x="9988" y="26953"/>
                    </a:cubicBezTo>
                    <a:cubicBezTo>
                      <a:pt x="10649" y="26953"/>
                      <a:pt x="11302" y="27028"/>
                      <a:pt x="11936" y="27232"/>
                    </a:cubicBezTo>
                    <a:cubicBezTo>
                      <a:pt x="8998" y="28491"/>
                      <a:pt x="5598" y="28785"/>
                      <a:pt x="3093" y="30968"/>
                    </a:cubicBezTo>
                    <a:cubicBezTo>
                      <a:pt x="1036" y="32647"/>
                      <a:pt x="448" y="34424"/>
                      <a:pt x="252" y="36985"/>
                    </a:cubicBezTo>
                    <a:cubicBezTo>
                      <a:pt x="0" y="38944"/>
                      <a:pt x="140" y="41043"/>
                      <a:pt x="1106" y="42792"/>
                    </a:cubicBezTo>
                    <a:cubicBezTo>
                      <a:pt x="1497" y="43618"/>
                      <a:pt x="2197" y="44220"/>
                      <a:pt x="2771" y="44891"/>
                    </a:cubicBezTo>
                    <a:cubicBezTo>
                      <a:pt x="3303" y="45689"/>
                      <a:pt x="4184" y="46179"/>
                      <a:pt x="5038" y="46542"/>
                    </a:cubicBezTo>
                    <a:cubicBezTo>
                      <a:pt x="5643" y="46908"/>
                      <a:pt x="6220" y="47067"/>
                      <a:pt x="6763" y="47067"/>
                    </a:cubicBezTo>
                    <a:cubicBezTo>
                      <a:pt x="8627" y="47067"/>
                      <a:pt x="10090" y="45198"/>
                      <a:pt x="10957" y="43464"/>
                    </a:cubicBezTo>
                    <a:cubicBezTo>
                      <a:pt x="12020" y="41743"/>
                      <a:pt x="12888" y="39952"/>
                      <a:pt x="13882" y="38216"/>
                    </a:cubicBezTo>
                    <a:lnTo>
                      <a:pt x="13882" y="38216"/>
                    </a:lnTo>
                    <a:cubicBezTo>
                      <a:pt x="13993" y="39770"/>
                      <a:pt x="13518" y="41337"/>
                      <a:pt x="13070" y="42848"/>
                    </a:cubicBezTo>
                    <a:cubicBezTo>
                      <a:pt x="12818" y="43716"/>
                      <a:pt x="12566" y="44471"/>
                      <a:pt x="12258" y="45297"/>
                    </a:cubicBezTo>
                    <a:cubicBezTo>
                      <a:pt x="11987" y="45817"/>
                      <a:pt x="11761" y="46814"/>
                      <a:pt x="12313" y="46814"/>
                    </a:cubicBezTo>
                    <a:cubicBezTo>
                      <a:pt x="12444" y="46814"/>
                      <a:pt x="12618" y="46758"/>
                      <a:pt x="12846" y="46626"/>
                    </a:cubicBezTo>
                    <a:cubicBezTo>
                      <a:pt x="18135" y="44443"/>
                      <a:pt x="21298" y="37741"/>
                      <a:pt x="23131" y="32633"/>
                    </a:cubicBezTo>
                    <a:lnTo>
                      <a:pt x="23131" y="32633"/>
                    </a:lnTo>
                    <a:cubicBezTo>
                      <a:pt x="22879" y="34284"/>
                      <a:pt x="22683" y="35949"/>
                      <a:pt x="22208" y="37545"/>
                    </a:cubicBezTo>
                    <a:cubicBezTo>
                      <a:pt x="22068" y="38286"/>
                      <a:pt x="21564" y="39028"/>
                      <a:pt x="21648" y="39770"/>
                    </a:cubicBezTo>
                    <a:cubicBezTo>
                      <a:pt x="21742" y="39874"/>
                      <a:pt x="21842" y="39919"/>
                      <a:pt x="21947" y="39919"/>
                    </a:cubicBezTo>
                    <a:cubicBezTo>
                      <a:pt x="22542" y="39919"/>
                      <a:pt x="23262" y="38454"/>
                      <a:pt x="23607" y="38132"/>
                    </a:cubicBezTo>
                    <a:cubicBezTo>
                      <a:pt x="25566" y="35502"/>
                      <a:pt x="27021" y="32437"/>
                      <a:pt x="28127" y="29345"/>
                    </a:cubicBezTo>
                    <a:cubicBezTo>
                      <a:pt x="29722" y="25287"/>
                      <a:pt x="30058" y="20753"/>
                      <a:pt x="29610" y="16471"/>
                    </a:cubicBezTo>
                    <a:lnTo>
                      <a:pt x="29610" y="16471"/>
                    </a:lnTo>
                    <a:cubicBezTo>
                      <a:pt x="30268" y="18150"/>
                      <a:pt x="30799" y="19941"/>
                      <a:pt x="30841" y="21788"/>
                    </a:cubicBezTo>
                    <a:cubicBezTo>
                      <a:pt x="30959" y="22234"/>
                      <a:pt x="30598" y="23428"/>
                      <a:pt x="31219" y="23428"/>
                    </a:cubicBezTo>
                    <a:cubicBezTo>
                      <a:pt x="31261" y="23428"/>
                      <a:pt x="31308" y="23423"/>
                      <a:pt x="31359" y="23411"/>
                    </a:cubicBezTo>
                    <a:cubicBezTo>
                      <a:pt x="31555" y="23328"/>
                      <a:pt x="31555" y="23104"/>
                      <a:pt x="31597" y="22936"/>
                    </a:cubicBezTo>
                    <a:cubicBezTo>
                      <a:pt x="31905" y="21690"/>
                      <a:pt x="32115" y="20417"/>
                      <a:pt x="32241" y="19144"/>
                    </a:cubicBezTo>
                    <a:cubicBezTo>
                      <a:pt x="32772" y="15337"/>
                      <a:pt x="32926" y="11489"/>
                      <a:pt x="32688" y="7655"/>
                    </a:cubicBezTo>
                    <a:cubicBezTo>
                      <a:pt x="32437" y="6130"/>
                      <a:pt x="32618" y="183"/>
                      <a:pt x="308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3" name="Google Shape;3533;p13"/>
              <p:cNvSpPr/>
              <p:nvPr/>
            </p:nvSpPr>
            <p:spPr>
              <a:xfrm rot="5400000">
                <a:off x="7088794" y="53428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4" name="Google Shape;3534;p13"/>
              <p:cNvSpPr/>
              <p:nvPr/>
            </p:nvSpPr>
            <p:spPr>
              <a:xfrm rot="5400000">
                <a:off x="7510538" y="574608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5" name="Google Shape;3535;p13"/>
              <p:cNvSpPr/>
              <p:nvPr/>
            </p:nvSpPr>
            <p:spPr>
              <a:xfrm rot="5400000">
                <a:off x="7950019" y="570929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6" name="Google Shape;3536;p13"/>
              <p:cNvSpPr/>
              <p:nvPr/>
            </p:nvSpPr>
            <p:spPr>
              <a:xfrm rot="5400000">
                <a:off x="7545209" y="595997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7" name="Google Shape;3537;p13"/>
              <p:cNvSpPr/>
              <p:nvPr/>
            </p:nvSpPr>
            <p:spPr>
              <a:xfrm rot="5400000">
                <a:off x="7844128" y="595521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8" name="Google Shape;3538;p13"/>
              <p:cNvSpPr/>
              <p:nvPr/>
            </p:nvSpPr>
            <p:spPr>
              <a:xfrm rot="5400000">
                <a:off x="7276124" y="50172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9" name="Google Shape;3539;p13"/>
              <p:cNvSpPr/>
              <p:nvPr/>
            </p:nvSpPr>
            <p:spPr>
              <a:xfrm rot="5400000">
                <a:off x="8457202" y="59838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0" name="Google Shape;3540;p13"/>
              <p:cNvSpPr/>
              <p:nvPr/>
            </p:nvSpPr>
            <p:spPr>
              <a:xfrm rot="5400000">
                <a:off x="7440219" y="543784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1" name="Google Shape;3541;p13"/>
              <p:cNvSpPr/>
              <p:nvPr/>
            </p:nvSpPr>
            <p:spPr>
              <a:xfrm rot="5400000">
                <a:off x="6983747" y="498438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2" name="Google Shape;3542;p13"/>
              <p:cNvSpPr/>
              <p:nvPr/>
            </p:nvSpPr>
            <p:spPr>
              <a:xfrm rot="5400000">
                <a:off x="6701663" y="505611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3" name="Google Shape;3543;p13"/>
              <p:cNvSpPr/>
              <p:nvPr/>
            </p:nvSpPr>
            <p:spPr>
              <a:xfrm rot="5400000">
                <a:off x="7899893" y="542314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4" name="Google Shape;3544;p13"/>
              <p:cNvSpPr/>
              <p:nvPr/>
            </p:nvSpPr>
            <p:spPr>
              <a:xfrm rot="5400000">
                <a:off x="7689942" y="52095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5" name="Google Shape;3545;p13"/>
              <p:cNvSpPr/>
              <p:nvPr/>
            </p:nvSpPr>
            <p:spPr>
              <a:xfrm rot="5400000">
                <a:off x="8674473" y="645816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6" name="Google Shape;3546;p13"/>
              <p:cNvSpPr/>
              <p:nvPr/>
            </p:nvSpPr>
            <p:spPr>
              <a:xfrm rot="5400000">
                <a:off x="7825392" y="5571824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7" name="Google Shape;3547;p13"/>
              <p:cNvSpPr/>
              <p:nvPr/>
            </p:nvSpPr>
            <p:spPr>
              <a:xfrm rot="5400000">
                <a:off x="8809491" y="6271416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8" name="Google Shape;3548;p13"/>
              <p:cNvSpPr/>
              <p:nvPr/>
            </p:nvSpPr>
            <p:spPr>
              <a:xfrm rot="5400000">
                <a:off x="8492160" y="629531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9" name="Google Shape;3549;p13"/>
              <p:cNvSpPr/>
              <p:nvPr/>
            </p:nvSpPr>
            <p:spPr>
              <a:xfrm rot="5400000">
                <a:off x="7755591" y="5912232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0" name="Google Shape;3550;p13"/>
              <p:cNvSpPr/>
              <p:nvPr/>
            </p:nvSpPr>
            <p:spPr>
              <a:xfrm rot="5400000">
                <a:off x="8106987" y="567464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1" name="Google Shape;3551;p13"/>
              <p:cNvSpPr/>
              <p:nvPr/>
            </p:nvSpPr>
            <p:spPr>
              <a:xfrm rot="5400000">
                <a:off x="8071683" y="555561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2" name="Google Shape;3552;p13"/>
              <p:cNvSpPr/>
              <p:nvPr/>
            </p:nvSpPr>
            <p:spPr>
              <a:xfrm rot="5400000">
                <a:off x="7405347" y="519953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3" name="Google Shape;3553;p13"/>
              <p:cNvSpPr/>
              <p:nvPr/>
            </p:nvSpPr>
            <p:spPr>
              <a:xfrm rot="5400000">
                <a:off x="7018676" y="510471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4" name="Google Shape;3554;p13"/>
              <p:cNvSpPr/>
              <p:nvPr/>
            </p:nvSpPr>
            <p:spPr>
              <a:xfrm rot="5400000">
                <a:off x="6736966" y="4936787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22" y="1"/>
                    </a:moveTo>
                    <a:cubicBezTo>
                      <a:pt x="140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5" name="Google Shape;3555;p13"/>
              <p:cNvSpPr/>
              <p:nvPr/>
            </p:nvSpPr>
            <p:spPr>
              <a:xfrm rot="5400000">
                <a:off x="6772011" y="52467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6" name="Google Shape;3556;p13"/>
              <p:cNvSpPr/>
              <p:nvPr/>
            </p:nvSpPr>
            <p:spPr>
              <a:xfrm rot="5400000">
                <a:off x="7829890" y="53760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7" name="Google Shape;3557;p13"/>
              <p:cNvSpPr/>
              <p:nvPr/>
            </p:nvSpPr>
            <p:spPr>
              <a:xfrm rot="5400000">
                <a:off x="6853882" y="489822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8" name="Google Shape;3558;p13"/>
              <p:cNvSpPr/>
              <p:nvPr/>
            </p:nvSpPr>
            <p:spPr>
              <a:xfrm rot="5400000">
                <a:off x="8427750" y="607442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7" y="657"/>
                    </a:cubicBezTo>
                    <a:cubicBezTo>
                      <a:pt x="418" y="657"/>
                      <a:pt x="503" y="628"/>
                      <a:pt x="575" y="560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9" name="Google Shape;3559;p13"/>
              <p:cNvSpPr/>
              <p:nvPr/>
            </p:nvSpPr>
            <p:spPr>
              <a:xfrm rot="5400000">
                <a:off x="8141657" y="6174926"/>
                <a:ext cx="44984" cy="37957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9" extrusionOk="0">
                    <a:moveTo>
                      <a:pt x="353" y="1"/>
                    </a:moveTo>
                    <a:cubicBezTo>
                      <a:pt x="348" y="1"/>
                      <a:pt x="342" y="1"/>
                      <a:pt x="337" y="1"/>
                    </a:cubicBez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80" y="355"/>
                      <a:pt x="6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0" name="Google Shape;3560;p13"/>
              <p:cNvSpPr/>
              <p:nvPr/>
            </p:nvSpPr>
            <p:spPr>
              <a:xfrm rot="5400000">
                <a:off x="8000961" y="5864721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46" y="1"/>
                    </a:moveTo>
                    <a:cubicBezTo>
                      <a:pt x="164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40" y="1"/>
                      <a:pt x="34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1" name="Google Shape;3561;p13"/>
              <p:cNvSpPr/>
              <p:nvPr/>
            </p:nvSpPr>
            <p:spPr>
              <a:xfrm rot="5400000">
                <a:off x="7685358" y="5395352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2" name="Google Shape;3562;p13"/>
              <p:cNvSpPr/>
              <p:nvPr/>
            </p:nvSpPr>
            <p:spPr>
              <a:xfrm rot="5400000">
                <a:off x="7598767" y="551660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3" name="Google Shape;3563;p13"/>
              <p:cNvSpPr/>
              <p:nvPr/>
            </p:nvSpPr>
            <p:spPr>
              <a:xfrm rot="5400000">
                <a:off x="7475379" y="536623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4" name="Google Shape;3564;p13"/>
              <p:cNvSpPr/>
              <p:nvPr/>
            </p:nvSpPr>
            <p:spPr>
              <a:xfrm rot="5400000">
                <a:off x="7650717" y="572244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5" name="Google Shape;3565;p13"/>
              <p:cNvSpPr/>
              <p:nvPr/>
            </p:nvSpPr>
            <p:spPr>
              <a:xfrm rot="5400000">
                <a:off x="8036379" y="6055313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6" name="Google Shape;3566;p13"/>
              <p:cNvSpPr/>
              <p:nvPr/>
            </p:nvSpPr>
            <p:spPr>
              <a:xfrm rot="5400000">
                <a:off x="8176903" y="600751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7" name="Google Shape;3567;p13"/>
              <p:cNvSpPr/>
              <p:nvPr/>
            </p:nvSpPr>
            <p:spPr>
              <a:xfrm rot="5400000">
                <a:off x="8640054" y="6300547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8" name="Google Shape;3568;p13"/>
              <p:cNvSpPr/>
              <p:nvPr/>
            </p:nvSpPr>
            <p:spPr>
              <a:xfrm rot="5400000">
                <a:off x="8880473" y="658188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9" name="Google Shape;3569;p13"/>
              <p:cNvSpPr/>
              <p:nvPr/>
            </p:nvSpPr>
            <p:spPr>
              <a:xfrm rot="5400000">
                <a:off x="8393253" y="631402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0" name="Google Shape;3570;p13"/>
              <p:cNvSpPr/>
              <p:nvPr/>
            </p:nvSpPr>
            <p:spPr>
              <a:xfrm rot="5400000">
                <a:off x="7720518" y="610305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1" name="Google Shape;3571;p13"/>
              <p:cNvSpPr/>
              <p:nvPr/>
            </p:nvSpPr>
            <p:spPr>
              <a:xfrm rot="5400000">
                <a:off x="7762689" y="57171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2" name="Google Shape;3572;p13"/>
              <p:cNvSpPr/>
              <p:nvPr/>
            </p:nvSpPr>
            <p:spPr>
              <a:xfrm rot="5400000">
                <a:off x="7335200" y="557922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3" name="Google Shape;3573;p13"/>
              <p:cNvSpPr/>
              <p:nvPr/>
            </p:nvSpPr>
            <p:spPr>
              <a:xfrm rot="5400000">
                <a:off x="7299090" y="5270372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4" name="Google Shape;3574;p13"/>
              <p:cNvSpPr/>
              <p:nvPr/>
            </p:nvSpPr>
            <p:spPr>
              <a:xfrm rot="5400000">
                <a:off x="7193697" y="5008169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5" name="Google Shape;3575;p13"/>
              <p:cNvSpPr/>
              <p:nvPr/>
            </p:nvSpPr>
            <p:spPr>
              <a:xfrm rot="5400000">
                <a:off x="7053606" y="491300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6" name="Google Shape;3576;p13"/>
              <p:cNvSpPr/>
              <p:nvPr/>
            </p:nvSpPr>
            <p:spPr>
              <a:xfrm rot="5400000">
                <a:off x="6631574" y="5080328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7" name="Google Shape;3577;p13"/>
              <p:cNvSpPr/>
              <p:nvPr/>
            </p:nvSpPr>
            <p:spPr>
              <a:xfrm rot="5400000">
                <a:off x="7247860" y="512864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8" name="Google Shape;3578;p13"/>
              <p:cNvSpPr/>
              <p:nvPr/>
            </p:nvSpPr>
            <p:spPr>
              <a:xfrm rot="5400000">
                <a:off x="7634214" y="5613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9" name="Google Shape;3579;p13"/>
              <p:cNvSpPr/>
              <p:nvPr/>
            </p:nvSpPr>
            <p:spPr>
              <a:xfrm rot="5400000">
                <a:off x="8056275" y="5757069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0" name="Google Shape;3580;p13"/>
              <p:cNvSpPr/>
              <p:nvPr/>
            </p:nvSpPr>
            <p:spPr>
              <a:xfrm rot="5400000">
                <a:off x="8592833" y="612946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1" name="Google Shape;3581;p13"/>
              <p:cNvSpPr/>
              <p:nvPr/>
            </p:nvSpPr>
            <p:spPr>
              <a:xfrm rot="5400000">
                <a:off x="8118114" y="588548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2" name="Google Shape;3582;p13"/>
              <p:cNvSpPr/>
              <p:nvPr/>
            </p:nvSpPr>
            <p:spPr>
              <a:xfrm rot="5400000">
                <a:off x="8985779" y="6438022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3" name="Google Shape;3583;p13"/>
              <p:cNvSpPr/>
              <p:nvPr/>
            </p:nvSpPr>
            <p:spPr>
              <a:xfrm rot="5400000">
                <a:off x="9056473" y="655786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4" name="Google Shape;3584;p13"/>
              <p:cNvSpPr/>
              <p:nvPr/>
            </p:nvSpPr>
            <p:spPr>
              <a:xfrm rot="5400000">
                <a:off x="8838885" y="6414122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CUSTOM_22">
    <p:spTree>
      <p:nvGrpSpPr>
        <p:cNvPr id="1" name="Shape 3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" name="Google Shape;3586;p14"/>
          <p:cNvSpPr txBox="1">
            <a:spLocks noGrp="1"/>
          </p:cNvSpPr>
          <p:nvPr>
            <p:ph type="subTitle" idx="1"/>
          </p:nvPr>
        </p:nvSpPr>
        <p:spPr>
          <a:xfrm>
            <a:off x="4706550" y="2524950"/>
            <a:ext cx="3717300" cy="10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87" name="Google Shape;3587;p14"/>
          <p:cNvSpPr txBox="1">
            <a:spLocks noGrp="1"/>
          </p:cNvSpPr>
          <p:nvPr>
            <p:ph type="title"/>
          </p:nvPr>
        </p:nvSpPr>
        <p:spPr>
          <a:xfrm>
            <a:off x="4666650" y="1528100"/>
            <a:ext cx="3757200" cy="9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3588" name="Google Shape;3588;p14"/>
          <p:cNvGrpSpPr/>
          <p:nvPr/>
        </p:nvGrpSpPr>
        <p:grpSpPr>
          <a:xfrm>
            <a:off x="-335018" y="1977327"/>
            <a:ext cx="9662716" cy="3731710"/>
            <a:chOff x="-335018" y="1977327"/>
            <a:chExt cx="9662716" cy="3731710"/>
          </a:xfrm>
        </p:grpSpPr>
        <p:grpSp>
          <p:nvGrpSpPr>
            <p:cNvPr id="3589" name="Google Shape;3589;p14"/>
            <p:cNvGrpSpPr/>
            <p:nvPr/>
          </p:nvGrpSpPr>
          <p:grpSpPr>
            <a:xfrm rot="10141292">
              <a:off x="7334674" y="4374781"/>
              <a:ext cx="1899567" cy="1164030"/>
              <a:chOff x="-520762" y="2434064"/>
              <a:chExt cx="2241349" cy="1373470"/>
            </a:xfrm>
          </p:grpSpPr>
          <p:sp>
            <p:nvSpPr>
              <p:cNvPr id="3590" name="Google Shape;3590;p14"/>
              <p:cNvSpPr/>
              <p:nvPr/>
            </p:nvSpPr>
            <p:spPr>
              <a:xfrm rot="5400000">
                <a:off x="-86822" y="2000124"/>
                <a:ext cx="1373470" cy="2241349"/>
              </a:xfrm>
              <a:custGeom>
                <a:avLst/>
                <a:gdLst/>
                <a:ahLst/>
                <a:cxnLst/>
                <a:rect l="l" t="t" r="r" b="b"/>
                <a:pathLst>
                  <a:path w="23846" h="38914" extrusionOk="0">
                    <a:moveTo>
                      <a:pt x="22698" y="1"/>
                    </a:moveTo>
                    <a:lnTo>
                      <a:pt x="22698" y="1"/>
                    </a:lnTo>
                    <a:cubicBezTo>
                      <a:pt x="21201" y="421"/>
                      <a:pt x="19773" y="1176"/>
                      <a:pt x="18374" y="1876"/>
                    </a:cubicBezTo>
                    <a:cubicBezTo>
                      <a:pt x="16121" y="2869"/>
                      <a:pt x="13882" y="3975"/>
                      <a:pt x="11951" y="5458"/>
                    </a:cubicBezTo>
                    <a:cubicBezTo>
                      <a:pt x="6242" y="9600"/>
                      <a:pt x="1960" y="15869"/>
                      <a:pt x="701" y="22852"/>
                    </a:cubicBezTo>
                    <a:cubicBezTo>
                      <a:pt x="1" y="26490"/>
                      <a:pt x="575" y="30366"/>
                      <a:pt x="1624" y="33893"/>
                    </a:cubicBezTo>
                    <a:cubicBezTo>
                      <a:pt x="2100" y="35376"/>
                      <a:pt x="2646" y="36971"/>
                      <a:pt x="3681" y="38160"/>
                    </a:cubicBezTo>
                    <a:cubicBezTo>
                      <a:pt x="3870" y="38766"/>
                      <a:pt x="4431" y="38914"/>
                      <a:pt x="5001" y="38914"/>
                    </a:cubicBezTo>
                    <a:cubicBezTo>
                      <a:pt x="5235" y="38914"/>
                      <a:pt x="5470" y="38889"/>
                      <a:pt x="5682" y="38860"/>
                    </a:cubicBezTo>
                    <a:cubicBezTo>
                      <a:pt x="8131" y="38482"/>
                      <a:pt x="10328" y="37307"/>
                      <a:pt x="12427" y="36034"/>
                    </a:cubicBezTo>
                    <a:cubicBezTo>
                      <a:pt x="15058" y="34802"/>
                      <a:pt x="17003" y="32535"/>
                      <a:pt x="18738" y="30296"/>
                    </a:cubicBezTo>
                    <a:cubicBezTo>
                      <a:pt x="23132" y="24671"/>
                      <a:pt x="23845" y="17031"/>
                      <a:pt x="23636" y="10188"/>
                    </a:cubicBezTo>
                    <a:cubicBezTo>
                      <a:pt x="23524" y="7221"/>
                      <a:pt x="23370" y="4423"/>
                      <a:pt x="23356" y="1470"/>
                    </a:cubicBezTo>
                    <a:cubicBezTo>
                      <a:pt x="23286" y="966"/>
                      <a:pt x="23342" y="85"/>
                      <a:pt x="22684" y="15"/>
                    </a:cubicBezTo>
                    <a:lnTo>
                      <a:pt x="2269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1" name="Google Shape;3591;p14"/>
              <p:cNvSpPr/>
              <p:nvPr/>
            </p:nvSpPr>
            <p:spPr>
              <a:xfrm rot="5400000">
                <a:off x="167853" y="266318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5" y="671"/>
                      <a:pt x="507" y="641"/>
                      <a:pt x="575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2" name="Google Shape;3592;p14"/>
              <p:cNvSpPr/>
              <p:nvPr/>
            </p:nvSpPr>
            <p:spPr>
              <a:xfrm rot="5400000">
                <a:off x="-168681" y="272806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3" name="Google Shape;3593;p14"/>
              <p:cNvSpPr/>
              <p:nvPr/>
            </p:nvSpPr>
            <p:spPr>
              <a:xfrm rot="5400000">
                <a:off x="125372" y="279339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4" name="Google Shape;3594;p14"/>
              <p:cNvSpPr/>
              <p:nvPr/>
            </p:nvSpPr>
            <p:spPr>
              <a:xfrm rot="5400000">
                <a:off x="-1436" y="30596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5" name="Google Shape;3595;p14"/>
              <p:cNvSpPr/>
              <p:nvPr/>
            </p:nvSpPr>
            <p:spPr>
              <a:xfrm rot="5400000">
                <a:off x="-265643" y="317180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6" name="Google Shape;3596;p14"/>
              <p:cNvSpPr/>
              <p:nvPr/>
            </p:nvSpPr>
            <p:spPr>
              <a:xfrm rot="5400000">
                <a:off x="419541" y="337835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7" name="Google Shape;3597;p14"/>
              <p:cNvSpPr/>
              <p:nvPr/>
            </p:nvSpPr>
            <p:spPr>
              <a:xfrm rot="5400000">
                <a:off x="-71489" y="315264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8" name="Google Shape;3598;p14"/>
              <p:cNvSpPr/>
              <p:nvPr/>
            </p:nvSpPr>
            <p:spPr>
              <a:xfrm rot="5400000">
                <a:off x="266399" y="298520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9" name="Google Shape;3599;p14"/>
              <p:cNvSpPr/>
              <p:nvPr/>
            </p:nvSpPr>
            <p:spPr>
              <a:xfrm rot="5400000">
                <a:off x="601752" y="277423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0" name="Google Shape;3600;p14"/>
              <p:cNvSpPr/>
              <p:nvPr/>
            </p:nvSpPr>
            <p:spPr>
              <a:xfrm rot="5400000">
                <a:off x="1283247" y="311524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1" name="Google Shape;3601;p14"/>
              <p:cNvSpPr/>
              <p:nvPr/>
            </p:nvSpPr>
            <p:spPr>
              <a:xfrm rot="5400000">
                <a:off x="1310847" y="322753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2" name="Google Shape;3602;p14"/>
              <p:cNvSpPr/>
              <p:nvPr/>
            </p:nvSpPr>
            <p:spPr>
              <a:xfrm rot="5400000">
                <a:off x="1324432" y="335977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3" name="Google Shape;3603;p14"/>
              <p:cNvSpPr/>
              <p:nvPr/>
            </p:nvSpPr>
            <p:spPr>
              <a:xfrm rot="5400000">
                <a:off x="921243" y="291631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4" name="Google Shape;3604;p14"/>
              <p:cNvSpPr/>
              <p:nvPr/>
            </p:nvSpPr>
            <p:spPr>
              <a:xfrm rot="5400000">
                <a:off x="825059" y="305045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5" name="Google Shape;3605;p14"/>
              <p:cNvSpPr/>
              <p:nvPr/>
            </p:nvSpPr>
            <p:spPr>
              <a:xfrm rot="5400000">
                <a:off x="531873" y="3161853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6" name="Google Shape;3606;p14"/>
              <p:cNvSpPr/>
              <p:nvPr/>
            </p:nvSpPr>
            <p:spPr>
              <a:xfrm rot="5400000">
                <a:off x="-405485" y="2783521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7" name="Google Shape;3607;p14"/>
              <p:cNvSpPr/>
              <p:nvPr/>
            </p:nvSpPr>
            <p:spPr>
              <a:xfrm rot="5400000">
                <a:off x="880088" y="338736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8" name="Google Shape;3608;p14"/>
              <p:cNvSpPr/>
              <p:nvPr/>
            </p:nvSpPr>
            <p:spPr>
              <a:xfrm rot="5400000">
                <a:off x="1047073" y="314349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9" name="Google Shape;3609;p14"/>
              <p:cNvSpPr/>
              <p:nvPr/>
            </p:nvSpPr>
            <p:spPr>
              <a:xfrm rot="5400000">
                <a:off x="-196512" y="254101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9" y="672"/>
                      <a:pt x="342" y="672"/>
                    </a:cubicBezTo>
                    <a:cubicBezTo>
                      <a:pt x="424" y="672"/>
                      <a:pt x="507" y="642"/>
                      <a:pt x="574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0" name="Google Shape;3610;p14"/>
              <p:cNvSpPr/>
              <p:nvPr/>
            </p:nvSpPr>
            <p:spPr>
              <a:xfrm rot="5400000">
                <a:off x="1115167" y="312479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1" name="Google Shape;3611;p14"/>
              <p:cNvSpPr/>
              <p:nvPr/>
            </p:nvSpPr>
            <p:spPr>
              <a:xfrm rot="5400000">
                <a:off x="1227268" y="320906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2" name="Google Shape;3612;p14"/>
              <p:cNvSpPr/>
              <p:nvPr/>
            </p:nvSpPr>
            <p:spPr>
              <a:xfrm rot="5400000">
                <a:off x="238654" y="276485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1" y="661"/>
                    </a:cubicBezTo>
                    <a:cubicBezTo>
                      <a:pt x="414" y="661"/>
                      <a:pt x="501" y="630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3" name="Google Shape;3613;p14"/>
              <p:cNvSpPr/>
              <p:nvPr/>
            </p:nvSpPr>
            <p:spPr>
              <a:xfrm rot="5400000">
                <a:off x="-15510" y="255013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4" name="Google Shape;3614;p14"/>
              <p:cNvSpPr/>
              <p:nvPr/>
            </p:nvSpPr>
            <p:spPr>
              <a:xfrm rot="5400000">
                <a:off x="-85649" y="2718536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5" name="Google Shape;3615;p14"/>
              <p:cNvSpPr/>
              <p:nvPr/>
            </p:nvSpPr>
            <p:spPr>
              <a:xfrm rot="5400000">
                <a:off x="-251914" y="260797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6" name="Google Shape;3616;p14"/>
              <p:cNvSpPr/>
              <p:nvPr/>
            </p:nvSpPr>
            <p:spPr>
              <a:xfrm rot="5400000">
                <a:off x="-238215" y="289694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7" name="Google Shape;3617;p14"/>
              <p:cNvSpPr/>
              <p:nvPr/>
            </p:nvSpPr>
            <p:spPr>
              <a:xfrm rot="5400000">
                <a:off x="-29641" y="293460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8" name="Google Shape;3618;p14"/>
              <p:cNvSpPr/>
              <p:nvPr/>
            </p:nvSpPr>
            <p:spPr>
              <a:xfrm rot="5400000">
                <a:off x="138870" y="2878015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9" name="Google Shape;3619;p14"/>
              <p:cNvSpPr/>
              <p:nvPr/>
            </p:nvSpPr>
            <p:spPr>
              <a:xfrm rot="5400000">
                <a:off x="252440" y="325677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0" name="Google Shape;3620;p14"/>
              <p:cNvSpPr/>
              <p:nvPr/>
            </p:nvSpPr>
            <p:spPr>
              <a:xfrm rot="5400000">
                <a:off x="-293128" y="27555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1" name="Google Shape;3621;p14"/>
              <p:cNvSpPr/>
              <p:nvPr/>
            </p:nvSpPr>
            <p:spPr>
              <a:xfrm rot="5400000">
                <a:off x="210420" y="3003987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2" name="Google Shape;3622;p14"/>
              <p:cNvSpPr/>
              <p:nvPr/>
            </p:nvSpPr>
            <p:spPr>
              <a:xfrm rot="5400000">
                <a:off x="321773" y="321807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23"/>
                    </a:cubicBezTo>
                    <a:cubicBezTo>
                      <a:pt x="0" y="530"/>
                      <a:pt x="165" y="661"/>
                      <a:pt x="336" y="661"/>
                    </a:cubicBezTo>
                    <a:cubicBezTo>
                      <a:pt x="420" y="661"/>
                      <a:pt x="505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3" name="Google Shape;3623;p14"/>
              <p:cNvSpPr/>
              <p:nvPr/>
            </p:nvSpPr>
            <p:spPr>
              <a:xfrm rot="5400000">
                <a:off x="-335378" y="309657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4" name="Google Shape;3624;p14"/>
              <p:cNvSpPr/>
              <p:nvPr/>
            </p:nvSpPr>
            <p:spPr>
              <a:xfrm rot="5400000">
                <a:off x="671056" y="326617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5" name="Google Shape;3625;p14"/>
              <p:cNvSpPr/>
              <p:nvPr/>
            </p:nvSpPr>
            <p:spPr>
              <a:xfrm rot="5400000">
                <a:off x="573518" y="3246585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5"/>
                      <a:pt x="14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6" name="Google Shape;3626;p14"/>
              <p:cNvSpPr/>
              <p:nvPr/>
            </p:nvSpPr>
            <p:spPr>
              <a:xfrm rot="5400000">
                <a:off x="559531" y="294401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7" name="Google Shape;3627;p14"/>
              <p:cNvSpPr/>
              <p:nvPr/>
            </p:nvSpPr>
            <p:spPr>
              <a:xfrm rot="5400000">
                <a:off x="489795" y="284938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8" name="Google Shape;3628;p14"/>
              <p:cNvSpPr/>
              <p:nvPr/>
            </p:nvSpPr>
            <p:spPr>
              <a:xfrm rot="5400000">
                <a:off x="475865" y="269103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9" name="Google Shape;3629;p14"/>
              <p:cNvSpPr/>
              <p:nvPr/>
            </p:nvSpPr>
            <p:spPr>
              <a:xfrm rot="5400000">
                <a:off x="615221" y="2588434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0" name="Google Shape;3630;p14"/>
              <p:cNvSpPr/>
              <p:nvPr/>
            </p:nvSpPr>
            <p:spPr>
              <a:xfrm rot="5400000">
                <a:off x="235125" y="254693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1" name="Google Shape;3631;p14"/>
              <p:cNvSpPr/>
              <p:nvPr/>
            </p:nvSpPr>
            <p:spPr>
              <a:xfrm rot="5400000">
                <a:off x="587966" y="3106124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2" name="Google Shape;3632;p14"/>
              <p:cNvSpPr/>
              <p:nvPr/>
            </p:nvSpPr>
            <p:spPr>
              <a:xfrm rot="5400000">
                <a:off x="811273" y="318110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3" name="Google Shape;3633;p14"/>
              <p:cNvSpPr/>
              <p:nvPr/>
            </p:nvSpPr>
            <p:spPr>
              <a:xfrm rot="5400000">
                <a:off x="1004765" y="304090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4" name="Google Shape;3634;p14"/>
              <p:cNvSpPr/>
              <p:nvPr/>
            </p:nvSpPr>
            <p:spPr>
              <a:xfrm rot="5400000">
                <a:off x="335760" y="2644538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6"/>
                      <a:pt x="333" y="666"/>
                    </a:cubicBezTo>
                    <a:cubicBezTo>
                      <a:pt x="412" y="666"/>
                      <a:pt x="494" y="637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5" name="Google Shape;3635;p14"/>
              <p:cNvSpPr/>
              <p:nvPr/>
            </p:nvSpPr>
            <p:spPr>
              <a:xfrm rot="5400000">
                <a:off x="698858" y="268147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14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6" name="Google Shape;3636;p14"/>
              <p:cNvSpPr/>
              <p:nvPr/>
            </p:nvSpPr>
            <p:spPr>
              <a:xfrm rot="5400000">
                <a:off x="643283" y="280234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7" name="Google Shape;3637;p14"/>
              <p:cNvSpPr/>
              <p:nvPr/>
            </p:nvSpPr>
            <p:spPr>
              <a:xfrm rot="5400000">
                <a:off x="517827" y="303175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5"/>
                      <a:pt x="631" y="15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8" name="Google Shape;3638;p14"/>
              <p:cNvSpPr/>
              <p:nvPr/>
            </p:nvSpPr>
            <p:spPr>
              <a:xfrm rot="5400000">
                <a:off x="907544" y="30778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9" name="Google Shape;3639;p14"/>
              <p:cNvSpPr/>
              <p:nvPr/>
            </p:nvSpPr>
            <p:spPr>
              <a:xfrm rot="5400000">
                <a:off x="962774" y="318990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0" name="Google Shape;3640;p14"/>
              <p:cNvSpPr/>
              <p:nvPr/>
            </p:nvSpPr>
            <p:spPr>
              <a:xfrm rot="5400000">
                <a:off x="852660" y="33230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1" name="Google Shape;3641;p14"/>
              <p:cNvSpPr/>
              <p:nvPr/>
            </p:nvSpPr>
            <p:spPr>
              <a:xfrm rot="5400000">
                <a:off x="349834" y="328433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2" name="Google Shape;3642;p14"/>
              <p:cNvSpPr/>
              <p:nvPr/>
            </p:nvSpPr>
            <p:spPr>
              <a:xfrm rot="5400000">
                <a:off x="-320930" y="3012964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3" name="Google Shape;3643;p14"/>
              <p:cNvSpPr/>
              <p:nvPr/>
            </p:nvSpPr>
            <p:spPr>
              <a:xfrm rot="5400000">
                <a:off x="182359" y="308664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41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14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4" name="Google Shape;3644;p14"/>
              <p:cNvSpPr/>
              <p:nvPr/>
            </p:nvSpPr>
            <p:spPr>
              <a:xfrm rot="5400000">
                <a:off x="461762" y="30683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5" name="Google Shape;3645;p14"/>
              <p:cNvSpPr/>
              <p:nvPr/>
            </p:nvSpPr>
            <p:spPr>
              <a:xfrm rot="5400000">
                <a:off x="391451" y="283111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6" name="Google Shape;3646;p14"/>
              <p:cNvSpPr/>
              <p:nvPr/>
            </p:nvSpPr>
            <p:spPr>
              <a:xfrm rot="5400000">
                <a:off x="224321" y="2906354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15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7" name="Google Shape;3647;p14"/>
              <p:cNvSpPr/>
              <p:nvPr/>
            </p:nvSpPr>
            <p:spPr>
              <a:xfrm rot="5400000">
                <a:off x="-127496" y="3022372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22"/>
                    </a:cubicBezTo>
                    <a:cubicBezTo>
                      <a:pt x="0" y="532"/>
                      <a:pt x="167" y="671"/>
                      <a:pt x="340" y="671"/>
                    </a:cubicBezTo>
                    <a:cubicBezTo>
                      <a:pt x="421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8" name="Google Shape;3648;p14"/>
              <p:cNvSpPr/>
              <p:nvPr/>
            </p:nvSpPr>
            <p:spPr>
              <a:xfrm rot="5400000">
                <a:off x="-349049" y="284012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9" name="Google Shape;3649;p14"/>
              <p:cNvSpPr/>
              <p:nvPr/>
            </p:nvSpPr>
            <p:spPr>
              <a:xfrm rot="5400000">
                <a:off x="111212" y="2994349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0" name="Google Shape;3650;p14"/>
              <p:cNvSpPr/>
              <p:nvPr/>
            </p:nvSpPr>
            <p:spPr>
              <a:xfrm rot="5400000">
                <a:off x="307843" y="2746329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1" name="Google Shape;3651;p14"/>
              <p:cNvSpPr/>
              <p:nvPr/>
            </p:nvSpPr>
            <p:spPr>
              <a:xfrm rot="5400000">
                <a:off x="280098" y="262647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4" y="628"/>
                      <a:pt x="561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2" name="Google Shape;3652;p14"/>
              <p:cNvSpPr/>
              <p:nvPr/>
            </p:nvSpPr>
            <p:spPr>
              <a:xfrm rot="5400000">
                <a:off x="-69677" y="263243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3" name="Google Shape;3653;p14"/>
              <p:cNvSpPr/>
              <p:nvPr/>
            </p:nvSpPr>
            <p:spPr>
              <a:xfrm rot="5400000">
                <a:off x="-306856" y="26356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4" name="Google Shape;3654;p14"/>
              <p:cNvSpPr/>
              <p:nvPr/>
            </p:nvSpPr>
            <p:spPr>
              <a:xfrm rot="5400000">
                <a:off x="-182812" y="2812272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5" name="Google Shape;3655;p14"/>
              <p:cNvSpPr/>
              <p:nvPr/>
            </p:nvSpPr>
            <p:spPr>
              <a:xfrm rot="5400000">
                <a:off x="684755" y="273729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6" name="Google Shape;3656;p14"/>
              <p:cNvSpPr/>
              <p:nvPr/>
            </p:nvSpPr>
            <p:spPr>
              <a:xfrm rot="5400000">
                <a:off x="866330" y="282176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7" name="Google Shape;3657;p14"/>
              <p:cNvSpPr/>
              <p:nvPr/>
            </p:nvSpPr>
            <p:spPr>
              <a:xfrm rot="5400000">
                <a:off x="1018896" y="333209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8" name="Google Shape;3658;p14"/>
              <p:cNvSpPr/>
              <p:nvPr/>
            </p:nvSpPr>
            <p:spPr>
              <a:xfrm rot="5400000">
                <a:off x="1143372" y="33040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9" name="Google Shape;3659;p14"/>
              <p:cNvSpPr/>
              <p:nvPr/>
            </p:nvSpPr>
            <p:spPr>
              <a:xfrm rot="5400000">
                <a:off x="1032682" y="2953309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0" name="Google Shape;3660;p14"/>
              <p:cNvSpPr/>
              <p:nvPr/>
            </p:nvSpPr>
            <p:spPr>
              <a:xfrm rot="5400000">
                <a:off x="1101871" y="285876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61" name="Google Shape;3661;p14"/>
            <p:cNvGrpSpPr/>
            <p:nvPr/>
          </p:nvGrpSpPr>
          <p:grpSpPr>
            <a:xfrm rot="9899882">
              <a:off x="7877997" y="3729786"/>
              <a:ext cx="1209685" cy="1288381"/>
              <a:chOff x="3578567" y="-611692"/>
              <a:chExt cx="1427208" cy="1520056"/>
            </a:xfrm>
          </p:grpSpPr>
          <p:sp>
            <p:nvSpPr>
              <p:cNvPr id="3662" name="Google Shape;3662;p14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3" name="Google Shape;3663;p14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4" name="Google Shape;3664;p14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5" name="Google Shape;3665;p14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6" name="Google Shape;3666;p14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7" name="Google Shape;3667;p14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8" name="Google Shape;3668;p14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9" name="Google Shape;3669;p14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0" name="Google Shape;3670;p14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1" name="Google Shape;3671;p14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2" name="Google Shape;3672;p14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3" name="Google Shape;3673;p14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4" name="Google Shape;3674;p14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5" name="Google Shape;3675;p14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6" name="Google Shape;3676;p14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7" name="Google Shape;3677;p14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8" name="Google Shape;3678;p14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9" name="Google Shape;3679;p14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0" name="Google Shape;3680;p14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1" name="Google Shape;3681;p14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2" name="Google Shape;3682;p14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3" name="Google Shape;3683;p14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4" name="Google Shape;3684;p14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5" name="Google Shape;3685;p14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6" name="Google Shape;3686;p14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7" name="Google Shape;3687;p14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8" name="Google Shape;3688;p14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9" name="Google Shape;3689;p14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0" name="Google Shape;3690;p14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1" name="Google Shape;3691;p14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2" name="Google Shape;3692;p14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3" name="Google Shape;3693;p14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4" name="Google Shape;3694;p14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5" name="Google Shape;3695;p14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6" name="Google Shape;3696;p14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7" name="Google Shape;3697;p14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8" name="Google Shape;3698;p14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9" name="Google Shape;3699;p14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0" name="Google Shape;3700;p14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1" name="Google Shape;3701;p14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2" name="Google Shape;3702;p14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3" name="Google Shape;3703;p14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4" name="Google Shape;3704;p14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5" name="Google Shape;3705;p14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6" name="Google Shape;3706;p14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7" name="Google Shape;3707;p14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8" name="Google Shape;3708;p14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9" name="Google Shape;3709;p14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0" name="Google Shape;3710;p14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1" name="Google Shape;3711;p14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2" name="Google Shape;3712;p14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3" name="Google Shape;3713;p14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4" name="Google Shape;3714;p14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5" name="Google Shape;3715;p14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6" name="Google Shape;3716;p14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7" name="Google Shape;3717;p14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8" name="Google Shape;3718;p14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9" name="Google Shape;3719;p14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0" name="Google Shape;3720;p14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1" name="Google Shape;3721;p14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2" name="Google Shape;3722;p14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3" name="Google Shape;3723;p14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4" name="Google Shape;3724;p14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5" name="Google Shape;3725;p14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6" name="Google Shape;3726;p14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7" name="Google Shape;3727;p14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8" name="Google Shape;3728;p14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9" name="Google Shape;3729;p14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0" name="Google Shape;3730;p14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1" name="Google Shape;3731;p14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2" name="Google Shape;3732;p14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3" name="Google Shape;3733;p14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4" name="Google Shape;3734;p14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5" name="Google Shape;3735;p14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6" name="Google Shape;3736;p14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37" name="Google Shape;3737;p14"/>
            <p:cNvGrpSpPr/>
            <p:nvPr/>
          </p:nvGrpSpPr>
          <p:grpSpPr>
            <a:xfrm rot="8258273" flipH="1">
              <a:off x="182174" y="2346747"/>
              <a:ext cx="1990184" cy="2306304"/>
              <a:chOff x="1594334" y="-1336269"/>
              <a:chExt cx="2011420" cy="2330913"/>
            </a:xfrm>
          </p:grpSpPr>
          <p:sp>
            <p:nvSpPr>
              <p:cNvPr id="3738" name="Google Shape;3738;p14"/>
              <p:cNvSpPr/>
              <p:nvPr/>
            </p:nvSpPr>
            <p:spPr>
              <a:xfrm rot="5400000">
                <a:off x="1434587" y="-1176522"/>
                <a:ext cx="2330913" cy="2011420"/>
              </a:xfrm>
              <a:custGeom>
                <a:avLst/>
                <a:gdLst/>
                <a:ahLst/>
                <a:cxnLst/>
                <a:rect l="l" t="t" r="r" b="b"/>
                <a:pathLst>
                  <a:path w="40469" h="34922" extrusionOk="0">
                    <a:moveTo>
                      <a:pt x="39433" y="0"/>
                    </a:moveTo>
                    <a:lnTo>
                      <a:pt x="39433" y="0"/>
                    </a:lnTo>
                    <a:cubicBezTo>
                      <a:pt x="35305" y="84"/>
                      <a:pt x="31303" y="1610"/>
                      <a:pt x="27483" y="3023"/>
                    </a:cubicBezTo>
                    <a:cubicBezTo>
                      <a:pt x="18737" y="6101"/>
                      <a:pt x="10565" y="11769"/>
                      <a:pt x="5206" y="19423"/>
                    </a:cubicBezTo>
                    <a:cubicBezTo>
                      <a:pt x="3485" y="21928"/>
                      <a:pt x="2086" y="24657"/>
                      <a:pt x="1050" y="27525"/>
                    </a:cubicBezTo>
                    <a:cubicBezTo>
                      <a:pt x="532" y="29316"/>
                      <a:pt x="308" y="31317"/>
                      <a:pt x="70" y="33151"/>
                    </a:cubicBezTo>
                    <a:cubicBezTo>
                      <a:pt x="1" y="33374"/>
                      <a:pt x="15" y="33696"/>
                      <a:pt x="308" y="33710"/>
                    </a:cubicBezTo>
                    <a:cubicBezTo>
                      <a:pt x="812" y="34172"/>
                      <a:pt x="1512" y="34004"/>
                      <a:pt x="2127" y="34270"/>
                    </a:cubicBezTo>
                    <a:cubicBezTo>
                      <a:pt x="2627" y="34491"/>
                      <a:pt x="3136" y="34528"/>
                      <a:pt x="3650" y="34528"/>
                    </a:cubicBezTo>
                    <a:cubicBezTo>
                      <a:pt x="3909" y="34528"/>
                      <a:pt x="4170" y="34518"/>
                      <a:pt x="4431" y="34518"/>
                    </a:cubicBezTo>
                    <a:cubicBezTo>
                      <a:pt x="4768" y="34518"/>
                      <a:pt x="5106" y="34534"/>
                      <a:pt x="5444" y="34606"/>
                    </a:cubicBezTo>
                    <a:cubicBezTo>
                      <a:pt x="6411" y="34782"/>
                      <a:pt x="7359" y="34922"/>
                      <a:pt x="8309" y="34922"/>
                    </a:cubicBezTo>
                    <a:cubicBezTo>
                      <a:pt x="8789" y="34922"/>
                      <a:pt x="9270" y="34886"/>
                      <a:pt x="9754" y="34802"/>
                    </a:cubicBezTo>
                    <a:cubicBezTo>
                      <a:pt x="20990" y="34564"/>
                      <a:pt x="31541" y="27147"/>
                      <a:pt x="35543" y="16624"/>
                    </a:cubicBezTo>
                    <a:cubicBezTo>
                      <a:pt x="37237" y="12692"/>
                      <a:pt x="38482" y="8564"/>
                      <a:pt x="39238" y="4352"/>
                    </a:cubicBezTo>
                    <a:cubicBezTo>
                      <a:pt x="39308" y="3457"/>
                      <a:pt x="40469" y="224"/>
                      <a:pt x="394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9" name="Google Shape;3739;p14"/>
              <p:cNvSpPr/>
              <p:nvPr/>
            </p:nvSpPr>
            <p:spPr>
              <a:xfrm rot="5400000">
                <a:off x="3367161" y="636430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0" name="Google Shape;3740;p14"/>
              <p:cNvSpPr/>
              <p:nvPr/>
            </p:nvSpPr>
            <p:spPr>
              <a:xfrm rot="5400000">
                <a:off x="3140264" y="37555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1" name="Google Shape;3741;p14"/>
              <p:cNvSpPr/>
              <p:nvPr/>
            </p:nvSpPr>
            <p:spPr>
              <a:xfrm rot="5400000">
                <a:off x="3103702" y="6895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2" name="Google Shape;3742;p14"/>
              <p:cNvSpPr/>
              <p:nvPr/>
            </p:nvSpPr>
            <p:spPr>
              <a:xfrm rot="5400000">
                <a:off x="3194248" y="684652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3" name="Google Shape;3743;p14"/>
              <p:cNvSpPr/>
              <p:nvPr/>
            </p:nvSpPr>
            <p:spPr>
              <a:xfrm rot="5400000">
                <a:off x="3323345" y="73730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6"/>
                      <a:pt x="339" y="666"/>
                    </a:cubicBezTo>
                    <a:cubicBezTo>
                      <a:pt x="420" y="666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4" name="Google Shape;3744;p14"/>
              <p:cNvSpPr/>
              <p:nvPr/>
            </p:nvSpPr>
            <p:spPr>
              <a:xfrm rot="5400000">
                <a:off x="2247224" y="-747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5" name="Google Shape;3745;p14"/>
              <p:cNvSpPr/>
              <p:nvPr/>
            </p:nvSpPr>
            <p:spPr>
              <a:xfrm rot="5400000">
                <a:off x="2302899" y="-929003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6" name="Google Shape;3746;p14"/>
              <p:cNvSpPr/>
              <p:nvPr/>
            </p:nvSpPr>
            <p:spPr>
              <a:xfrm rot="5400000">
                <a:off x="2514227" y="-553695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7" name="Google Shape;3747;p14"/>
              <p:cNvSpPr/>
              <p:nvPr/>
            </p:nvSpPr>
            <p:spPr>
              <a:xfrm rot="5400000">
                <a:off x="2846408" y="-615882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8" name="Google Shape;3748;p14"/>
              <p:cNvSpPr/>
              <p:nvPr/>
            </p:nvSpPr>
            <p:spPr>
              <a:xfrm rot="5400000">
                <a:off x="2727591" y="-754016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3"/>
                      <a:pt x="164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9" name="Google Shape;3749;p14"/>
              <p:cNvSpPr/>
              <p:nvPr/>
            </p:nvSpPr>
            <p:spPr>
              <a:xfrm rot="5400000">
                <a:off x="2590855" y="-263409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32"/>
                      <a:pt x="163" y="664"/>
                      <a:pt x="334" y="664"/>
                    </a:cubicBezTo>
                    <a:cubicBezTo>
                      <a:pt x="413" y="664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0" name="Google Shape;3750;p14"/>
              <p:cNvSpPr/>
              <p:nvPr/>
            </p:nvSpPr>
            <p:spPr>
              <a:xfrm rot="5400000">
                <a:off x="2608555" y="-80479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lnTo>
                      <a:pt x="0" y="336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1" name="Google Shape;3751;p14"/>
              <p:cNvSpPr/>
              <p:nvPr/>
            </p:nvSpPr>
            <p:spPr>
              <a:xfrm rot="5400000">
                <a:off x="3293249" y="26804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2" name="Google Shape;3752;p14"/>
              <p:cNvSpPr/>
              <p:nvPr/>
            </p:nvSpPr>
            <p:spPr>
              <a:xfrm rot="5400000">
                <a:off x="3177481" y="244696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3" name="Google Shape;3753;p14"/>
              <p:cNvSpPr/>
              <p:nvPr/>
            </p:nvSpPr>
            <p:spPr>
              <a:xfrm rot="5400000">
                <a:off x="3371313" y="33857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4" name="Google Shape;3754;p14"/>
              <p:cNvSpPr/>
              <p:nvPr/>
            </p:nvSpPr>
            <p:spPr>
              <a:xfrm rot="5400000">
                <a:off x="3254457" y="37930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5" name="Google Shape;3755;p14"/>
              <p:cNvSpPr/>
              <p:nvPr/>
            </p:nvSpPr>
            <p:spPr>
              <a:xfrm rot="5400000">
                <a:off x="3216337" y="57625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6" name="Google Shape;3756;p14"/>
              <p:cNvSpPr/>
              <p:nvPr/>
            </p:nvSpPr>
            <p:spPr>
              <a:xfrm rot="5400000">
                <a:off x="3413644" y="70691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7" name="Google Shape;3757;p14"/>
              <p:cNvSpPr/>
              <p:nvPr/>
            </p:nvSpPr>
            <p:spPr>
              <a:xfrm rot="5400000">
                <a:off x="2983688" y="56955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8" name="Google Shape;3758;p14"/>
              <p:cNvSpPr/>
              <p:nvPr/>
            </p:nvSpPr>
            <p:spPr>
              <a:xfrm rot="5400000">
                <a:off x="1983486" y="-967310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9" name="Google Shape;3759;p14"/>
              <p:cNvSpPr/>
              <p:nvPr/>
            </p:nvSpPr>
            <p:spPr>
              <a:xfrm rot="5400000">
                <a:off x="2377424" y="-10170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0" name="Google Shape;3760;p14"/>
              <p:cNvSpPr/>
              <p:nvPr/>
            </p:nvSpPr>
            <p:spPr>
              <a:xfrm rot="5400000">
                <a:off x="1955183" y="-1072882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1" name="Google Shape;3761;p14"/>
              <p:cNvSpPr/>
              <p:nvPr/>
            </p:nvSpPr>
            <p:spPr>
              <a:xfrm rot="5400000">
                <a:off x="2090468" y="-119027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2" name="Google Shape;3762;p14"/>
              <p:cNvSpPr/>
              <p:nvPr/>
            </p:nvSpPr>
            <p:spPr>
              <a:xfrm rot="5400000">
                <a:off x="2012040" y="-116010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4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3" name="Google Shape;3763;p14"/>
              <p:cNvSpPr/>
              <p:nvPr/>
            </p:nvSpPr>
            <p:spPr>
              <a:xfrm rot="5400000">
                <a:off x="1895351" y="-117193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4" name="Google Shape;3764;p14"/>
              <p:cNvSpPr/>
              <p:nvPr/>
            </p:nvSpPr>
            <p:spPr>
              <a:xfrm rot="5400000">
                <a:off x="2269190" y="-1039285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5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5" name="Google Shape;3765;p14"/>
              <p:cNvSpPr/>
              <p:nvPr/>
            </p:nvSpPr>
            <p:spPr>
              <a:xfrm rot="5400000">
                <a:off x="1777520" y="-109589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6" name="Google Shape;3766;p14"/>
              <p:cNvSpPr/>
              <p:nvPr/>
            </p:nvSpPr>
            <p:spPr>
              <a:xfrm rot="5400000">
                <a:off x="1821868" y="-9348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7" name="Google Shape;3767;p14"/>
              <p:cNvSpPr/>
              <p:nvPr/>
            </p:nvSpPr>
            <p:spPr>
              <a:xfrm rot="5400000">
                <a:off x="2191649" y="-67516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8" name="Google Shape;3768;p14"/>
              <p:cNvSpPr/>
              <p:nvPr/>
            </p:nvSpPr>
            <p:spPr>
              <a:xfrm rot="5400000">
                <a:off x="2467354" y="-949701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9" name="Google Shape;3769;p14"/>
              <p:cNvSpPr/>
              <p:nvPr/>
            </p:nvSpPr>
            <p:spPr>
              <a:xfrm rot="5400000">
                <a:off x="2072809" y="-865583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0" name="Google Shape;3770;p14"/>
              <p:cNvSpPr/>
              <p:nvPr/>
            </p:nvSpPr>
            <p:spPr>
              <a:xfrm rot="5400000">
                <a:off x="2345777" y="-77374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1" name="Google Shape;3771;p14"/>
              <p:cNvSpPr/>
              <p:nvPr/>
            </p:nvSpPr>
            <p:spPr>
              <a:xfrm rot="5400000">
                <a:off x="2423978" y="-70076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2" name="Google Shape;3772;p14"/>
              <p:cNvSpPr/>
              <p:nvPr/>
            </p:nvSpPr>
            <p:spPr>
              <a:xfrm rot="5400000">
                <a:off x="2395590" y="-85358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3" name="Google Shape;3773;p14"/>
              <p:cNvSpPr/>
              <p:nvPr/>
            </p:nvSpPr>
            <p:spPr>
              <a:xfrm rot="5400000">
                <a:off x="2536999" y="-89083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4" name="Google Shape;3774;p14"/>
              <p:cNvSpPr/>
              <p:nvPr/>
            </p:nvSpPr>
            <p:spPr>
              <a:xfrm rot="5400000">
                <a:off x="2906944" y="-53019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5" name="Google Shape;3775;p14"/>
              <p:cNvSpPr/>
              <p:nvPr/>
            </p:nvSpPr>
            <p:spPr>
              <a:xfrm rot="5400000">
                <a:off x="2701620" y="-27784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6" name="Google Shape;3776;p14"/>
              <p:cNvSpPr/>
              <p:nvPr/>
            </p:nvSpPr>
            <p:spPr>
              <a:xfrm rot="5400000">
                <a:off x="2771310" y="-2572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5" y="155"/>
                      <a:pt x="1" y="337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7" name="Google Shape;3777;p14"/>
              <p:cNvSpPr/>
              <p:nvPr/>
            </p:nvSpPr>
            <p:spPr>
              <a:xfrm rot="5400000">
                <a:off x="2655995" y="-68685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8" name="Google Shape;3778;p14"/>
              <p:cNvSpPr/>
              <p:nvPr/>
            </p:nvSpPr>
            <p:spPr>
              <a:xfrm rot="5400000">
                <a:off x="2520070" y="-78696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9" name="Google Shape;3779;p14"/>
              <p:cNvSpPr/>
              <p:nvPr/>
            </p:nvSpPr>
            <p:spPr>
              <a:xfrm rot="5400000">
                <a:off x="2809435" y="-675567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0" name="Google Shape;3780;p14"/>
              <p:cNvSpPr/>
              <p:nvPr/>
            </p:nvSpPr>
            <p:spPr>
              <a:xfrm rot="5400000">
                <a:off x="2861565" y="-25000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4"/>
                      <a:pt x="0" y="336"/>
                    </a:cubicBezTo>
                    <a:cubicBezTo>
                      <a:pt x="0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1" name="Google Shape;3781;p14"/>
              <p:cNvSpPr/>
              <p:nvPr/>
            </p:nvSpPr>
            <p:spPr>
              <a:xfrm rot="5400000">
                <a:off x="2690117" y="-36929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2" name="Google Shape;3782;p14"/>
              <p:cNvSpPr/>
              <p:nvPr/>
            </p:nvSpPr>
            <p:spPr>
              <a:xfrm rot="5400000">
                <a:off x="2582532" y="-42489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3" name="Google Shape;3783;p14"/>
              <p:cNvSpPr/>
              <p:nvPr/>
            </p:nvSpPr>
            <p:spPr>
              <a:xfrm rot="5400000">
                <a:off x="2423944" y="-5634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4" name="Google Shape;3784;p14"/>
              <p:cNvSpPr/>
              <p:nvPr/>
            </p:nvSpPr>
            <p:spPr>
              <a:xfrm rot="5400000">
                <a:off x="1707233" y="-128011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5" name="Google Shape;3785;p14"/>
              <p:cNvSpPr/>
              <p:nvPr/>
            </p:nvSpPr>
            <p:spPr>
              <a:xfrm rot="5400000">
                <a:off x="1955501" y="-1261540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6" name="Google Shape;3786;p14"/>
              <p:cNvSpPr/>
              <p:nvPr/>
            </p:nvSpPr>
            <p:spPr>
              <a:xfrm rot="5400000">
                <a:off x="1777234" y="-1216856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7" name="Google Shape;3787;p14"/>
              <p:cNvSpPr/>
              <p:nvPr/>
            </p:nvSpPr>
            <p:spPr>
              <a:xfrm rot="5400000">
                <a:off x="2157375" y="-109592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8" name="Google Shape;3788;p14"/>
              <p:cNvSpPr/>
              <p:nvPr/>
            </p:nvSpPr>
            <p:spPr>
              <a:xfrm rot="5400000">
                <a:off x="2090060" y="-103917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9" name="Google Shape;3789;p14"/>
              <p:cNvSpPr/>
              <p:nvPr/>
            </p:nvSpPr>
            <p:spPr>
              <a:xfrm rot="5400000">
                <a:off x="2240036" y="-111892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0" name="Google Shape;3790;p14"/>
              <p:cNvSpPr/>
              <p:nvPr/>
            </p:nvSpPr>
            <p:spPr>
              <a:xfrm rot="5400000">
                <a:off x="2338750" y="-63720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8" y="660"/>
                      <a:pt x="504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1" name="Google Shape;3791;p14"/>
              <p:cNvSpPr/>
              <p:nvPr/>
            </p:nvSpPr>
            <p:spPr>
              <a:xfrm rot="5400000">
                <a:off x="2386869" y="-42347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2" name="Google Shape;3792;p14"/>
              <p:cNvSpPr/>
              <p:nvPr/>
            </p:nvSpPr>
            <p:spPr>
              <a:xfrm rot="5400000">
                <a:off x="2234525" y="-84703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3" name="Google Shape;3793;p14"/>
              <p:cNvSpPr/>
              <p:nvPr/>
            </p:nvSpPr>
            <p:spPr>
              <a:xfrm rot="5400000">
                <a:off x="2687734" y="-6083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4" name="Google Shape;3794;p14"/>
              <p:cNvSpPr/>
              <p:nvPr/>
            </p:nvSpPr>
            <p:spPr>
              <a:xfrm rot="5400000">
                <a:off x="2769551" y="-54237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5" name="Google Shape;3795;p14"/>
              <p:cNvSpPr/>
              <p:nvPr/>
            </p:nvSpPr>
            <p:spPr>
              <a:xfrm rot="5400000">
                <a:off x="2659542" y="-2062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6" name="Google Shape;3796;p14"/>
              <p:cNvSpPr/>
              <p:nvPr/>
            </p:nvSpPr>
            <p:spPr>
              <a:xfrm rot="5400000">
                <a:off x="2890066" y="-325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6"/>
                      <a:pt x="333" y="666"/>
                    </a:cubicBezTo>
                    <a:cubicBezTo>
                      <a:pt x="412" y="666"/>
                      <a:pt x="494" y="637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7" name="Google Shape;3797;p14"/>
              <p:cNvSpPr/>
              <p:nvPr/>
            </p:nvSpPr>
            <p:spPr>
              <a:xfrm rot="5400000">
                <a:off x="2740799" y="-12689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8" name="Google Shape;3798;p14"/>
              <p:cNvSpPr/>
              <p:nvPr/>
            </p:nvSpPr>
            <p:spPr>
              <a:xfrm rot="5400000">
                <a:off x="2761864" y="-370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9" name="Google Shape;3799;p14"/>
              <p:cNvSpPr/>
              <p:nvPr/>
            </p:nvSpPr>
            <p:spPr>
              <a:xfrm rot="5400000">
                <a:off x="2615192" y="-101493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0" name="Google Shape;3800;p14"/>
              <p:cNvSpPr/>
              <p:nvPr/>
            </p:nvSpPr>
            <p:spPr>
              <a:xfrm rot="5400000">
                <a:off x="3338960" y="45867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1" name="Google Shape;3801;p14"/>
              <p:cNvSpPr/>
              <p:nvPr/>
            </p:nvSpPr>
            <p:spPr>
              <a:xfrm rot="5400000">
                <a:off x="3514344" y="80152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2" name="Google Shape;3802;p14"/>
              <p:cNvSpPr/>
              <p:nvPr/>
            </p:nvSpPr>
            <p:spPr>
              <a:xfrm rot="5400000">
                <a:off x="3448568" y="536481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5" y="155"/>
                      <a:pt x="1" y="337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3" name="Google Shape;3803;p14"/>
              <p:cNvSpPr/>
              <p:nvPr/>
            </p:nvSpPr>
            <p:spPr>
              <a:xfrm rot="5400000">
                <a:off x="2984702" y="-21083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4" name="Google Shape;3804;p14"/>
              <p:cNvSpPr/>
              <p:nvPr/>
            </p:nvSpPr>
            <p:spPr>
              <a:xfrm rot="5400000">
                <a:off x="3059813" y="-13232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5" name="Google Shape;3805;p14"/>
              <p:cNvSpPr/>
              <p:nvPr/>
            </p:nvSpPr>
            <p:spPr>
              <a:xfrm rot="5400000">
                <a:off x="3200209" y="-6854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6" name="Google Shape;3806;p14"/>
              <p:cNvSpPr/>
              <p:nvPr/>
            </p:nvSpPr>
            <p:spPr>
              <a:xfrm rot="5400000">
                <a:off x="3116232" y="3363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7" name="Google Shape;3807;p14"/>
              <p:cNvSpPr/>
              <p:nvPr/>
            </p:nvSpPr>
            <p:spPr>
              <a:xfrm rot="5400000">
                <a:off x="3120149" y="11731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cubicBezTo>
                      <a:pt x="10" y="522"/>
                      <a:pt x="175" y="657"/>
                      <a:pt x="345" y="657"/>
                    </a:cubicBezTo>
                    <a:cubicBezTo>
                      <a:pt x="425" y="657"/>
                      <a:pt x="507" y="628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8" name="Google Shape;3808;p14"/>
              <p:cNvSpPr/>
              <p:nvPr/>
            </p:nvSpPr>
            <p:spPr>
              <a:xfrm rot="5400000">
                <a:off x="3245452" y="6614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9" name="Google Shape;3809;p14"/>
              <p:cNvSpPr/>
              <p:nvPr/>
            </p:nvSpPr>
            <p:spPr>
              <a:xfrm rot="5400000">
                <a:off x="3269624" y="15765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0" name="Google Shape;3810;p14"/>
              <p:cNvSpPr/>
              <p:nvPr/>
            </p:nvSpPr>
            <p:spPr>
              <a:xfrm rot="5400000">
                <a:off x="3067553" y="30007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1" name="Google Shape;3811;p14"/>
              <p:cNvSpPr/>
              <p:nvPr/>
            </p:nvSpPr>
            <p:spPr>
              <a:xfrm rot="5400000">
                <a:off x="2967516" y="10239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2" name="Google Shape;3812;p14"/>
              <p:cNvSpPr/>
              <p:nvPr/>
            </p:nvSpPr>
            <p:spPr>
              <a:xfrm rot="5400000">
                <a:off x="2849614" y="-13299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3" name="Google Shape;3813;p14"/>
              <p:cNvSpPr/>
              <p:nvPr/>
            </p:nvSpPr>
            <p:spPr>
              <a:xfrm rot="5400000">
                <a:off x="2914814" y="-11785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4" name="Google Shape;3814;p14"/>
              <p:cNvSpPr/>
              <p:nvPr/>
            </p:nvSpPr>
            <p:spPr>
              <a:xfrm rot="5400000">
                <a:off x="3069774" y="-267892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5" name="Google Shape;3815;p14"/>
              <p:cNvSpPr/>
              <p:nvPr/>
            </p:nvSpPr>
            <p:spPr>
              <a:xfrm rot="5400000">
                <a:off x="3039060" y="-3408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6" name="Google Shape;3816;p14"/>
              <p:cNvSpPr/>
              <p:nvPr/>
            </p:nvSpPr>
            <p:spPr>
              <a:xfrm rot="5400000">
                <a:off x="2851752" y="-432965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7" name="Google Shape;3817;p14"/>
              <p:cNvSpPr/>
              <p:nvPr/>
            </p:nvSpPr>
            <p:spPr>
              <a:xfrm rot="5400000">
                <a:off x="2548321" y="-66419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8" name="Google Shape;3818;p14"/>
              <p:cNvSpPr/>
              <p:nvPr/>
            </p:nvSpPr>
            <p:spPr>
              <a:xfrm rot="5400000">
                <a:off x="3018282" y="-2989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9" name="Google Shape;3819;p14"/>
              <p:cNvSpPr/>
              <p:nvPr/>
            </p:nvSpPr>
            <p:spPr>
              <a:xfrm rot="5400000">
                <a:off x="3087507" y="60495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0" name="Google Shape;3820;p14"/>
              <p:cNvSpPr/>
              <p:nvPr/>
            </p:nvSpPr>
            <p:spPr>
              <a:xfrm rot="5400000">
                <a:off x="3223332" y="79367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1" name="Google Shape;3821;p14"/>
              <p:cNvSpPr/>
              <p:nvPr/>
            </p:nvSpPr>
            <p:spPr>
              <a:xfrm rot="5400000">
                <a:off x="2965956" y="30631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6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2" name="Google Shape;3822;p14"/>
              <p:cNvSpPr/>
              <p:nvPr/>
            </p:nvSpPr>
            <p:spPr>
              <a:xfrm rot="5400000">
                <a:off x="2997610" y="20437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3" name="Google Shape;3823;p14"/>
              <p:cNvSpPr/>
              <p:nvPr/>
            </p:nvSpPr>
            <p:spPr>
              <a:xfrm rot="5400000">
                <a:off x="3006094" y="4413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4" name="Google Shape;3824;p14"/>
              <p:cNvSpPr/>
              <p:nvPr/>
            </p:nvSpPr>
            <p:spPr>
              <a:xfrm rot="5400000">
                <a:off x="3166984" y="46464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4"/>
                    </a:cubicBezTo>
                    <a:cubicBezTo>
                      <a:pt x="770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5" name="Google Shape;3825;p14"/>
              <p:cNvSpPr/>
              <p:nvPr/>
            </p:nvSpPr>
            <p:spPr>
              <a:xfrm rot="5400000">
                <a:off x="3394586" y="84361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6" name="Google Shape;3826;p14"/>
              <p:cNvSpPr/>
              <p:nvPr/>
            </p:nvSpPr>
            <p:spPr>
              <a:xfrm rot="5400000">
                <a:off x="2904583" y="20136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7" name="Google Shape;3827;p14"/>
              <p:cNvSpPr/>
              <p:nvPr/>
            </p:nvSpPr>
            <p:spPr>
              <a:xfrm rot="5400000">
                <a:off x="2851710" y="8926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8" name="Google Shape;3828;p14"/>
              <p:cNvSpPr/>
              <p:nvPr/>
            </p:nvSpPr>
            <p:spPr>
              <a:xfrm rot="5400000">
                <a:off x="2646358" y="-49054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9" name="Google Shape;3829;p14"/>
              <p:cNvSpPr/>
              <p:nvPr/>
            </p:nvSpPr>
            <p:spPr>
              <a:xfrm rot="5400000">
                <a:off x="2174712" y="-96763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0" name="Google Shape;3830;p14"/>
              <p:cNvSpPr/>
              <p:nvPr/>
            </p:nvSpPr>
            <p:spPr>
              <a:xfrm rot="5400000">
                <a:off x="2823885" y="-34125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1" name="Google Shape;3831;p14"/>
              <p:cNvSpPr/>
              <p:nvPr/>
            </p:nvSpPr>
            <p:spPr>
              <a:xfrm rot="5400000">
                <a:off x="2951324" y="-29357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2" name="Google Shape;3832;p14"/>
              <p:cNvSpPr/>
              <p:nvPr/>
            </p:nvSpPr>
            <p:spPr>
              <a:xfrm rot="5400000">
                <a:off x="3103739" y="-6304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3" name="Google Shape;3833;p14"/>
              <p:cNvSpPr/>
              <p:nvPr/>
            </p:nvSpPr>
            <p:spPr>
              <a:xfrm rot="5400000">
                <a:off x="2522684" y="-37003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4" name="Google Shape;3834;p14"/>
              <p:cNvSpPr/>
              <p:nvPr/>
            </p:nvSpPr>
            <p:spPr>
              <a:xfrm rot="5400000">
                <a:off x="3142842" y="-22106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5" name="Google Shape;3835;p14"/>
              <p:cNvSpPr/>
              <p:nvPr/>
            </p:nvSpPr>
            <p:spPr>
              <a:xfrm rot="5400000">
                <a:off x="2981073" y="-424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BLANK_2">
    <p:spTree>
      <p:nvGrpSpPr>
        <p:cNvPr id="1" name="Shape 6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1" name="Google Shape;6801;p27"/>
          <p:cNvSpPr txBox="1">
            <a:spLocks noGrp="1"/>
          </p:cNvSpPr>
          <p:nvPr>
            <p:ph type="subTitle" idx="1"/>
          </p:nvPr>
        </p:nvSpPr>
        <p:spPr>
          <a:xfrm>
            <a:off x="720000" y="2699725"/>
            <a:ext cx="2517900" cy="13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6802" name="Google Shape;6802;p27"/>
          <p:cNvSpPr txBox="1">
            <a:spLocks noGrp="1"/>
          </p:cNvSpPr>
          <p:nvPr>
            <p:ph type="title"/>
          </p:nvPr>
        </p:nvSpPr>
        <p:spPr>
          <a:xfrm>
            <a:off x="720000" y="1484304"/>
            <a:ext cx="2517900" cy="10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Font typeface="Palanquin Dark"/>
              <a:buNone/>
              <a:defRPr>
                <a:latin typeface="Palanquin Dark"/>
                <a:ea typeface="Palanquin Dark"/>
                <a:cs typeface="Palanquin Dark"/>
                <a:sym typeface="Palanquin Dark"/>
              </a:defRPr>
            </a:lvl9pPr>
          </a:lstStyle>
          <a:p>
            <a:endParaRPr/>
          </a:p>
        </p:txBody>
      </p:sp>
      <p:grpSp>
        <p:nvGrpSpPr>
          <p:cNvPr id="6803" name="Google Shape;6803;p27"/>
          <p:cNvGrpSpPr/>
          <p:nvPr/>
        </p:nvGrpSpPr>
        <p:grpSpPr>
          <a:xfrm>
            <a:off x="-517710" y="-983655"/>
            <a:ext cx="10629455" cy="6731987"/>
            <a:chOff x="-517710" y="-983655"/>
            <a:chExt cx="10629455" cy="6731987"/>
          </a:xfrm>
        </p:grpSpPr>
        <p:grpSp>
          <p:nvGrpSpPr>
            <p:cNvPr id="6804" name="Google Shape;6804;p27"/>
            <p:cNvGrpSpPr/>
            <p:nvPr/>
          </p:nvGrpSpPr>
          <p:grpSpPr>
            <a:xfrm rot="5660625">
              <a:off x="-25111" y="3743821"/>
              <a:ext cx="1399961" cy="2070575"/>
              <a:chOff x="4306024" y="4449861"/>
              <a:chExt cx="1651608" cy="2442768"/>
            </a:xfrm>
          </p:grpSpPr>
          <p:sp>
            <p:nvSpPr>
              <p:cNvPr id="6805" name="Google Shape;6805;p27"/>
              <p:cNvSpPr/>
              <p:nvPr/>
            </p:nvSpPr>
            <p:spPr>
              <a:xfrm rot="5400000">
                <a:off x="3910444" y="4845441"/>
                <a:ext cx="2442768" cy="1651608"/>
              </a:xfrm>
              <a:custGeom>
                <a:avLst/>
                <a:gdLst/>
                <a:ahLst/>
                <a:cxnLst/>
                <a:rect l="l" t="t" r="r" b="b"/>
                <a:pathLst>
                  <a:path w="42411" h="28675" extrusionOk="0">
                    <a:moveTo>
                      <a:pt x="39481" y="0"/>
                    </a:moveTo>
                    <a:cubicBezTo>
                      <a:pt x="35011" y="0"/>
                      <a:pt x="30572" y="1251"/>
                      <a:pt x="26503" y="2995"/>
                    </a:cubicBezTo>
                    <a:cubicBezTo>
                      <a:pt x="25090" y="3597"/>
                      <a:pt x="23733" y="4311"/>
                      <a:pt x="22445" y="5164"/>
                    </a:cubicBezTo>
                    <a:cubicBezTo>
                      <a:pt x="20248" y="6368"/>
                      <a:pt x="18317" y="7459"/>
                      <a:pt x="16218" y="8971"/>
                    </a:cubicBezTo>
                    <a:cubicBezTo>
                      <a:pt x="13448" y="10776"/>
                      <a:pt x="10887" y="12889"/>
                      <a:pt x="8578" y="15268"/>
                    </a:cubicBezTo>
                    <a:cubicBezTo>
                      <a:pt x="7011" y="17129"/>
                      <a:pt x="5387" y="18976"/>
                      <a:pt x="3862" y="20879"/>
                    </a:cubicBezTo>
                    <a:cubicBezTo>
                      <a:pt x="2953" y="21956"/>
                      <a:pt x="2085" y="23090"/>
                      <a:pt x="1245" y="24237"/>
                    </a:cubicBezTo>
                    <a:cubicBezTo>
                      <a:pt x="392" y="25511"/>
                      <a:pt x="0" y="26588"/>
                      <a:pt x="1945" y="26882"/>
                    </a:cubicBezTo>
                    <a:cubicBezTo>
                      <a:pt x="5010" y="27666"/>
                      <a:pt x="8228" y="28337"/>
                      <a:pt x="11391" y="28659"/>
                    </a:cubicBezTo>
                    <a:cubicBezTo>
                      <a:pt x="11760" y="28669"/>
                      <a:pt x="12131" y="28674"/>
                      <a:pt x="12502" y="28674"/>
                    </a:cubicBezTo>
                    <a:cubicBezTo>
                      <a:pt x="17243" y="28674"/>
                      <a:pt x="22071" y="27834"/>
                      <a:pt x="26405" y="25874"/>
                    </a:cubicBezTo>
                    <a:cubicBezTo>
                      <a:pt x="28924" y="24909"/>
                      <a:pt x="31177" y="23384"/>
                      <a:pt x="33262" y="21704"/>
                    </a:cubicBezTo>
                    <a:cubicBezTo>
                      <a:pt x="35767" y="19494"/>
                      <a:pt x="37754" y="16723"/>
                      <a:pt x="39307" y="13784"/>
                    </a:cubicBezTo>
                    <a:cubicBezTo>
                      <a:pt x="40147" y="12077"/>
                      <a:pt x="40664" y="10174"/>
                      <a:pt x="41042" y="8313"/>
                    </a:cubicBezTo>
                    <a:cubicBezTo>
                      <a:pt x="41602" y="5794"/>
                      <a:pt x="42120" y="3289"/>
                      <a:pt x="42008" y="700"/>
                    </a:cubicBezTo>
                    <a:cubicBezTo>
                      <a:pt x="42411" y="639"/>
                      <a:pt x="42366" y="88"/>
                      <a:pt x="42041" y="88"/>
                    </a:cubicBezTo>
                    <a:cubicBezTo>
                      <a:pt x="41994" y="88"/>
                      <a:pt x="41941" y="100"/>
                      <a:pt x="41882" y="127"/>
                    </a:cubicBezTo>
                    <a:cubicBezTo>
                      <a:pt x="41833" y="99"/>
                      <a:pt x="41777" y="85"/>
                      <a:pt x="41719" y="85"/>
                    </a:cubicBezTo>
                    <a:cubicBezTo>
                      <a:pt x="41661" y="85"/>
                      <a:pt x="41602" y="99"/>
                      <a:pt x="41546" y="127"/>
                    </a:cubicBezTo>
                    <a:cubicBezTo>
                      <a:pt x="40916" y="71"/>
                      <a:pt x="40273" y="1"/>
                      <a:pt x="39629" y="1"/>
                    </a:cubicBezTo>
                    <a:cubicBezTo>
                      <a:pt x="39580" y="1"/>
                      <a:pt x="39530" y="0"/>
                      <a:pt x="394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6" name="Google Shape;6806;p27"/>
              <p:cNvSpPr/>
              <p:nvPr/>
            </p:nvSpPr>
            <p:spPr>
              <a:xfrm rot="5400000">
                <a:off x="5586658" y="627941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7" name="Google Shape;6807;p27"/>
              <p:cNvSpPr/>
              <p:nvPr/>
            </p:nvSpPr>
            <p:spPr>
              <a:xfrm rot="5400000">
                <a:off x="5220996" y="613063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8" name="Google Shape;6808;p27"/>
              <p:cNvSpPr/>
              <p:nvPr/>
            </p:nvSpPr>
            <p:spPr>
              <a:xfrm rot="5400000">
                <a:off x="5314634" y="558848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9" name="Google Shape;6809;p27"/>
              <p:cNvSpPr/>
              <p:nvPr/>
            </p:nvSpPr>
            <p:spPr>
              <a:xfrm rot="5400000">
                <a:off x="5577145" y="57637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0" name="Google Shape;6810;p27"/>
              <p:cNvSpPr/>
              <p:nvPr/>
            </p:nvSpPr>
            <p:spPr>
              <a:xfrm rot="5400000">
                <a:off x="5737234" y="629332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1" name="Google Shape;6811;p27"/>
              <p:cNvSpPr/>
              <p:nvPr/>
            </p:nvSpPr>
            <p:spPr>
              <a:xfrm rot="5400000">
                <a:off x="5813400" y="655048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2" name="Google Shape;6812;p27"/>
              <p:cNvSpPr/>
              <p:nvPr/>
            </p:nvSpPr>
            <p:spPr>
              <a:xfrm rot="5400000">
                <a:off x="5501555" y="65773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3" name="Google Shape;6813;p27"/>
              <p:cNvSpPr/>
              <p:nvPr/>
            </p:nvSpPr>
            <p:spPr>
              <a:xfrm rot="5400000">
                <a:off x="5285777" y="644250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4" name="Google Shape;6814;p27"/>
              <p:cNvSpPr/>
              <p:nvPr/>
            </p:nvSpPr>
            <p:spPr>
              <a:xfrm rot="5400000">
                <a:off x="5399652" y="593855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5" name="Google Shape;6815;p27"/>
              <p:cNvSpPr/>
              <p:nvPr/>
            </p:nvSpPr>
            <p:spPr>
              <a:xfrm rot="5400000">
                <a:off x="4895539" y="623945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6" name="Google Shape;6816;p27"/>
              <p:cNvSpPr/>
              <p:nvPr/>
            </p:nvSpPr>
            <p:spPr>
              <a:xfrm rot="5400000">
                <a:off x="5155669" y="645590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22"/>
                    </a:cubicBezTo>
                    <a:cubicBezTo>
                      <a:pt x="0" y="529"/>
                      <a:pt x="165" y="660"/>
                      <a:pt x="336" y="660"/>
                    </a:cubicBezTo>
                    <a:cubicBezTo>
                      <a:pt x="420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7" name="Google Shape;6817;p27"/>
              <p:cNvSpPr/>
              <p:nvPr/>
            </p:nvSpPr>
            <p:spPr>
              <a:xfrm rot="5400000">
                <a:off x="4997682" y="565659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8" name="Google Shape;6818;p27"/>
              <p:cNvSpPr/>
              <p:nvPr/>
            </p:nvSpPr>
            <p:spPr>
              <a:xfrm rot="5400000">
                <a:off x="5064018" y="556137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9" name="Google Shape;6819;p27"/>
              <p:cNvSpPr/>
              <p:nvPr/>
            </p:nvSpPr>
            <p:spPr>
              <a:xfrm rot="5400000">
                <a:off x="5118738" y="542763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0" name="Google Shape;6820;p27"/>
              <p:cNvSpPr/>
              <p:nvPr/>
            </p:nvSpPr>
            <p:spPr>
              <a:xfrm rot="5400000">
                <a:off x="5100661" y="5157260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0"/>
                    </a:moveTo>
                    <a:cubicBezTo>
                      <a:pt x="149" y="0"/>
                      <a:pt x="9" y="154"/>
                      <a:pt x="9" y="336"/>
                    </a:cubicBezTo>
                    <a:cubicBezTo>
                      <a:pt x="0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1" name="Google Shape;6821;p27"/>
              <p:cNvSpPr/>
              <p:nvPr/>
            </p:nvSpPr>
            <p:spPr>
              <a:xfrm rot="5400000">
                <a:off x="4969257" y="492188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2" name="Google Shape;6822;p27"/>
              <p:cNvSpPr/>
              <p:nvPr/>
            </p:nvSpPr>
            <p:spPr>
              <a:xfrm rot="5400000">
                <a:off x="4727491" y="530689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3" name="Google Shape;6823;p27"/>
              <p:cNvSpPr/>
              <p:nvPr/>
            </p:nvSpPr>
            <p:spPr>
              <a:xfrm rot="5400000">
                <a:off x="5007368" y="570971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4" name="Google Shape;6824;p27"/>
              <p:cNvSpPr/>
              <p:nvPr/>
            </p:nvSpPr>
            <p:spPr>
              <a:xfrm rot="5400000">
                <a:off x="4745827" y="588488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5" name="Google Shape;6825;p27"/>
              <p:cNvSpPr/>
              <p:nvPr/>
            </p:nvSpPr>
            <p:spPr>
              <a:xfrm rot="5400000">
                <a:off x="4904850" y="525342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5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6" name="Google Shape;6826;p27"/>
              <p:cNvSpPr/>
              <p:nvPr/>
            </p:nvSpPr>
            <p:spPr>
              <a:xfrm rot="5400000">
                <a:off x="4791235" y="53606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7" name="Google Shape;6827;p27"/>
              <p:cNvSpPr/>
              <p:nvPr/>
            </p:nvSpPr>
            <p:spPr>
              <a:xfrm rot="5400000">
                <a:off x="4922956" y="5628532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8" name="Google Shape;6828;p27"/>
              <p:cNvSpPr/>
              <p:nvPr/>
            </p:nvSpPr>
            <p:spPr>
              <a:xfrm rot="5400000">
                <a:off x="5110088" y="5871776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9" name="Google Shape;6829;p27"/>
              <p:cNvSpPr/>
              <p:nvPr/>
            </p:nvSpPr>
            <p:spPr>
              <a:xfrm rot="5400000">
                <a:off x="5257870" y="591107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0" name="Google Shape;6830;p27"/>
              <p:cNvSpPr/>
              <p:nvPr/>
            </p:nvSpPr>
            <p:spPr>
              <a:xfrm rot="5400000">
                <a:off x="5362173" y="615740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1" name="Google Shape;6831;p27"/>
              <p:cNvSpPr/>
              <p:nvPr/>
            </p:nvSpPr>
            <p:spPr>
              <a:xfrm rot="5400000">
                <a:off x="5437619" y="610372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4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2" name="Google Shape;6832;p27"/>
              <p:cNvSpPr/>
              <p:nvPr/>
            </p:nvSpPr>
            <p:spPr>
              <a:xfrm rot="5400000">
                <a:off x="5680757" y="5898138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5"/>
                      <a:pt x="168" y="661"/>
                      <a:pt x="340" y="661"/>
                    </a:cubicBezTo>
                    <a:cubicBezTo>
                      <a:pt x="417" y="661"/>
                      <a:pt x="495" y="634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3" name="Google Shape;6833;p27"/>
              <p:cNvSpPr/>
              <p:nvPr/>
            </p:nvSpPr>
            <p:spPr>
              <a:xfrm rot="5400000">
                <a:off x="5352919" y="531974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4" name="Google Shape;6834;p27"/>
              <p:cNvSpPr/>
              <p:nvPr/>
            </p:nvSpPr>
            <p:spPr>
              <a:xfrm rot="5400000">
                <a:off x="5165269" y="519819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5" name="Google Shape;6835;p27"/>
              <p:cNvSpPr/>
              <p:nvPr/>
            </p:nvSpPr>
            <p:spPr>
              <a:xfrm rot="5400000">
                <a:off x="5343002" y="544086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6" name="Google Shape;6836;p27"/>
              <p:cNvSpPr/>
              <p:nvPr/>
            </p:nvSpPr>
            <p:spPr>
              <a:xfrm rot="5400000">
                <a:off x="5381229" y="5574888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7" name="Google Shape;6837;p27"/>
              <p:cNvSpPr/>
              <p:nvPr/>
            </p:nvSpPr>
            <p:spPr>
              <a:xfrm rot="5400000">
                <a:off x="5305034" y="6075521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22"/>
                    </a:cubicBezTo>
                    <a:cubicBezTo>
                      <a:pt x="1" y="532"/>
                      <a:pt x="170" y="670"/>
                      <a:pt x="345" y="670"/>
                    </a:cubicBezTo>
                    <a:cubicBezTo>
                      <a:pt x="426" y="670"/>
                      <a:pt x="508" y="640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8" name="Google Shape;6838;p27"/>
              <p:cNvSpPr/>
              <p:nvPr/>
            </p:nvSpPr>
            <p:spPr>
              <a:xfrm rot="5400000">
                <a:off x="5539551" y="5791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9" name="Google Shape;6839;p27"/>
              <p:cNvSpPr/>
              <p:nvPr/>
            </p:nvSpPr>
            <p:spPr>
              <a:xfrm rot="5400000">
                <a:off x="5689954" y="6225507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0" name="Google Shape;6840;p27"/>
              <p:cNvSpPr/>
              <p:nvPr/>
            </p:nvSpPr>
            <p:spPr>
              <a:xfrm rot="5400000">
                <a:off x="5764968" y="638776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1" name="Google Shape;6841;p27"/>
              <p:cNvSpPr/>
              <p:nvPr/>
            </p:nvSpPr>
            <p:spPr>
              <a:xfrm rot="5400000">
                <a:off x="5783822" y="652323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2" name="Google Shape;6842;p27"/>
              <p:cNvSpPr/>
              <p:nvPr/>
            </p:nvSpPr>
            <p:spPr>
              <a:xfrm rot="5400000">
                <a:off x="5643106" y="669790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3" name="Google Shape;6843;p27"/>
              <p:cNvSpPr/>
              <p:nvPr/>
            </p:nvSpPr>
            <p:spPr>
              <a:xfrm rot="5400000">
                <a:off x="5548748" y="664469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29"/>
                      <a:pt x="159" y="660"/>
                      <a:pt x="326" y="660"/>
                    </a:cubicBezTo>
                    <a:cubicBezTo>
                      <a:pt x="408" y="660"/>
                      <a:pt x="492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4" name="Google Shape;6844;p27"/>
              <p:cNvSpPr/>
              <p:nvPr/>
            </p:nvSpPr>
            <p:spPr>
              <a:xfrm rot="5400000">
                <a:off x="5662248" y="6537434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5" name="Google Shape;6845;p27"/>
              <p:cNvSpPr/>
              <p:nvPr/>
            </p:nvSpPr>
            <p:spPr>
              <a:xfrm rot="5400000">
                <a:off x="5409568" y="663086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2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6" name="Google Shape;6846;p27"/>
              <p:cNvSpPr/>
              <p:nvPr/>
            </p:nvSpPr>
            <p:spPr>
              <a:xfrm rot="5400000">
                <a:off x="4877059" y="534694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7" name="Google Shape;6847;p27"/>
              <p:cNvSpPr/>
              <p:nvPr/>
            </p:nvSpPr>
            <p:spPr>
              <a:xfrm rot="5400000">
                <a:off x="4867891" y="501309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8" name="Google Shape;6848;p27"/>
              <p:cNvSpPr/>
              <p:nvPr/>
            </p:nvSpPr>
            <p:spPr>
              <a:xfrm rot="5400000">
                <a:off x="4755082" y="50266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9" name="Google Shape;6849;p27"/>
              <p:cNvSpPr/>
              <p:nvPr/>
            </p:nvSpPr>
            <p:spPr>
              <a:xfrm rot="5400000">
                <a:off x="4718179" y="5130380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0" name="Google Shape;6850;p27"/>
              <p:cNvSpPr/>
              <p:nvPr/>
            </p:nvSpPr>
            <p:spPr>
              <a:xfrm rot="5400000">
                <a:off x="4502661" y="561513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1" name="Google Shape;6851;p27"/>
              <p:cNvSpPr/>
              <p:nvPr/>
            </p:nvSpPr>
            <p:spPr>
              <a:xfrm rot="5400000">
                <a:off x="4848835" y="596598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2" name="Google Shape;6852;p27"/>
              <p:cNvSpPr/>
              <p:nvPr/>
            </p:nvSpPr>
            <p:spPr>
              <a:xfrm rot="5400000">
                <a:off x="4886371" y="48038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3" name="Google Shape;6853;p27"/>
              <p:cNvSpPr/>
              <p:nvPr/>
            </p:nvSpPr>
            <p:spPr>
              <a:xfrm rot="5400000">
                <a:off x="5793797" y="614368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22"/>
                    </a:cubicBezTo>
                    <a:cubicBezTo>
                      <a:pt x="1" y="532"/>
                      <a:pt x="164" y="664"/>
                      <a:pt x="335" y="664"/>
                    </a:cubicBezTo>
                    <a:cubicBezTo>
                      <a:pt x="414" y="664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4" name="Google Shape;6854;p27"/>
              <p:cNvSpPr/>
              <p:nvPr/>
            </p:nvSpPr>
            <p:spPr>
              <a:xfrm rot="5400000">
                <a:off x="5633218" y="5925075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5" name="Google Shape;6855;p27"/>
              <p:cNvSpPr/>
              <p:nvPr/>
            </p:nvSpPr>
            <p:spPr>
              <a:xfrm rot="5400000">
                <a:off x="5447133" y="553484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6" name="Google Shape;6856;p27"/>
              <p:cNvSpPr/>
              <p:nvPr/>
            </p:nvSpPr>
            <p:spPr>
              <a:xfrm rot="5400000">
                <a:off x="5822884" y="675132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7" name="Google Shape;6857;p27"/>
              <p:cNvSpPr/>
              <p:nvPr/>
            </p:nvSpPr>
            <p:spPr>
              <a:xfrm rot="5400000">
                <a:off x="5755541" y="6184855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8" name="Google Shape;6858;p27"/>
              <p:cNvSpPr/>
              <p:nvPr/>
            </p:nvSpPr>
            <p:spPr>
              <a:xfrm rot="5400000">
                <a:off x="5529779" y="5979296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9" name="Google Shape;6859;p27"/>
              <p:cNvSpPr/>
              <p:nvPr/>
            </p:nvSpPr>
            <p:spPr>
              <a:xfrm rot="5400000">
                <a:off x="5520524" y="567019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0" name="Google Shape;6860;p27"/>
              <p:cNvSpPr/>
              <p:nvPr/>
            </p:nvSpPr>
            <p:spPr>
              <a:xfrm rot="5400000">
                <a:off x="5390397" y="57364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1" name="Google Shape;6861;p27"/>
              <p:cNvSpPr/>
              <p:nvPr/>
            </p:nvSpPr>
            <p:spPr>
              <a:xfrm rot="5400000">
                <a:off x="5492214" y="6266330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2" name="Google Shape;6862;p27"/>
              <p:cNvSpPr/>
              <p:nvPr/>
            </p:nvSpPr>
            <p:spPr>
              <a:xfrm rot="5400000">
                <a:off x="5614508" y="64962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3" name="Google Shape;6863;p27"/>
              <p:cNvSpPr/>
              <p:nvPr/>
            </p:nvSpPr>
            <p:spPr>
              <a:xfrm rot="5400000">
                <a:off x="5044703" y="54811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4" name="Google Shape;6864;p27"/>
              <p:cNvSpPr/>
              <p:nvPr/>
            </p:nvSpPr>
            <p:spPr>
              <a:xfrm rot="5400000">
                <a:off x="5026511" y="511709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1" y="574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5" name="Google Shape;6865;p27"/>
              <p:cNvSpPr/>
              <p:nvPr/>
            </p:nvSpPr>
            <p:spPr>
              <a:xfrm rot="5400000">
                <a:off x="5832081" y="673798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6" name="Google Shape;6866;p27"/>
              <p:cNvSpPr/>
              <p:nvPr/>
            </p:nvSpPr>
            <p:spPr>
              <a:xfrm rot="5400000">
                <a:off x="5127963" y="550813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7" name="Google Shape;6867;p27"/>
              <p:cNvSpPr/>
              <p:nvPr/>
            </p:nvSpPr>
            <p:spPr>
              <a:xfrm rot="5400000">
                <a:off x="4951065" y="50398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8" name="Google Shape;6868;p27"/>
              <p:cNvSpPr/>
              <p:nvPr/>
            </p:nvSpPr>
            <p:spPr>
              <a:xfrm rot="5400000">
                <a:off x="4810233" y="485711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9" name="Google Shape;6869;p27"/>
              <p:cNvSpPr/>
              <p:nvPr/>
            </p:nvSpPr>
            <p:spPr>
              <a:xfrm rot="5400000">
                <a:off x="4800605" y="4948389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0" name="Google Shape;6870;p27"/>
              <p:cNvSpPr/>
              <p:nvPr/>
            </p:nvSpPr>
            <p:spPr>
              <a:xfrm rot="5400000">
                <a:off x="4839206" y="518511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1" name="Google Shape;6871;p27"/>
              <p:cNvSpPr/>
              <p:nvPr/>
            </p:nvSpPr>
            <p:spPr>
              <a:xfrm rot="5400000">
                <a:off x="5035592" y="529338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2" name="Google Shape;6872;p27"/>
              <p:cNvSpPr/>
              <p:nvPr/>
            </p:nvSpPr>
            <p:spPr>
              <a:xfrm rot="5400000">
                <a:off x="5267585" y="5373965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3" name="Google Shape;6873;p27"/>
              <p:cNvSpPr/>
              <p:nvPr/>
            </p:nvSpPr>
            <p:spPr>
              <a:xfrm rot="5400000">
                <a:off x="5136930" y="57501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4" name="Google Shape;6874;p27"/>
              <p:cNvSpPr/>
              <p:nvPr/>
            </p:nvSpPr>
            <p:spPr>
              <a:xfrm rot="5400000">
                <a:off x="5211886" y="581816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5" name="Google Shape;6875;p27"/>
              <p:cNvSpPr/>
              <p:nvPr/>
            </p:nvSpPr>
            <p:spPr>
              <a:xfrm rot="5400000">
                <a:off x="5295262" y="5804217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5"/>
                      <a:pt x="11" y="155"/>
                      <a:pt x="11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6" name="Google Shape;6876;p27"/>
              <p:cNvSpPr/>
              <p:nvPr/>
            </p:nvSpPr>
            <p:spPr>
              <a:xfrm rot="5400000">
                <a:off x="5323918" y="621176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69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7" name="Google Shape;6877;p27"/>
              <p:cNvSpPr/>
              <p:nvPr/>
            </p:nvSpPr>
            <p:spPr>
              <a:xfrm rot="5400000">
                <a:off x="5276926" y="6333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8" name="Google Shape;6878;p27"/>
              <p:cNvSpPr/>
              <p:nvPr/>
            </p:nvSpPr>
            <p:spPr>
              <a:xfrm rot="5400000">
                <a:off x="5016680" y="6033632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9" name="Google Shape;6879;p27"/>
              <p:cNvSpPr/>
              <p:nvPr/>
            </p:nvSpPr>
            <p:spPr>
              <a:xfrm rot="5400000">
                <a:off x="4696186" y="5521243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0" name="Google Shape;6880;p27"/>
              <p:cNvSpPr/>
              <p:nvPr/>
            </p:nvSpPr>
            <p:spPr>
              <a:xfrm rot="5400000">
                <a:off x="4590183" y="554829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1" name="Google Shape;6881;p27"/>
              <p:cNvSpPr/>
              <p:nvPr/>
            </p:nvSpPr>
            <p:spPr>
              <a:xfrm rot="5400000">
                <a:off x="4648417" y="6061635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1" y="665"/>
                      <a:pt x="345" y="665"/>
                    </a:cubicBezTo>
                    <a:cubicBezTo>
                      <a:pt x="426" y="665"/>
                      <a:pt x="508" y="636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882" name="Google Shape;6882;p27"/>
            <p:cNvGrpSpPr/>
            <p:nvPr/>
          </p:nvGrpSpPr>
          <p:grpSpPr>
            <a:xfrm>
              <a:off x="-517710" y="4240804"/>
              <a:ext cx="3094726" cy="1193494"/>
              <a:chOff x="-1251962" y="4287033"/>
              <a:chExt cx="3651163" cy="1408086"/>
            </a:xfrm>
          </p:grpSpPr>
          <p:sp>
            <p:nvSpPr>
              <p:cNvPr id="6883" name="Google Shape;6883;p27"/>
              <p:cNvSpPr/>
              <p:nvPr/>
            </p:nvSpPr>
            <p:spPr>
              <a:xfrm rot="5400000">
                <a:off x="-878961" y="528205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1"/>
                      <a:pt x="570" y="574"/>
                    </a:cubicBezTo>
                    <a:cubicBezTo>
                      <a:pt x="780" y="364"/>
                      <a:pt x="640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4" name="Google Shape;6884;p27"/>
              <p:cNvSpPr/>
              <p:nvPr/>
            </p:nvSpPr>
            <p:spPr>
              <a:xfrm rot="5400000">
                <a:off x="-130424" y="3165494"/>
                <a:ext cx="1408086" cy="3651163"/>
              </a:xfrm>
              <a:custGeom>
                <a:avLst/>
                <a:gdLst/>
                <a:ahLst/>
                <a:cxnLst/>
                <a:rect l="l" t="t" r="r" b="b"/>
                <a:pathLst>
                  <a:path w="24447" h="63391" extrusionOk="0">
                    <a:moveTo>
                      <a:pt x="10160" y="0"/>
                    </a:moveTo>
                    <a:cubicBezTo>
                      <a:pt x="10163" y="0"/>
                      <a:pt x="10166" y="1"/>
                      <a:pt x="10169" y="1"/>
                    </a:cubicBezTo>
                    <a:lnTo>
                      <a:pt x="10169" y="1"/>
                    </a:lnTo>
                    <a:cubicBezTo>
                      <a:pt x="10170" y="1"/>
                      <a:pt x="10172" y="0"/>
                      <a:pt x="10174" y="0"/>
                    </a:cubicBezTo>
                    <a:close/>
                    <a:moveTo>
                      <a:pt x="10169" y="1"/>
                    </a:moveTo>
                    <a:cubicBezTo>
                      <a:pt x="7917" y="225"/>
                      <a:pt x="5638" y="645"/>
                      <a:pt x="3877" y="2155"/>
                    </a:cubicBezTo>
                    <a:cubicBezTo>
                      <a:pt x="2267" y="3988"/>
                      <a:pt x="1092" y="6129"/>
                      <a:pt x="392" y="8452"/>
                    </a:cubicBezTo>
                    <a:cubicBezTo>
                      <a:pt x="1358" y="11307"/>
                      <a:pt x="3121" y="13966"/>
                      <a:pt x="4702" y="16373"/>
                    </a:cubicBezTo>
                    <a:cubicBezTo>
                      <a:pt x="4659" y="16402"/>
                      <a:pt x="4605" y="16415"/>
                      <a:pt x="4541" y="16415"/>
                    </a:cubicBezTo>
                    <a:cubicBezTo>
                      <a:pt x="3618" y="16415"/>
                      <a:pt x="641" y="13591"/>
                      <a:pt x="0" y="13028"/>
                    </a:cubicBezTo>
                    <a:lnTo>
                      <a:pt x="0" y="13028"/>
                    </a:lnTo>
                    <a:cubicBezTo>
                      <a:pt x="294" y="15841"/>
                      <a:pt x="854" y="18611"/>
                      <a:pt x="1694" y="21312"/>
                    </a:cubicBezTo>
                    <a:cubicBezTo>
                      <a:pt x="3331" y="23257"/>
                      <a:pt x="5276" y="25160"/>
                      <a:pt x="7445" y="26490"/>
                    </a:cubicBezTo>
                    <a:cubicBezTo>
                      <a:pt x="9214" y="27354"/>
                      <a:pt x="8153" y="27637"/>
                      <a:pt x="6751" y="27637"/>
                    </a:cubicBezTo>
                    <a:cubicBezTo>
                      <a:pt x="5702" y="27637"/>
                      <a:pt x="4462" y="27479"/>
                      <a:pt x="4072" y="27287"/>
                    </a:cubicBezTo>
                    <a:lnTo>
                      <a:pt x="4072" y="27287"/>
                    </a:lnTo>
                    <a:cubicBezTo>
                      <a:pt x="6451" y="32199"/>
                      <a:pt x="8872" y="37083"/>
                      <a:pt x="11251" y="41994"/>
                    </a:cubicBezTo>
                    <a:cubicBezTo>
                      <a:pt x="13868" y="47871"/>
                      <a:pt x="15547" y="54029"/>
                      <a:pt x="17324" y="60172"/>
                    </a:cubicBezTo>
                    <a:cubicBezTo>
                      <a:pt x="17633" y="61099"/>
                      <a:pt x="18049" y="63391"/>
                      <a:pt x="18683" y="63391"/>
                    </a:cubicBezTo>
                    <a:cubicBezTo>
                      <a:pt x="18938" y="63391"/>
                      <a:pt x="19229" y="63018"/>
                      <a:pt x="19563" y="62033"/>
                    </a:cubicBezTo>
                    <a:cubicBezTo>
                      <a:pt x="20193" y="60382"/>
                      <a:pt x="20109" y="58632"/>
                      <a:pt x="20752" y="56953"/>
                    </a:cubicBezTo>
                    <a:cubicBezTo>
                      <a:pt x="22376" y="49649"/>
                      <a:pt x="23985" y="42204"/>
                      <a:pt x="24167" y="34690"/>
                    </a:cubicBezTo>
                    <a:lnTo>
                      <a:pt x="24167" y="34690"/>
                    </a:lnTo>
                    <a:cubicBezTo>
                      <a:pt x="24003" y="34894"/>
                      <a:pt x="23840" y="35099"/>
                      <a:pt x="23676" y="35303"/>
                    </a:cubicBezTo>
                    <a:lnTo>
                      <a:pt x="23676" y="35303"/>
                    </a:lnTo>
                    <a:cubicBezTo>
                      <a:pt x="23677" y="35300"/>
                      <a:pt x="23677" y="35297"/>
                      <a:pt x="23677" y="35291"/>
                    </a:cubicBezTo>
                    <a:lnTo>
                      <a:pt x="23677" y="35291"/>
                    </a:lnTo>
                    <a:cubicBezTo>
                      <a:pt x="23322" y="35634"/>
                      <a:pt x="22447" y="37217"/>
                      <a:pt x="21830" y="37217"/>
                    </a:cubicBezTo>
                    <a:cubicBezTo>
                      <a:pt x="21717" y="37217"/>
                      <a:pt x="21613" y="37164"/>
                      <a:pt x="21522" y="37041"/>
                    </a:cubicBezTo>
                    <a:cubicBezTo>
                      <a:pt x="22124" y="35319"/>
                      <a:pt x="23145" y="33654"/>
                      <a:pt x="23887" y="31961"/>
                    </a:cubicBezTo>
                    <a:cubicBezTo>
                      <a:pt x="24447" y="29470"/>
                      <a:pt x="23915" y="26518"/>
                      <a:pt x="23971" y="23985"/>
                    </a:cubicBezTo>
                    <a:lnTo>
                      <a:pt x="23971" y="23985"/>
                    </a:lnTo>
                    <a:cubicBezTo>
                      <a:pt x="23641" y="24303"/>
                      <a:pt x="22285" y="26257"/>
                      <a:pt x="21624" y="26257"/>
                    </a:cubicBezTo>
                    <a:cubicBezTo>
                      <a:pt x="21471" y="26257"/>
                      <a:pt x="21356" y="26154"/>
                      <a:pt x="21298" y="25902"/>
                    </a:cubicBezTo>
                    <a:cubicBezTo>
                      <a:pt x="22166" y="23845"/>
                      <a:pt x="23467" y="21676"/>
                      <a:pt x="23593" y="19437"/>
                    </a:cubicBezTo>
                    <a:cubicBezTo>
                      <a:pt x="23089" y="16387"/>
                      <a:pt x="22767" y="13266"/>
                      <a:pt x="21732" y="10341"/>
                    </a:cubicBezTo>
                    <a:cubicBezTo>
                      <a:pt x="21512" y="10870"/>
                      <a:pt x="18931" y="14272"/>
                      <a:pt x="18069" y="14272"/>
                    </a:cubicBezTo>
                    <a:cubicBezTo>
                      <a:pt x="17837" y="14272"/>
                      <a:pt x="17730" y="14024"/>
                      <a:pt x="17828" y="13406"/>
                    </a:cubicBezTo>
                    <a:cubicBezTo>
                      <a:pt x="18695" y="10873"/>
                      <a:pt x="19157" y="8228"/>
                      <a:pt x="19493" y="5570"/>
                    </a:cubicBezTo>
                    <a:cubicBezTo>
                      <a:pt x="17312" y="2731"/>
                      <a:pt x="13859" y="200"/>
                      <a:pt x="1016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5" name="Google Shape;6885;p27"/>
              <p:cNvSpPr/>
              <p:nvPr/>
            </p:nvSpPr>
            <p:spPr>
              <a:xfrm rot="5400000">
                <a:off x="2040262" y="453675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6" name="Google Shape;6886;p27"/>
              <p:cNvSpPr/>
              <p:nvPr/>
            </p:nvSpPr>
            <p:spPr>
              <a:xfrm rot="5400000">
                <a:off x="-915834" y="529117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7" name="Google Shape;6887;p27"/>
              <p:cNvSpPr/>
              <p:nvPr/>
            </p:nvSpPr>
            <p:spPr>
              <a:xfrm rot="5400000">
                <a:off x="204028" y="506971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8" name="Google Shape;6888;p27"/>
              <p:cNvSpPr/>
              <p:nvPr/>
            </p:nvSpPr>
            <p:spPr>
              <a:xfrm rot="5400000">
                <a:off x="743166" y="464076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9" name="Google Shape;6889;p27"/>
              <p:cNvSpPr/>
              <p:nvPr/>
            </p:nvSpPr>
            <p:spPr>
              <a:xfrm rot="5400000">
                <a:off x="1032779" y="4783904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0" name="Google Shape;6890;p27"/>
              <p:cNvSpPr/>
              <p:nvPr/>
            </p:nvSpPr>
            <p:spPr>
              <a:xfrm rot="5400000">
                <a:off x="1198264" y="4744628"/>
                <a:ext cx="45214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1" name="Google Shape;6891;p27"/>
              <p:cNvSpPr/>
              <p:nvPr/>
            </p:nvSpPr>
            <p:spPr>
              <a:xfrm rot="5400000">
                <a:off x="1364614" y="4691819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0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2" name="Google Shape;6892;p27"/>
              <p:cNvSpPr/>
              <p:nvPr/>
            </p:nvSpPr>
            <p:spPr>
              <a:xfrm rot="5400000">
                <a:off x="1903283" y="4484528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3" name="Google Shape;6893;p27"/>
              <p:cNvSpPr/>
              <p:nvPr/>
            </p:nvSpPr>
            <p:spPr>
              <a:xfrm rot="5400000">
                <a:off x="1655754" y="449803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4" name="Google Shape;6894;p27"/>
              <p:cNvSpPr/>
              <p:nvPr/>
            </p:nvSpPr>
            <p:spPr>
              <a:xfrm rot="5400000">
                <a:off x="1572377" y="465337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5" name="Google Shape;6895;p27"/>
              <p:cNvSpPr/>
              <p:nvPr/>
            </p:nvSpPr>
            <p:spPr>
              <a:xfrm rot="5400000">
                <a:off x="1697053" y="471839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6" name="Google Shape;6896;p27"/>
              <p:cNvSpPr/>
              <p:nvPr/>
            </p:nvSpPr>
            <p:spPr>
              <a:xfrm rot="5400000">
                <a:off x="1780372" y="461528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8"/>
                      <a:pt x="575" y="560"/>
                    </a:cubicBezTo>
                    <a:cubicBezTo>
                      <a:pt x="771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7" name="Google Shape;6897;p27"/>
              <p:cNvSpPr/>
              <p:nvPr/>
            </p:nvSpPr>
            <p:spPr>
              <a:xfrm rot="5400000">
                <a:off x="1821469" y="4913305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6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8" name="Google Shape;6898;p27"/>
              <p:cNvSpPr/>
              <p:nvPr/>
            </p:nvSpPr>
            <p:spPr>
              <a:xfrm rot="5400000">
                <a:off x="660740" y="482280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9" name="Google Shape;6899;p27"/>
              <p:cNvSpPr/>
              <p:nvPr/>
            </p:nvSpPr>
            <p:spPr>
              <a:xfrm rot="5400000">
                <a:off x="369801" y="5044262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40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0" name="Google Shape;6900;p27"/>
              <p:cNvSpPr/>
              <p:nvPr/>
            </p:nvSpPr>
            <p:spPr>
              <a:xfrm rot="5400000">
                <a:off x="-828491" y="536827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1" name="Google Shape;6901;p27"/>
              <p:cNvSpPr/>
              <p:nvPr/>
            </p:nvSpPr>
            <p:spPr>
              <a:xfrm rot="5400000">
                <a:off x="-583510" y="521334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2" name="Google Shape;6902;p27"/>
              <p:cNvSpPr/>
              <p:nvPr/>
            </p:nvSpPr>
            <p:spPr>
              <a:xfrm rot="5400000">
                <a:off x="120969" y="5226761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3" name="Google Shape;6903;p27"/>
              <p:cNvSpPr/>
              <p:nvPr/>
            </p:nvSpPr>
            <p:spPr>
              <a:xfrm rot="5400000">
                <a:off x="-790611" y="525302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4" name="Google Shape;6904;p27"/>
              <p:cNvSpPr/>
              <p:nvPr/>
            </p:nvSpPr>
            <p:spPr>
              <a:xfrm rot="5400000">
                <a:off x="-1124145" y="53682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5" name="Google Shape;6905;p27"/>
              <p:cNvSpPr/>
              <p:nvPr/>
            </p:nvSpPr>
            <p:spPr>
              <a:xfrm rot="5400000">
                <a:off x="-251647" y="5240035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6" name="Google Shape;6906;p27"/>
              <p:cNvSpPr/>
              <p:nvPr/>
            </p:nvSpPr>
            <p:spPr>
              <a:xfrm rot="5400000">
                <a:off x="619469" y="516079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7" name="Google Shape;6907;p27"/>
              <p:cNvSpPr/>
              <p:nvPr/>
            </p:nvSpPr>
            <p:spPr>
              <a:xfrm rot="5400000">
                <a:off x="991019" y="503098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2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8" name="Google Shape;6908;p27"/>
              <p:cNvSpPr/>
              <p:nvPr/>
            </p:nvSpPr>
            <p:spPr>
              <a:xfrm rot="5400000">
                <a:off x="1240197" y="501733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9" name="Google Shape;6909;p27"/>
              <p:cNvSpPr/>
              <p:nvPr/>
            </p:nvSpPr>
            <p:spPr>
              <a:xfrm rot="5400000">
                <a:off x="1274080" y="439196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0" name="Google Shape;6910;p27"/>
              <p:cNvSpPr/>
              <p:nvPr/>
            </p:nvSpPr>
            <p:spPr>
              <a:xfrm rot="5400000">
                <a:off x="1406201" y="486225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1" name="Google Shape;6911;p27"/>
              <p:cNvSpPr/>
              <p:nvPr/>
            </p:nvSpPr>
            <p:spPr>
              <a:xfrm rot="5400000">
                <a:off x="1531021" y="4940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2" name="Google Shape;6912;p27"/>
              <p:cNvSpPr/>
              <p:nvPr/>
            </p:nvSpPr>
            <p:spPr>
              <a:xfrm rot="5400000">
                <a:off x="1614109" y="5056845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32"/>
                      <a:pt x="164" y="671"/>
                      <a:pt x="334" y="671"/>
                    </a:cubicBezTo>
                    <a:cubicBezTo>
                      <a:pt x="413" y="671"/>
                      <a:pt x="494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3" name="Google Shape;6913;p27"/>
              <p:cNvSpPr/>
              <p:nvPr/>
            </p:nvSpPr>
            <p:spPr>
              <a:xfrm rot="5400000">
                <a:off x="1967797" y="4691757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lnTo>
                      <a:pt x="10" y="323"/>
                    </a:lnTo>
                    <a:lnTo>
                      <a:pt x="10" y="323"/>
                    </a:lnTo>
                    <a:cubicBezTo>
                      <a:pt x="0" y="526"/>
                      <a:pt x="164" y="662"/>
                      <a:pt x="341" y="662"/>
                    </a:cubicBezTo>
                    <a:cubicBezTo>
                      <a:pt x="419" y="662"/>
                      <a:pt x="500" y="635"/>
                      <a:pt x="569" y="574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4" name="Google Shape;6914;p27"/>
              <p:cNvSpPr/>
              <p:nvPr/>
            </p:nvSpPr>
            <p:spPr>
              <a:xfrm rot="5400000">
                <a:off x="14325" y="509946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5" name="Google Shape;6915;p27"/>
              <p:cNvSpPr/>
              <p:nvPr/>
            </p:nvSpPr>
            <p:spPr>
              <a:xfrm rot="5400000">
                <a:off x="1290111" y="44980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6" name="Google Shape;6916;p27"/>
              <p:cNvSpPr/>
              <p:nvPr/>
            </p:nvSpPr>
            <p:spPr>
              <a:xfrm rot="5400000">
                <a:off x="1130233" y="451062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7" name="Google Shape;6917;p27"/>
              <p:cNvSpPr/>
              <p:nvPr/>
            </p:nvSpPr>
            <p:spPr>
              <a:xfrm rot="5400000">
                <a:off x="-356219" y="516071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69" y="560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8" name="Google Shape;6918;p27"/>
              <p:cNvSpPr/>
              <p:nvPr/>
            </p:nvSpPr>
            <p:spPr>
              <a:xfrm rot="5400000">
                <a:off x="953621" y="4743950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30"/>
                      <a:pt x="561" y="560"/>
                    </a:cubicBezTo>
                    <a:cubicBezTo>
                      <a:pt x="770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9" name="Google Shape;6919;p27"/>
              <p:cNvSpPr/>
              <p:nvPr/>
            </p:nvSpPr>
            <p:spPr>
              <a:xfrm rot="5400000">
                <a:off x="536813" y="4678833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0" name="Google Shape;6920;p27"/>
              <p:cNvSpPr/>
              <p:nvPr/>
            </p:nvSpPr>
            <p:spPr>
              <a:xfrm rot="5400000">
                <a:off x="411705" y="479645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1" name="Google Shape;6921;p27"/>
              <p:cNvSpPr/>
              <p:nvPr/>
            </p:nvSpPr>
            <p:spPr>
              <a:xfrm rot="5400000">
                <a:off x="-127893" y="509646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0"/>
                    </a:moveTo>
                    <a:cubicBezTo>
                      <a:pt x="149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2" name="Google Shape;6922;p27"/>
              <p:cNvSpPr/>
              <p:nvPr/>
            </p:nvSpPr>
            <p:spPr>
              <a:xfrm rot="5400000">
                <a:off x="-500508" y="5148037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3" name="Google Shape;6923;p27"/>
              <p:cNvSpPr/>
              <p:nvPr/>
            </p:nvSpPr>
            <p:spPr>
              <a:xfrm rot="5400000">
                <a:off x="162268" y="497915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4" name="Google Shape;6924;p27"/>
              <p:cNvSpPr/>
              <p:nvPr/>
            </p:nvSpPr>
            <p:spPr>
              <a:xfrm rot="5400000">
                <a:off x="701549" y="492709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5" name="Google Shape;6925;p27"/>
              <p:cNvSpPr/>
              <p:nvPr/>
            </p:nvSpPr>
            <p:spPr>
              <a:xfrm rot="5400000">
                <a:off x="784398" y="501751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7" y="637"/>
                      <a:pt x="574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6" name="Google Shape;6926;p27"/>
              <p:cNvSpPr/>
              <p:nvPr/>
            </p:nvSpPr>
            <p:spPr>
              <a:xfrm rot="5400000">
                <a:off x="1156994" y="4953214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27" name="Google Shape;6927;p27"/>
            <p:cNvGrpSpPr/>
            <p:nvPr/>
          </p:nvGrpSpPr>
          <p:grpSpPr>
            <a:xfrm>
              <a:off x="7971925" y="888844"/>
              <a:ext cx="1841282" cy="1270678"/>
              <a:chOff x="7765157" y="241039"/>
              <a:chExt cx="2172347" cy="1499148"/>
            </a:xfrm>
          </p:grpSpPr>
          <p:sp>
            <p:nvSpPr>
              <p:cNvPr id="6928" name="Google Shape;6928;p27"/>
              <p:cNvSpPr/>
              <p:nvPr/>
            </p:nvSpPr>
            <p:spPr>
              <a:xfrm rot="5400000">
                <a:off x="8101757" y="-95561"/>
                <a:ext cx="1499148" cy="2172347"/>
              </a:xfrm>
              <a:custGeom>
                <a:avLst/>
                <a:gdLst/>
                <a:ahLst/>
                <a:cxnLst/>
                <a:rect l="l" t="t" r="r" b="b"/>
                <a:pathLst>
                  <a:path w="26028" h="37716" extrusionOk="0">
                    <a:moveTo>
                      <a:pt x="3502" y="1"/>
                    </a:moveTo>
                    <a:cubicBezTo>
                      <a:pt x="2869" y="1"/>
                      <a:pt x="2456" y="631"/>
                      <a:pt x="2155" y="1147"/>
                    </a:cubicBezTo>
                    <a:cubicBezTo>
                      <a:pt x="1022" y="3386"/>
                      <a:pt x="686" y="5877"/>
                      <a:pt x="518" y="8354"/>
                    </a:cubicBezTo>
                    <a:cubicBezTo>
                      <a:pt x="0" y="11208"/>
                      <a:pt x="742" y="14091"/>
                      <a:pt x="1568" y="16792"/>
                    </a:cubicBezTo>
                    <a:cubicBezTo>
                      <a:pt x="3667" y="23635"/>
                      <a:pt x="9544" y="28602"/>
                      <a:pt x="15253" y="32394"/>
                    </a:cubicBezTo>
                    <a:cubicBezTo>
                      <a:pt x="17772" y="34032"/>
                      <a:pt x="20151" y="35515"/>
                      <a:pt x="22585" y="37208"/>
                    </a:cubicBezTo>
                    <a:cubicBezTo>
                      <a:pt x="22917" y="37379"/>
                      <a:pt x="23364" y="37716"/>
                      <a:pt x="23756" y="37716"/>
                    </a:cubicBezTo>
                    <a:cubicBezTo>
                      <a:pt x="23909" y="37716"/>
                      <a:pt x="24054" y="37664"/>
                      <a:pt x="24181" y="37530"/>
                    </a:cubicBezTo>
                    <a:cubicBezTo>
                      <a:pt x="24712" y="36075"/>
                      <a:pt x="24908" y="34493"/>
                      <a:pt x="25146" y="32940"/>
                    </a:cubicBezTo>
                    <a:cubicBezTo>
                      <a:pt x="25636" y="30547"/>
                      <a:pt x="26028" y="28098"/>
                      <a:pt x="25916" y="25678"/>
                    </a:cubicBezTo>
                    <a:cubicBezTo>
                      <a:pt x="25818" y="18639"/>
                      <a:pt x="23117" y="11544"/>
                      <a:pt x="18136" y="6507"/>
                    </a:cubicBezTo>
                    <a:cubicBezTo>
                      <a:pt x="15519" y="3820"/>
                      <a:pt x="11993" y="2029"/>
                      <a:pt x="8438" y="825"/>
                    </a:cubicBezTo>
                    <a:cubicBezTo>
                      <a:pt x="7162" y="436"/>
                      <a:pt x="5790" y="26"/>
                      <a:pt x="4443" y="26"/>
                    </a:cubicBezTo>
                    <a:cubicBezTo>
                      <a:pt x="4239" y="26"/>
                      <a:pt x="4036" y="36"/>
                      <a:pt x="3834" y="56"/>
                    </a:cubicBezTo>
                    <a:cubicBezTo>
                      <a:pt x="3717" y="18"/>
                      <a:pt x="3607" y="1"/>
                      <a:pt x="35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9" name="Google Shape;6929;p27"/>
              <p:cNvSpPr/>
              <p:nvPr/>
            </p:nvSpPr>
            <p:spPr>
              <a:xfrm rot="5400000">
                <a:off x="9048237" y="33820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0" name="Google Shape;6930;p27"/>
              <p:cNvSpPr/>
              <p:nvPr/>
            </p:nvSpPr>
            <p:spPr>
              <a:xfrm rot="5400000">
                <a:off x="9285432" y="33836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1" name="Google Shape;6931;p27"/>
              <p:cNvSpPr/>
              <p:nvPr/>
            </p:nvSpPr>
            <p:spPr>
              <a:xfrm rot="5400000">
                <a:off x="9575016" y="44917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2" name="Google Shape;6932;p27"/>
              <p:cNvSpPr/>
              <p:nvPr/>
            </p:nvSpPr>
            <p:spPr>
              <a:xfrm rot="5400000">
                <a:off x="8871720" y="73401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3" name="Google Shape;6933;p27"/>
              <p:cNvSpPr/>
              <p:nvPr/>
            </p:nvSpPr>
            <p:spPr>
              <a:xfrm rot="5400000">
                <a:off x="8813172" y="548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4" name="Google Shape;6934;p27"/>
              <p:cNvSpPr/>
              <p:nvPr/>
            </p:nvSpPr>
            <p:spPr>
              <a:xfrm rot="5400000">
                <a:off x="8663188" y="73744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1"/>
                    </a:moveTo>
                    <a:cubicBezTo>
                      <a:pt x="140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5" name="Google Shape;6935;p27"/>
              <p:cNvSpPr/>
              <p:nvPr/>
            </p:nvSpPr>
            <p:spPr>
              <a:xfrm rot="5400000">
                <a:off x="8687581" y="8432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6" name="Google Shape;6936;p27"/>
              <p:cNvSpPr/>
              <p:nvPr/>
            </p:nvSpPr>
            <p:spPr>
              <a:xfrm rot="5400000">
                <a:off x="8917453" y="767653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7" name="Google Shape;6937;p27"/>
              <p:cNvSpPr/>
              <p:nvPr/>
            </p:nvSpPr>
            <p:spPr>
              <a:xfrm rot="5400000">
                <a:off x="9085787" y="41947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8" name="Google Shape;6938;p27"/>
              <p:cNvSpPr/>
              <p:nvPr/>
            </p:nvSpPr>
            <p:spPr>
              <a:xfrm rot="5400000">
                <a:off x="9140260" y="55174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9" name="Google Shape;6939;p27"/>
              <p:cNvSpPr/>
              <p:nvPr/>
            </p:nvSpPr>
            <p:spPr>
              <a:xfrm rot="5400000">
                <a:off x="8692275" y="9350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0" name="Google Shape;6940;p27"/>
              <p:cNvSpPr/>
              <p:nvPr/>
            </p:nvSpPr>
            <p:spPr>
              <a:xfrm rot="5400000">
                <a:off x="8471475" y="8681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1" name="Google Shape;6941;p27"/>
              <p:cNvSpPr/>
              <p:nvPr/>
            </p:nvSpPr>
            <p:spPr>
              <a:xfrm rot="5400000">
                <a:off x="8345625" y="1113814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2" name="Google Shape;6942;p27"/>
              <p:cNvSpPr/>
              <p:nvPr/>
            </p:nvSpPr>
            <p:spPr>
              <a:xfrm rot="5400000">
                <a:off x="8307812" y="127269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3" name="Google Shape;6943;p27"/>
              <p:cNvSpPr/>
              <p:nvPr/>
            </p:nvSpPr>
            <p:spPr>
              <a:xfrm rot="5400000">
                <a:off x="8062504" y="130385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4" name="Google Shape;6944;p27"/>
              <p:cNvSpPr/>
              <p:nvPr/>
            </p:nvSpPr>
            <p:spPr>
              <a:xfrm rot="5400000">
                <a:off x="8025728" y="14717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5" name="Google Shape;6945;p27"/>
              <p:cNvSpPr/>
              <p:nvPr/>
            </p:nvSpPr>
            <p:spPr>
              <a:xfrm rot="5400000">
                <a:off x="9051078" y="83225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6" name="Google Shape;6946;p27"/>
              <p:cNvSpPr/>
              <p:nvPr/>
            </p:nvSpPr>
            <p:spPr>
              <a:xfrm rot="5400000">
                <a:off x="8096461" y="140955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7" y="657"/>
                    </a:cubicBezTo>
                    <a:cubicBezTo>
                      <a:pt x="418" y="657"/>
                      <a:pt x="503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7" name="Google Shape;6947;p27"/>
              <p:cNvSpPr/>
              <p:nvPr/>
            </p:nvSpPr>
            <p:spPr>
              <a:xfrm rot="5400000">
                <a:off x="8624368" y="872739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8" name="Google Shape;6948;p27"/>
              <p:cNvSpPr/>
              <p:nvPr/>
            </p:nvSpPr>
            <p:spPr>
              <a:xfrm rot="5400000">
                <a:off x="8444836" y="101800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9" name="Google Shape;6949;p27"/>
              <p:cNvSpPr/>
              <p:nvPr/>
            </p:nvSpPr>
            <p:spPr>
              <a:xfrm rot="5400000">
                <a:off x="8814526" y="53657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6" y="658"/>
                      <a:pt x="338" y="658"/>
                    </a:cubicBezTo>
                    <a:cubicBezTo>
                      <a:pt x="420" y="658"/>
                      <a:pt x="502" y="628"/>
                      <a:pt x="570" y="561"/>
                    </a:cubicBezTo>
                    <a:cubicBezTo>
                      <a:pt x="779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0" name="Google Shape;6950;p27"/>
              <p:cNvSpPr/>
              <p:nvPr/>
            </p:nvSpPr>
            <p:spPr>
              <a:xfrm rot="5400000">
                <a:off x="8622928" y="54086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1" name="Google Shape;6951;p27"/>
              <p:cNvSpPr/>
              <p:nvPr/>
            </p:nvSpPr>
            <p:spPr>
              <a:xfrm rot="5400000">
                <a:off x="8441640" y="72704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2" name="Google Shape;6952;p27"/>
              <p:cNvSpPr/>
              <p:nvPr/>
            </p:nvSpPr>
            <p:spPr>
              <a:xfrm rot="5400000">
                <a:off x="8421855" y="82257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3" name="Google Shape;6953;p27"/>
              <p:cNvSpPr/>
              <p:nvPr/>
            </p:nvSpPr>
            <p:spPr>
              <a:xfrm rot="5400000">
                <a:off x="8289409" y="95766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4" name="Google Shape;6954;p27"/>
              <p:cNvSpPr/>
              <p:nvPr/>
            </p:nvSpPr>
            <p:spPr>
              <a:xfrm rot="5400000">
                <a:off x="8330304" y="834927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5" name="Google Shape;6955;p27"/>
              <p:cNvSpPr/>
              <p:nvPr/>
            </p:nvSpPr>
            <p:spPr>
              <a:xfrm rot="5400000">
                <a:off x="8521383" y="7069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6" name="Google Shape;6956;p27"/>
              <p:cNvSpPr/>
              <p:nvPr/>
            </p:nvSpPr>
            <p:spPr>
              <a:xfrm rot="5400000">
                <a:off x="8734206" y="51189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7" name="Google Shape;6957;p27"/>
              <p:cNvSpPr/>
              <p:nvPr/>
            </p:nvSpPr>
            <p:spPr>
              <a:xfrm rot="5400000">
                <a:off x="8941919" y="461891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8" name="Google Shape;6958;p27"/>
              <p:cNvSpPr/>
              <p:nvPr/>
            </p:nvSpPr>
            <p:spPr>
              <a:xfrm rot="5400000">
                <a:off x="9570533" y="59044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9" name="Google Shape;6959;p27"/>
              <p:cNvSpPr/>
              <p:nvPr/>
            </p:nvSpPr>
            <p:spPr>
              <a:xfrm rot="5400000">
                <a:off x="8805109" y="64966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0" name="Google Shape;6960;p27"/>
              <p:cNvSpPr/>
              <p:nvPr/>
            </p:nvSpPr>
            <p:spPr>
              <a:xfrm rot="5400000">
                <a:off x="8849027" y="590483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1" name="Google Shape;6961;p27"/>
              <p:cNvSpPr/>
              <p:nvPr/>
            </p:nvSpPr>
            <p:spPr>
              <a:xfrm rot="5400000">
                <a:off x="8876846" y="4917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2" name="Google Shape;6962;p27"/>
              <p:cNvSpPr/>
              <p:nvPr/>
            </p:nvSpPr>
            <p:spPr>
              <a:xfrm rot="5400000">
                <a:off x="9223326" y="398141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3" name="Google Shape;6963;p27"/>
              <p:cNvSpPr/>
              <p:nvPr/>
            </p:nvSpPr>
            <p:spPr>
              <a:xfrm rot="5400000">
                <a:off x="9791888" y="39930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4" name="Google Shape;6964;p27"/>
              <p:cNvSpPr/>
              <p:nvPr/>
            </p:nvSpPr>
            <p:spPr>
              <a:xfrm rot="5400000">
                <a:off x="9669089" y="3716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5" name="Google Shape;6965;p27"/>
              <p:cNvSpPr/>
              <p:nvPr/>
            </p:nvSpPr>
            <p:spPr>
              <a:xfrm rot="5400000">
                <a:off x="8738785" y="44637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6" name="Google Shape;6966;p27"/>
              <p:cNvSpPr/>
              <p:nvPr/>
            </p:nvSpPr>
            <p:spPr>
              <a:xfrm rot="5400000">
                <a:off x="8930066" y="37161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7" name="Google Shape;6967;p27"/>
              <p:cNvSpPr/>
              <p:nvPr/>
            </p:nvSpPr>
            <p:spPr>
              <a:xfrm rot="5400000">
                <a:off x="9403572" y="30071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8" name="Google Shape;6968;p27"/>
              <p:cNvSpPr/>
              <p:nvPr/>
            </p:nvSpPr>
            <p:spPr>
              <a:xfrm rot="5400000">
                <a:off x="9676222" y="48524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9" name="Google Shape;6969;p27"/>
              <p:cNvSpPr/>
              <p:nvPr/>
            </p:nvSpPr>
            <p:spPr>
              <a:xfrm rot="5400000">
                <a:off x="9775333" y="55174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5" y="671"/>
                      <a:pt x="507" y="642"/>
                      <a:pt x="575" y="574"/>
                    </a:cubicBezTo>
                    <a:cubicBezTo>
                      <a:pt x="784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0" name="Google Shape;6970;p27"/>
              <p:cNvSpPr/>
              <p:nvPr/>
            </p:nvSpPr>
            <p:spPr>
              <a:xfrm rot="5400000">
                <a:off x="8954229" y="77701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1" name="Google Shape;6971;p27"/>
              <p:cNvSpPr/>
              <p:nvPr/>
            </p:nvSpPr>
            <p:spPr>
              <a:xfrm rot="5400000">
                <a:off x="9166561" y="34010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2" name="Google Shape;6972;p27"/>
              <p:cNvSpPr/>
              <p:nvPr/>
            </p:nvSpPr>
            <p:spPr>
              <a:xfrm rot="5400000">
                <a:off x="8932457" y="6690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3" name="Google Shape;6973;p27"/>
              <p:cNvSpPr/>
              <p:nvPr/>
            </p:nvSpPr>
            <p:spPr>
              <a:xfrm rot="5400000">
                <a:off x="9403309" y="60698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4" name="Google Shape;6974;p27"/>
              <p:cNvSpPr/>
              <p:nvPr/>
            </p:nvSpPr>
            <p:spPr>
              <a:xfrm rot="5400000">
                <a:off x="8850380" y="852120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5" name="Google Shape;6975;p27"/>
              <p:cNvSpPr/>
              <p:nvPr/>
            </p:nvSpPr>
            <p:spPr>
              <a:xfrm rot="5400000">
                <a:off x="8764819" y="97529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6" name="Google Shape;6976;p27"/>
              <p:cNvSpPr/>
              <p:nvPr/>
            </p:nvSpPr>
            <p:spPr>
              <a:xfrm rot="5400000">
                <a:off x="9286137" y="68937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7" name="Google Shape;6977;p27"/>
              <p:cNvSpPr/>
              <p:nvPr/>
            </p:nvSpPr>
            <p:spPr>
              <a:xfrm rot="5400000">
                <a:off x="9389232" y="520644"/>
                <a:ext cx="4498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8" name="Google Shape;6978;p27"/>
              <p:cNvSpPr/>
              <p:nvPr/>
            </p:nvSpPr>
            <p:spPr>
              <a:xfrm rot="5400000">
                <a:off x="9207337" y="49709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9" name="Google Shape;6979;p27"/>
              <p:cNvSpPr/>
              <p:nvPr/>
            </p:nvSpPr>
            <p:spPr>
              <a:xfrm rot="5400000">
                <a:off x="9119738" y="7375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0" name="Google Shape;6980;p27"/>
              <p:cNvSpPr/>
              <p:nvPr/>
            </p:nvSpPr>
            <p:spPr>
              <a:xfrm rot="5400000">
                <a:off x="8628111" y="1098118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1" name="Google Shape;6981;p27"/>
              <p:cNvSpPr/>
              <p:nvPr/>
            </p:nvSpPr>
            <p:spPr>
              <a:xfrm rot="5400000">
                <a:off x="8775446" y="804602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1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32"/>
                      <a:pt x="166" y="671"/>
                      <a:pt x="340" y="671"/>
                    </a:cubicBezTo>
                    <a:cubicBezTo>
                      <a:pt x="421" y="671"/>
                      <a:pt x="503" y="641"/>
                      <a:pt x="569" y="574"/>
                    </a:cubicBezTo>
                    <a:cubicBezTo>
                      <a:pt x="779" y="364"/>
                      <a:pt x="639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2" name="Google Shape;6982;p27"/>
              <p:cNvSpPr/>
              <p:nvPr/>
            </p:nvSpPr>
            <p:spPr>
              <a:xfrm rot="5400000">
                <a:off x="8777721" y="71737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3" name="Google Shape;6983;p27"/>
              <p:cNvSpPr/>
              <p:nvPr/>
            </p:nvSpPr>
            <p:spPr>
              <a:xfrm rot="5400000">
                <a:off x="8081943" y="1198099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lnTo>
                      <a:pt x="1" y="336"/>
                    </a:lnTo>
                    <a:cubicBezTo>
                      <a:pt x="10" y="533"/>
                      <a:pt x="170" y="661"/>
                      <a:pt x="337" y="661"/>
                    </a:cubicBezTo>
                    <a:cubicBezTo>
                      <a:pt x="420" y="661"/>
                      <a:pt x="505" y="629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4" name="Google Shape;6984;p27"/>
              <p:cNvSpPr/>
              <p:nvPr/>
            </p:nvSpPr>
            <p:spPr>
              <a:xfrm rot="5400000">
                <a:off x="8917712" y="83242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5" name="Google Shape;6985;p27"/>
              <p:cNvSpPr/>
              <p:nvPr/>
            </p:nvSpPr>
            <p:spPr>
              <a:xfrm rot="5400000">
                <a:off x="8863714" y="9218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6" name="Google Shape;6986;p27"/>
              <p:cNvSpPr/>
              <p:nvPr/>
            </p:nvSpPr>
            <p:spPr>
              <a:xfrm rot="5400000">
                <a:off x="9473450" y="49158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7" name="Google Shape;6987;p27"/>
              <p:cNvSpPr/>
              <p:nvPr/>
            </p:nvSpPr>
            <p:spPr>
              <a:xfrm rot="5400000">
                <a:off x="9516995" y="379300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8" name="Google Shape;6988;p27"/>
              <p:cNvSpPr/>
              <p:nvPr/>
            </p:nvSpPr>
            <p:spPr>
              <a:xfrm rot="5400000">
                <a:off x="8199010" y="116792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9" name="Google Shape;6989;p27"/>
              <p:cNvSpPr/>
              <p:nvPr/>
            </p:nvSpPr>
            <p:spPr>
              <a:xfrm rot="5400000">
                <a:off x="7838738" y="15402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0" name="Google Shape;6990;p27"/>
              <p:cNvSpPr/>
              <p:nvPr/>
            </p:nvSpPr>
            <p:spPr>
              <a:xfrm rot="5400000">
                <a:off x="9297998" y="6087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1" name="Google Shape;6991;p27"/>
              <p:cNvSpPr/>
              <p:nvPr/>
            </p:nvSpPr>
            <p:spPr>
              <a:xfrm rot="5400000">
                <a:off x="9469424" y="649694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2" name="Google Shape;6992;p27"/>
              <p:cNvSpPr/>
              <p:nvPr/>
            </p:nvSpPr>
            <p:spPr>
              <a:xfrm rot="5400000">
                <a:off x="9439579" y="39813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3" name="Google Shape;6993;p27"/>
              <p:cNvSpPr/>
              <p:nvPr/>
            </p:nvSpPr>
            <p:spPr>
              <a:xfrm rot="5400000">
                <a:off x="9126487" y="60877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4" name="Google Shape;6994;p27"/>
              <p:cNvSpPr/>
              <p:nvPr/>
            </p:nvSpPr>
            <p:spPr>
              <a:xfrm rot="5400000">
                <a:off x="9029507" y="64163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5" name="Google Shape;6995;p27"/>
              <p:cNvSpPr/>
              <p:nvPr/>
            </p:nvSpPr>
            <p:spPr>
              <a:xfrm rot="5400000">
                <a:off x="8641013" y="658074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6" name="Google Shape;6996;p27"/>
              <p:cNvSpPr/>
              <p:nvPr/>
            </p:nvSpPr>
            <p:spPr>
              <a:xfrm rot="5400000">
                <a:off x="8778239" y="65182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20" y="657"/>
                      <a:pt x="502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7" name="Google Shape;6997;p27"/>
              <p:cNvSpPr/>
              <p:nvPr/>
            </p:nvSpPr>
            <p:spPr>
              <a:xfrm rot="5400000">
                <a:off x="8685018" y="548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8" name="Google Shape;6998;p27"/>
              <p:cNvSpPr/>
              <p:nvPr/>
            </p:nvSpPr>
            <p:spPr>
              <a:xfrm rot="5400000">
                <a:off x="8488121" y="78003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9" name="Google Shape;6999;p27"/>
              <p:cNvSpPr/>
              <p:nvPr/>
            </p:nvSpPr>
            <p:spPr>
              <a:xfrm rot="5400000">
                <a:off x="8567663" y="833717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0" name="Google Shape;7000;p27"/>
              <p:cNvSpPr/>
              <p:nvPr/>
            </p:nvSpPr>
            <p:spPr>
              <a:xfrm rot="5400000">
                <a:off x="8700224" y="675353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1" name="Google Shape;7001;p27"/>
              <p:cNvSpPr/>
              <p:nvPr/>
            </p:nvSpPr>
            <p:spPr>
              <a:xfrm rot="5400000">
                <a:off x="8858329" y="3982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2" name="Google Shape;7002;p27"/>
              <p:cNvSpPr/>
              <p:nvPr/>
            </p:nvSpPr>
            <p:spPr>
              <a:xfrm rot="5400000">
                <a:off x="9313432" y="43851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3" name="Google Shape;7003;p27"/>
              <p:cNvSpPr/>
              <p:nvPr/>
            </p:nvSpPr>
            <p:spPr>
              <a:xfrm rot="5400000">
                <a:off x="8919555" y="55215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4" name="Google Shape;7004;p27"/>
              <p:cNvSpPr/>
              <p:nvPr/>
            </p:nvSpPr>
            <p:spPr>
              <a:xfrm rot="5400000">
                <a:off x="8915667" y="55713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2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5" name="Google Shape;7005;p27"/>
              <p:cNvSpPr/>
              <p:nvPr/>
            </p:nvSpPr>
            <p:spPr>
              <a:xfrm rot="5400000">
                <a:off x="8637183" y="102903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6" name="Google Shape;7006;p27"/>
              <p:cNvSpPr/>
              <p:nvPr/>
            </p:nvSpPr>
            <p:spPr>
              <a:xfrm rot="5400000">
                <a:off x="8690403" y="7912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7" name="Google Shape;7007;p27"/>
              <p:cNvSpPr/>
              <p:nvPr/>
            </p:nvSpPr>
            <p:spPr>
              <a:xfrm rot="5400000">
                <a:off x="7938803" y="143079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64" y="1"/>
                      <a:pt x="10" y="141"/>
                      <a:pt x="10" y="323"/>
                    </a:cubicBezTo>
                    <a:cubicBezTo>
                      <a:pt x="1" y="533"/>
                      <a:pt x="167" y="671"/>
                      <a:pt x="341" y="671"/>
                    </a:cubicBezTo>
                    <a:cubicBezTo>
                      <a:pt x="421" y="671"/>
                      <a:pt x="503" y="641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8" name="Google Shape;7008;p27"/>
              <p:cNvSpPr/>
              <p:nvPr/>
            </p:nvSpPr>
            <p:spPr>
              <a:xfrm rot="5400000">
                <a:off x="8433950" y="114575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9" name="Google Shape;7009;p27"/>
              <p:cNvSpPr/>
              <p:nvPr/>
            </p:nvSpPr>
            <p:spPr>
              <a:xfrm rot="5400000">
                <a:off x="8566943" y="1144945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0" name="Google Shape;7010;p27"/>
              <p:cNvSpPr/>
              <p:nvPr/>
            </p:nvSpPr>
            <p:spPr>
              <a:xfrm rot="5400000">
                <a:off x="8385972" y="12614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1" name="Google Shape;7011;p27"/>
              <p:cNvSpPr/>
              <p:nvPr/>
            </p:nvSpPr>
            <p:spPr>
              <a:xfrm rot="5400000">
                <a:off x="8280107" y="1243149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8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2" name="Google Shape;7012;p27"/>
              <p:cNvSpPr/>
              <p:nvPr/>
            </p:nvSpPr>
            <p:spPr>
              <a:xfrm rot="5400000">
                <a:off x="8509317" y="108812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3" name="Google Shape;7013;p27"/>
              <p:cNvSpPr/>
              <p:nvPr/>
            </p:nvSpPr>
            <p:spPr>
              <a:xfrm rot="5400000">
                <a:off x="8359506" y="944823"/>
                <a:ext cx="4498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4" name="Google Shape;7014;p27"/>
              <p:cNvSpPr/>
              <p:nvPr/>
            </p:nvSpPr>
            <p:spPr>
              <a:xfrm rot="5400000">
                <a:off x="8298971" y="108167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50" y="1"/>
                    </a:moveTo>
                    <a:cubicBezTo>
                      <a:pt x="168" y="1"/>
                      <a:pt x="14" y="140"/>
                      <a:pt x="14" y="322"/>
                    </a:cubicBezTo>
                    <a:lnTo>
                      <a:pt x="0" y="322"/>
                    </a:ln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5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5" name="Google Shape;7015;p27"/>
              <p:cNvSpPr/>
              <p:nvPr/>
            </p:nvSpPr>
            <p:spPr>
              <a:xfrm rot="5400000">
                <a:off x="8185043" y="1075742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6" name="Google Shape;7016;p27"/>
              <p:cNvSpPr/>
              <p:nvPr/>
            </p:nvSpPr>
            <p:spPr>
              <a:xfrm rot="5400000">
                <a:off x="8176173" y="133043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7" name="Google Shape;7017;p27"/>
              <p:cNvSpPr/>
              <p:nvPr/>
            </p:nvSpPr>
            <p:spPr>
              <a:xfrm rot="5400000">
                <a:off x="8020371" y="1544643"/>
                <a:ext cx="4498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8" name="Google Shape;7018;p27"/>
              <p:cNvSpPr/>
              <p:nvPr/>
            </p:nvSpPr>
            <p:spPr>
              <a:xfrm rot="5400000">
                <a:off x="7939079" y="160420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19" name="Google Shape;7019;p27"/>
            <p:cNvGrpSpPr/>
            <p:nvPr/>
          </p:nvGrpSpPr>
          <p:grpSpPr>
            <a:xfrm rot="-4499882" flipH="1">
              <a:off x="1108345" y="-892407"/>
              <a:ext cx="1704856" cy="1975655"/>
              <a:chOff x="1594334" y="-1336269"/>
              <a:chExt cx="2011420" cy="2330913"/>
            </a:xfrm>
          </p:grpSpPr>
          <p:sp>
            <p:nvSpPr>
              <p:cNvPr id="7020" name="Google Shape;7020;p27"/>
              <p:cNvSpPr/>
              <p:nvPr/>
            </p:nvSpPr>
            <p:spPr>
              <a:xfrm rot="5400000">
                <a:off x="1434587" y="-1176522"/>
                <a:ext cx="2330913" cy="2011420"/>
              </a:xfrm>
              <a:custGeom>
                <a:avLst/>
                <a:gdLst/>
                <a:ahLst/>
                <a:cxnLst/>
                <a:rect l="l" t="t" r="r" b="b"/>
                <a:pathLst>
                  <a:path w="40469" h="34922" extrusionOk="0">
                    <a:moveTo>
                      <a:pt x="39433" y="0"/>
                    </a:moveTo>
                    <a:lnTo>
                      <a:pt x="39433" y="0"/>
                    </a:lnTo>
                    <a:cubicBezTo>
                      <a:pt x="35305" y="84"/>
                      <a:pt x="31303" y="1610"/>
                      <a:pt x="27483" y="3023"/>
                    </a:cubicBezTo>
                    <a:cubicBezTo>
                      <a:pt x="18737" y="6101"/>
                      <a:pt x="10565" y="11769"/>
                      <a:pt x="5206" y="19423"/>
                    </a:cubicBezTo>
                    <a:cubicBezTo>
                      <a:pt x="3485" y="21928"/>
                      <a:pt x="2086" y="24657"/>
                      <a:pt x="1050" y="27525"/>
                    </a:cubicBezTo>
                    <a:cubicBezTo>
                      <a:pt x="532" y="29316"/>
                      <a:pt x="308" y="31317"/>
                      <a:pt x="70" y="33151"/>
                    </a:cubicBezTo>
                    <a:cubicBezTo>
                      <a:pt x="1" y="33374"/>
                      <a:pt x="15" y="33696"/>
                      <a:pt x="308" y="33710"/>
                    </a:cubicBezTo>
                    <a:cubicBezTo>
                      <a:pt x="812" y="34172"/>
                      <a:pt x="1512" y="34004"/>
                      <a:pt x="2127" y="34270"/>
                    </a:cubicBezTo>
                    <a:cubicBezTo>
                      <a:pt x="2627" y="34491"/>
                      <a:pt x="3136" y="34528"/>
                      <a:pt x="3650" y="34528"/>
                    </a:cubicBezTo>
                    <a:cubicBezTo>
                      <a:pt x="3909" y="34528"/>
                      <a:pt x="4170" y="34518"/>
                      <a:pt x="4431" y="34518"/>
                    </a:cubicBezTo>
                    <a:cubicBezTo>
                      <a:pt x="4768" y="34518"/>
                      <a:pt x="5106" y="34534"/>
                      <a:pt x="5444" y="34606"/>
                    </a:cubicBezTo>
                    <a:cubicBezTo>
                      <a:pt x="6411" y="34782"/>
                      <a:pt x="7359" y="34922"/>
                      <a:pt x="8309" y="34922"/>
                    </a:cubicBezTo>
                    <a:cubicBezTo>
                      <a:pt x="8789" y="34922"/>
                      <a:pt x="9270" y="34886"/>
                      <a:pt x="9754" y="34802"/>
                    </a:cubicBezTo>
                    <a:cubicBezTo>
                      <a:pt x="20990" y="34564"/>
                      <a:pt x="31541" y="27147"/>
                      <a:pt x="35543" y="16624"/>
                    </a:cubicBezTo>
                    <a:cubicBezTo>
                      <a:pt x="37237" y="12692"/>
                      <a:pt x="38482" y="8564"/>
                      <a:pt x="39238" y="4352"/>
                    </a:cubicBezTo>
                    <a:cubicBezTo>
                      <a:pt x="39308" y="3457"/>
                      <a:pt x="40469" y="224"/>
                      <a:pt x="394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1" name="Google Shape;7021;p27"/>
              <p:cNvSpPr/>
              <p:nvPr/>
            </p:nvSpPr>
            <p:spPr>
              <a:xfrm rot="5400000">
                <a:off x="3367161" y="636430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2" name="Google Shape;7022;p27"/>
              <p:cNvSpPr/>
              <p:nvPr/>
            </p:nvSpPr>
            <p:spPr>
              <a:xfrm rot="5400000">
                <a:off x="3140264" y="37555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3" name="Google Shape;7023;p27"/>
              <p:cNvSpPr/>
              <p:nvPr/>
            </p:nvSpPr>
            <p:spPr>
              <a:xfrm rot="5400000">
                <a:off x="3103702" y="6895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4" name="Google Shape;7024;p27"/>
              <p:cNvSpPr/>
              <p:nvPr/>
            </p:nvSpPr>
            <p:spPr>
              <a:xfrm rot="5400000">
                <a:off x="3194248" y="684652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5" name="Google Shape;7025;p27"/>
              <p:cNvSpPr/>
              <p:nvPr/>
            </p:nvSpPr>
            <p:spPr>
              <a:xfrm rot="5400000">
                <a:off x="3323345" y="73730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66"/>
                      <a:pt x="339" y="666"/>
                    </a:cubicBezTo>
                    <a:cubicBezTo>
                      <a:pt x="420" y="666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6" name="Google Shape;7026;p27"/>
              <p:cNvSpPr/>
              <p:nvPr/>
            </p:nvSpPr>
            <p:spPr>
              <a:xfrm rot="5400000">
                <a:off x="2247224" y="-747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7" name="Google Shape;7027;p27"/>
              <p:cNvSpPr/>
              <p:nvPr/>
            </p:nvSpPr>
            <p:spPr>
              <a:xfrm rot="5400000">
                <a:off x="2302899" y="-929003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8" name="Google Shape;7028;p27"/>
              <p:cNvSpPr/>
              <p:nvPr/>
            </p:nvSpPr>
            <p:spPr>
              <a:xfrm rot="5400000">
                <a:off x="2514227" y="-553695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9" name="Google Shape;7029;p27"/>
              <p:cNvSpPr/>
              <p:nvPr/>
            </p:nvSpPr>
            <p:spPr>
              <a:xfrm rot="5400000">
                <a:off x="2846408" y="-615882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0" name="Google Shape;7030;p27"/>
              <p:cNvSpPr/>
              <p:nvPr/>
            </p:nvSpPr>
            <p:spPr>
              <a:xfrm rot="5400000">
                <a:off x="2727591" y="-754016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3"/>
                      <a:pt x="164" y="660"/>
                      <a:pt x="334" y="660"/>
                    </a:cubicBezTo>
                    <a:cubicBezTo>
                      <a:pt x="419" y="660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1" name="Google Shape;7031;p27"/>
              <p:cNvSpPr/>
              <p:nvPr/>
            </p:nvSpPr>
            <p:spPr>
              <a:xfrm rot="5400000">
                <a:off x="2590855" y="-263409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32"/>
                      <a:pt x="163" y="664"/>
                      <a:pt x="334" y="664"/>
                    </a:cubicBezTo>
                    <a:cubicBezTo>
                      <a:pt x="413" y="664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2" name="Google Shape;7032;p27"/>
              <p:cNvSpPr/>
              <p:nvPr/>
            </p:nvSpPr>
            <p:spPr>
              <a:xfrm rot="5400000">
                <a:off x="2608555" y="-80479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lnTo>
                      <a:pt x="0" y="336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3" name="Google Shape;7033;p27"/>
              <p:cNvSpPr/>
              <p:nvPr/>
            </p:nvSpPr>
            <p:spPr>
              <a:xfrm rot="5400000">
                <a:off x="3293249" y="26804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4" name="Google Shape;7034;p27"/>
              <p:cNvSpPr/>
              <p:nvPr/>
            </p:nvSpPr>
            <p:spPr>
              <a:xfrm rot="5400000">
                <a:off x="3177481" y="244696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5" name="Google Shape;7035;p27"/>
              <p:cNvSpPr/>
              <p:nvPr/>
            </p:nvSpPr>
            <p:spPr>
              <a:xfrm rot="5400000">
                <a:off x="3371313" y="33857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3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6" name="Google Shape;7036;p27"/>
              <p:cNvSpPr/>
              <p:nvPr/>
            </p:nvSpPr>
            <p:spPr>
              <a:xfrm rot="5400000">
                <a:off x="3254457" y="379308"/>
                <a:ext cx="45214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7" extrusionOk="0">
                    <a:moveTo>
                      <a:pt x="336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7" name="Google Shape;7037;p27"/>
              <p:cNvSpPr/>
              <p:nvPr/>
            </p:nvSpPr>
            <p:spPr>
              <a:xfrm rot="5400000">
                <a:off x="3216337" y="57625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8" name="Google Shape;7038;p27"/>
              <p:cNvSpPr/>
              <p:nvPr/>
            </p:nvSpPr>
            <p:spPr>
              <a:xfrm rot="5400000">
                <a:off x="3413644" y="70691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9" name="Google Shape;7039;p27"/>
              <p:cNvSpPr/>
              <p:nvPr/>
            </p:nvSpPr>
            <p:spPr>
              <a:xfrm rot="5400000">
                <a:off x="2983688" y="569551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0" name="Google Shape;7040;p27"/>
              <p:cNvSpPr/>
              <p:nvPr/>
            </p:nvSpPr>
            <p:spPr>
              <a:xfrm rot="5400000">
                <a:off x="1983486" y="-967310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5" y="629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1" name="Google Shape;7041;p27"/>
              <p:cNvSpPr/>
              <p:nvPr/>
            </p:nvSpPr>
            <p:spPr>
              <a:xfrm rot="5400000">
                <a:off x="2377424" y="-10170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2" name="Google Shape;7042;p27"/>
              <p:cNvSpPr/>
              <p:nvPr/>
            </p:nvSpPr>
            <p:spPr>
              <a:xfrm rot="5400000">
                <a:off x="1955183" y="-1072882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3" name="Google Shape;7043;p27"/>
              <p:cNvSpPr/>
              <p:nvPr/>
            </p:nvSpPr>
            <p:spPr>
              <a:xfrm rot="5400000">
                <a:off x="2090468" y="-119027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2"/>
                      <a:pt x="561" y="574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4" name="Google Shape;7044;p27"/>
              <p:cNvSpPr/>
              <p:nvPr/>
            </p:nvSpPr>
            <p:spPr>
              <a:xfrm rot="5400000">
                <a:off x="2012040" y="-116010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2"/>
                      <a:pt x="570" y="574"/>
                    </a:cubicBezTo>
                    <a:cubicBezTo>
                      <a:pt x="780" y="364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5" name="Google Shape;7045;p27"/>
              <p:cNvSpPr/>
              <p:nvPr/>
            </p:nvSpPr>
            <p:spPr>
              <a:xfrm rot="5400000">
                <a:off x="1895351" y="-117193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6" name="Google Shape;7046;p27"/>
              <p:cNvSpPr/>
              <p:nvPr/>
            </p:nvSpPr>
            <p:spPr>
              <a:xfrm rot="5400000">
                <a:off x="2269190" y="-1039285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5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7" name="Google Shape;7047;p27"/>
              <p:cNvSpPr/>
              <p:nvPr/>
            </p:nvSpPr>
            <p:spPr>
              <a:xfrm rot="5400000">
                <a:off x="1777520" y="-109589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8" name="Google Shape;7048;p27"/>
              <p:cNvSpPr/>
              <p:nvPr/>
            </p:nvSpPr>
            <p:spPr>
              <a:xfrm rot="5400000">
                <a:off x="1821868" y="-9348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9" name="Google Shape;7049;p27"/>
              <p:cNvSpPr/>
              <p:nvPr/>
            </p:nvSpPr>
            <p:spPr>
              <a:xfrm rot="5400000">
                <a:off x="2191649" y="-67516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0" name="Google Shape;7050;p27"/>
              <p:cNvSpPr/>
              <p:nvPr/>
            </p:nvSpPr>
            <p:spPr>
              <a:xfrm rot="5400000">
                <a:off x="2467354" y="-949701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1" name="Google Shape;7051;p27"/>
              <p:cNvSpPr/>
              <p:nvPr/>
            </p:nvSpPr>
            <p:spPr>
              <a:xfrm rot="5400000">
                <a:off x="2072809" y="-865583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2" name="Google Shape;7052;p27"/>
              <p:cNvSpPr/>
              <p:nvPr/>
            </p:nvSpPr>
            <p:spPr>
              <a:xfrm rot="5400000">
                <a:off x="2345777" y="-77374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3" name="Google Shape;7053;p27"/>
              <p:cNvSpPr/>
              <p:nvPr/>
            </p:nvSpPr>
            <p:spPr>
              <a:xfrm rot="5400000">
                <a:off x="2423978" y="-70076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4" name="Google Shape;7054;p27"/>
              <p:cNvSpPr/>
              <p:nvPr/>
            </p:nvSpPr>
            <p:spPr>
              <a:xfrm rot="5400000">
                <a:off x="2395590" y="-85358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5" name="Google Shape;7055;p27"/>
              <p:cNvSpPr/>
              <p:nvPr/>
            </p:nvSpPr>
            <p:spPr>
              <a:xfrm rot="5400000">
                <a:off x="2536999" y="-89083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6" name="Google Shape;7056;p27"/>
              <p:cNvSpPr/>
              <p:nvPr/>
            </p:nvSpPr>
            <p:spPr>
              <a:xfrm rot="5400000">
                <a:off x="2906944" y="-53019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7" name="Google Shape;7057;p27"/>
              <p:cNvSpPr/>
              <p:nvPr/>
            </p:nvSpPr>
            <p:spPr>
              <a:xfrm rot="5400000">
                <a:off x="2701620" y="-27784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8" name="Google Shape;7058;p27"/>
              <p:cNvSpPr/>
              <p:nvPr/>
            </p:nvSpPr>
            <p:spPr>
              <a:xfrm rot="5400000">
                <a:off x="2771310" y="-2572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15" y="155"/>
                      <a:pt x="1" y="337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9" name="Google Shape;7059;p27"/>
              <p:cNvSpPr/>
              <p:nvPr/>
            </p:nvSpPr>
            <p:spPr>
              <a:xfrm rot="5400000">
                <a:off x="2655995" y="-68685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0" name="Google Shape;7060;p27"/>
              <p:cNvSpPr/>
              <p:nvPr/>
            </p:nvSpPr>
            <p:spPr>
              <a:xfrm rot="5400000">
                <a:off x="2520070" y="-78696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1" name="Google Shape;7061;p27"/>
              <p:cNvSpPr/>
              <p:nvPr/>
            </p:nvSpPr>
            <p:spPr>
              <a:xfrm rot="5400000">
                <a:off x="2809435" y="-675567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2" name="Google Shape;7062;p27"/>
              <p:cNvSpPr/>
              <p:nvPr/>
            </p:nvSpPr>
            <p:spPr>
              <a:xfrm rot="5400000">
                <a:off x="2861565" y="-250009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4"/>
                      <a:pt x="0" y="336"/>
                    </a:cubicBezTo>
                    <a:cubicBezTo>
                      <a:pt x="0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3" name="Google Shape;7063;p27"/>
              <p:cNvSpPr/>
              <p:nvPr/>
            </p:nvSpPr>
            <p:spPr>
              <a:xfrm rot="5400000">
                <a:off x="2690117" y="-36929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4" name="Google Shape;7064;p27"/>
              <p:cNvSpPr/>
              <p:nvPr/>
            </p:nvSpPr>
            <p:spPr>
              <a:xfrm rot="5400000">
                <a:off x="2582532" y="-42489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5" name="Google Shape;7065;p27"/>
              <p:cNvSpPr/>
              <p:nvPr/>
            </p:nvSpPr>
            <p:spPr>
              <a:xfrm rot="5400000">
                <a:off x="2423944" y="-5634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6" name="Google Shape;7066;p27"/>
              <p:cNvSpPr/>
              <p:nvPr/>
            </p:nvSpPr>
            <p:spPr>
              <a:xfrm rot="5400000">
                <a:off x="1707233" y="-128011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7" name="Google Shape;7067;p27"/>
              <p:cNvSpPr/>
              <p:nvPr/>
            </p:nvSpPr>
            <p:spPr>
              <a:xfrm rot="5400000">
                <a:off x="1955501" y="-1261540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1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8" name="Google Shape;7068;p27"/>
              <p:cNvSpPr/>
              <p:nvPr/>
            </p:nvSpPr>
            <p:spPr>
              <a:xfrm rot="5400000">
                <a:off x="1777234" y="-1216856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1"/>
                    </a:moveTo>
                    <a:cubicBezTo>
                      <a:pt x="150" y="1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9" name="Google Shape;7069;p27"/>
              <p:cNvSpPr/>
              <p:nvPr/>
            </p:nvSpPr>
            <p:spPr>
              <a:xfrm rot="5400000">
                <a:off x="2157375" y="-109592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0"/>
                    </a:moveTo>
                    <a:cubicBezTo>
                      <a:pt x="141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0" name="Google Shape;7070;p27"/>
              <p:cNvSpPr/>
              <p:nvPr/>
            </p:nvSpPr>
            <p:spPr>
              <a:xfrm rot="5400000">
                <a:off x="2090060" y="-103917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84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1" name="Google Shape;7071;p27"/>
              <p:cNvSpPr/>
              <p:nvPr/>
            </p:nvSpPr>
            <p:spPr>
              <a:xfrm rot="5400000">
                <a:off x="2240036" y="-111892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2" name="Google Shape;7072;p27"/>
              <p:cNvSpPr/>
              <p:nvPr/>
            </p:nvSpPr>
            <p:spPr>
              <a:xfrm rot="5400000">
                <a:off x="2338750" y="-637202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8" y="660"/>
                      <a:pt x="504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3" name="Google Shape;7073;p27"/>
              <p:cNvSpPr/>
              <p:nvPr/>
            </p:nvSpPr>
            <p:spPr>
              <a:xfrm rot="5400000">
                <a:off x="2386869" y="-42347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4" name="Google Shape;7074;p27"/>
              <p:cNvSpPr/>
              <p:nvPr/>
            </p:nvSpPr>
            <p:spPr>
              <a:xfrm rot="5400000">
                <a:off x="2234525" y="-84703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5" name="Google Shape;7075;p27"/>
              <p:cNvSpPr/>
              <p:nvPr/>
            </p:nvSpPr>
            <p:spPr>
              <a:xfrm rot="5400000">
                <a:off x="2687734" y="-6083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6" name="Google Shape;7076;p27"/>
              <p:cNvSpPr/>
              <p:nvPr/>
            </p:nvSpPr>
            <p:spPr>
              <a:xfrm rot="5400000">
                <a:off x="2769551" y="-54237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7" name="Google Shape;7077;p27"/>
              <p:cNvSpPr/>
              <p:nvPr/>
            </p:nvSpPr>
            <p:spPr>
              <a:xfrm rot="5400000">
                <a:off x="2659542" y="-20626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8" name="Google Shape;7078;p27"/>
              <p:cNvSpPr/>
              <p:nvPr/>
            </p:nvSpPr>
            <p:spPr>
              <a:xfrm rot="5400000">
                <a:off x="2890066" y="-325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6"/>
                      <a:pt x="333" y="666"/>
                    </a:cubicBezTo>
                    <a:cubicBezTo>
                      <a:pt x="412" y="666"/>
                      <a:pt x="494" y="637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9" name="Google Shape;7079;p27"/>
              <p:cNvSpPr/>
              <p:nvPr/>
            </p:nvSpPr>
            <p:spPr>
              <a:xfrm rot="5400000">
                <a:off x="2740799" y="-12689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0" name="Google Shape;7080;p27"/>
              <p:cNvSpPr/>
              <p:nvPr/>
            </p:nvSpPr>
            <p:spPr>
              <a:xfrm rot="5400000">
                <a:off x="2761864" y="-3701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1" name="Google Shape;7081;p27"/>
              <p:cNvSpPr/>
              <p:nvPr/>
            </p:nvSpPr>
            <p:spPr>
              <a:xfrm rot="5400000">
                <a:off x="2615192" y="-101493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2" name="Google Shape;7082;p27"/>
              <p:cNvSpPr/>
              <p:nvPr/>
            </p:nvSpPr>
            <p:spPr>
              <a:xfrm rot="5400000">
                <a:off x="3338960" y="45867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3" name="Google Shape;7083;p27"/>
              <p:cNvSpPr/>
              <p:nvPr/>
            </p:nvSpPr>
            <p:spPr>
              <a:xfrm rot="5400000">
                <a:off x="3514344" y="80152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4" name="Google Shape;7084;p27"/>
              <p:cNvSpPr/>
              <p:nvPr/>
            </p:nvSpPr>
            <p:spPr>
              <a:xfrm rot="5400000">
                <a:off x="3448568" y="536481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5" y="155"/>
                      <a:pt x="1" y="337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5" name="Google Shape;7085;p27"/>
              <p:cNvSpPr/>
              <p:nvPr/>
            </p:nvSpPr>
            <p:spPr>
              <a:xfrm rot="5400000">
                <a:off x="2984702" y="-21083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6" name="Google Shape;7086;p27"/>
              <p:cNvSpPr/>
              <p:nvPr/>
            </p:nvSpPr>
            <p:spPr>
              <a:xfrm rot="5400000">
                <a:off x="3059813" y="-13232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7" name="Google Shape;7087;p27"/>
              <p:cNvSpPr/>
              <p:nvPr/>
            </p:nvSpPr>
            <p:spPr>
              <a:xfrm rot="5400000">
                <a:off x="3200209" y="-6854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8" name="Google Shape;7088;p27"/>
              <p:cNvSpPr/>
              <p:nvPr/>
            </p:nvSpPr>
            <p:spPr>
              <a:xfrm rot="5400000">
                <a:off x="3116232" y="33630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9" name="Google Shape;7089;p27"/>
              <p:cNvSpPr/>
              <p:nvPr/>
            </p:nvSpPr>
            <p:spPr>
              <a:xfrm rot="5400000">
                <a:off x="3120149" y="11731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cubicBezTo>
                      <a:pt x="10" y="522"/>
                      <a:pt x="175" y="657"/>
                      <a:pt x="345" y="657"/>
                    </a:cubicBezTo>
                    <a:cubicBezTo>
                      <a:pt x="425" y="657"/>
                      <a:pt x="507" y="628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0" name="Google Shape;7090;p27"/>
              <p:cNvSpPr/>
              <p:nvPr/>
            </p:nvSpPr>
            <p:spPr>
              <a:xfrm rot="5400000">
                <a:off x="3245452" y="6614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1" name="Google Shape;7091;p27"/>
              <p:cNvSpPr/>
              <p:nvPr/>
            </p:nvSpPr>
            <p:spPr>
              <a:xfrm rot="5400000">
                <a:off x="3269624" y="15765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2" name="Google Shape;7092;p27"/>
              <p:cNvSpPr/>
              <p:nvPr/>
            </p:nvSpPr>
            <p:spPr>
              <a:xfrm rot="5400000">
                <a:off x="3067553" y="30007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3" name="Google Shape;7093;p27"/>
              <p:cNvSpPr/>
              <p:nvPr/>
            </p:nvSpPr>
            <p:spPr>
              <a:xfrm rot="5400000">
                <a:off x="2967516" y="10239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4" name="Google Shape;7094;p27"/>
              <p:cNvSpPr/>
              <p:nvPr/>
            </p:nvSpPr>
            <p:spPr>
              <a:xfrm rot="5400000">
                <a:off x="2849614" y="-13299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5" name="Google Shape;7095;p27"/>
              <p:cNvSpPr/>
              <p:nvPr/>
            </p:nvSpPr>
            <p:spPr>
              <a:xfrm rot="5400000">
                <a:off x="2914814" y="-11785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6" name="Google Shape;7096;p27"/>
              <p:cNvSpPr/>
              <p:nvPr/>
            </p:nvSpPr>
            <p:spPr>
              <a:xfrm rot="5400000">
                <a:off x="3069774" y="-267892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7" name="Google Shape;7097;p27"/>
              <p:cNvSpPr/>
              <p:nvPr/>
            </p:nvSpPr>
            <p:spPr>
              <a:xfrm rot="5400000">
                <a:off x="3039060" y="-3408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8" name="Google Shape;7098;p27"/>
              <p:cNvSpPr/>
              <p:nvPr/>
            </p:nvSpPr>
            <p:spPr>
              <a:xfrm rot="5400000">
                <a:off x="2851752" y="-432965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9" name="Google Shape;7099;p27"/>
              <p:cNvSpPr/>
              <p:nvPr/>
            </p:nvSpPr>
            <p:spPr>
              <a:xfrm rot="5400000">
                <a:off x="2548321" y="-66419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0" name="Google Shape;7100;p27"/>
              <p:cNvSpPr/>
              <p:nvPr/>
            </p:nvSpPr>
            <p:spPr>
              <a:xfrm rot="5400000">
                <a:off x="3018282" y="-2989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1" name="Google Shape;7101;p27"/>
              <p:cNvSpPr/>
              <p:nvPr/>
            </p:nvSpPr>
            <p:spPr>
              <a:xfrm rot="5400000">
                <a:off x="3087507" y="604955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2" name="Google Shape;7102;p27"/>
              <p:cNvSpPr/>
              <p:nvPr/>
            </p:nvSpPr>
            <p:spPr>
              <a:xfrm rot="5400000">
                <a:off x="3223332" y="79367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3" name="Google Shape;7103;p27"/>
              <p:cNvSpPr/>
              <p:nvPr/>
            </p:nvSpPr>
            <p:spPr>
              <a:xfrm rot="5400000">
                <a:off x="2965956" y="30631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6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4" name="Google Shape;7104;p27"/>
              <p:cNvSpPr/>
              <p:nvPr/>
            </p:nvSpPr>
            <p:spPr>
              <a:xfrm rot="5400000">
                <a:off x="2997610" y="20437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2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5" name="Google Shape;7105;p27"/>
              <p:cNvSpPr/>
              <p:nvPr/>
            </p:nvSpPr>
            <p:spPr>
              <a:xfrm rot="5400000">
                <a:off x="3006094" y="4413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6" name="Google Shape;7106;p27"/>
              <p:cNvSpPr/>
              <p:nvPr/>
            </p:nvSpPr>
            <p:spPr>
              <a:xfrm rot="5400000">
                <a:off x="3166984" y="46464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4"/>
                    </a:cubicBezTo>
                    <a:cubicBezTo>
                      <a:pt x="770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7" name="Google Shape;7107;p27"/>
              <p:cNvSpPr/>
              <p:nvPr/>
            </p:nvSpPr>
            <p:spPr>
              <a:xfrm rot="5400000">
                <a:off x="3394586" y="84361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7"/>
                      <a:pt x="338" y="657"/>
                    </a:cubicBezTo>
                    <a:cubicBezTo>
                      <a:pt x="420" y="657"/>
                      <a:pt x="503" y="628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8" name="Google Shape;7108;p27"/>
              <p:cNvSpPr/>
              <p:nvPr/>
            </p:nvSpPr>
            <p:spPr>
              <a:xfrm rot="5400000">
                <a:off x="2904583" y="20136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9" name="Google Shape;7109;p27"/>
              <p:cNvSpPr/>
              <p:nvPr/>
            </p:nvSpPr>
            <p:spPr>
              <a:xfrm rot="5400000">
                <a:off x="2851710" y="8926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0" name="Google Shape;7110;p27"/>
              <p:cNvSpPr/>
              <p:nvPr/>
            </p:nvSpPr>
            <p:spPr>
              <a:xfrm rot="5400000">
                <a:off x="2646358" y="-49054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1" name="Google Shape;7111;p27"/>
              <p:cNvSpPr/>
              <p:nvPr/>
            </p:nvSpPr>
            <p:spPr>
              <a:xfrm rot="5400000">
                <a:off x="2174712" y="-96763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2" name="Google Shape;7112;p27"/>
              <p:cNvSpPr/>
              <p:nvPr/>
            </p:nvSpPr>
            <p:spPr>
              <a:xfrm rot="5400000">
                <a:off x="2823885" y="-34125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3" name="Google Shape;7113;p27"/>
              <p:cNvSpPr/>
              <p:nvPr/>
            </p:nvSpPr>
            <p:spPr>
              <a:xfrm rot="5400000">
                <a:off x="2951324" y="-29357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4" name="Google Shape;7114;p27"/>
              <p:cNvSpPr/>
              <p:nvPr/>
            </p:nvSpPr>
            <p:spPr>
              <a:xfrm rot="5400000">
                <a:off x="3103739" y="-6304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5" name="Google Shape;7115;p27"/>
              <p:cNvSpPr/>
              <p:nvPr/>
            </p:nvSpPr>
            <p:spPr>
              <a:xfrm rot="5400000">
                <a:off x="2522684" y="-37003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7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6" name="Google Shape;7116;p27"/>
              <p:cNvSpPr/>
              <p:nvPr/>
            </p:nvSpPr>
            <p:spPr>
              <a:xfrm rot="5400000">
                <a:off x="3142842" y="-221066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7" name="Google Shape;7117;p27"/>
              <p:cNvSpPr/>
              <p:nvPr/>
            </p:nvSpPr>
            <p:spPr>
              <a:xfrm rot="5400000">
                <a:off x="2981073" y="-42492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18" name="Google Shape;7118;p27"/>
            <p:cNvGrpSpPr/>
            <p:nvPr/>
          </p:nvGrpSpPr>
          <p:grpSpPr>
            <a:xfrm>
              <a:off x="-517257" y="-419538"/>
              <a:ext cx="2606969" cy="1539820"/>
              <a:chOff x="-402457" y="-822038"/>
              <a:chExt cx="3075707" cy="1816683"/>
            </a:xfrm>
          </p:grpSpPr>
          <p:sp>
            <p:nvSpPr>
              <p:cNvPr id="7119" name="Google Shape;7119;p27"/>
              <p:cNvSpPr/>
              <p:nvPr/>
            </p:nvSpPr>
            <p:spPr>
              <a:xfrm rot="5400000">
                <a:off x="1374772" y="718177"/>
                <a:ext cx="58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0" name="Google Shape;7120;p27"/>
              <p:cNvSpPr/>
              <p:nvPr/>
            </p:nvSpPr>
            <p:spPr>
              <a:xfrm rot="5400000">
                <a:off x="227055" y="-1451550"/>
                <a:ext cx="1816683" cy="3075707"/>
              </a:xfrm>
              <a:custGeom>
                <a:avLst/>
                <a:gdLst/>
                <a:ahLst/>
                <a:cxnLst/>
                <a:rect l="l" t="t" r="r" b="b"/>
                <a:pathLst>
                  <a:path w="31541" h="53400" extrusionOk="0">
                    <a:moveTo>
                      <a:pt x="28043" y="21312"/>
                    </a:moveTo>
                    <a:lnTo>
                      <a:pt x="28015" y="21326"/>
                    </a:lnTo>
                    <a:lnTo>
                      <a:pt x="28015" y="21312"/>
                    </a:lnTo>
                    <a:close/>
                    <a:moveTo>
                      <a:pt x="23761" y="1"/>
                    </a:moveTo>
                    <a:cubicBezTo>
                      <a:pt x="23579" y="15"/>
                      <a:pt x="23397" y="43"/>
                      <a:pt x="23215" y="99"/>
                    </a:cubicBezTo>
                    <a:cubicBezTo>
                      <a:pt x="23061" y="127"/>
                      <a:pt x="22921" y="169"/>
                      <a:pt x="22781" y="224"/>
                    </a:cubicBezTo>
                    <a:cubicBezTo>
                      <a:pt x="22473" y="350"/>
                      <a:pt x="22194" y="532"/>
                      <a:pt x="21956" y="770"/>
                    </a:cubicBezTo>
                    <a:cubicBezTo>
                      <a:pt x="21704" y="994"/>
                      <a:pt x="21466" y="1232"/>
                      <a:pt x="21242" y="1498"/>
                    </a:cubicBezTo>
                    <a:cubicBezTo>
                      <a:pt x="21032" y="1750"/>
                      <a:pt x="20836" y="2016"/>
                      <a:pt x="20668" y="2296"/>
                    </a:cubicBezTo>
                    <a:cubicBezTo>
                      <a:pt x="20514" y="2561"/>
                      <a:pt x="20388" y="2841"/>
                      <a:pt x="20262" y="3121"/>
                    </a:cubicBezTo>
                    <a:cubicBezTo>
                      <a:pt x="20137" y="3415"/>
                      <a:pt x="20011" y="3709"/>
                      <a:pt x="19871" y="4003"/>
                    </a:cubicBezTo>
                    <a:cubicBezTo>
                      <a:pt x="19745" y="4283"/>
                      <a:pt x="19591" y="4590"/>
                      <a:pt x="19451" y="4884"/>
                    </a:cubicBezTo>
                    <a:cubicBezTo>
                      <a:pt x="19325" y="5178"/>
                      <a:pt x="19199" y="5472"/>
                      <a:pt x="19087" y="5766"/>
                    </a:cubicBezTo>
                    <a:cubicBezTo>
                      <a:pt x="18961" y="6074"/>
                      <a:pt x="18835" y="6340"/>
                      <a:pt x="18723" y="6619"/>
                    </a:cubicBezTo>
                    <a:cubicBezTo>
                      <a:pt x="18653" y="6801"/>
                      <a:pt x="18597" y="6969"/>
                      <a:pt x="18527" y="7151"/>
                    </a:cubicBezTo>
                    <a:cubicBezTo>
                      <a:pt x="18303" y="7669"/>
                      <a:pt x="18093" y="8201"/>
                      <a:pt x="17912" y="8732"/>
                    </a:cubicBezTo>
                    <a:cubicBezTo>
                      <a:pt x="17870" y="8816"/>
                      <a:pt x="17828" y="8900"/>
                      <a:pt x="17800" y="8998"/>
                    </a:cubicBezTo>
                    <a:cubicBezTo>
                      <a:pt x="17744" y="9124"/>
                      <a:pt x="17674" y="9250"/>
                      <a:pt x="17618" y="9390"/>
                    </a:cubicBezTo>
                    <a:cubicBezTo>
                      <a:pt x="17492" y="9698"/>
                      <a:pt x="17366" y="10020"/>
                      <a:pt x="17240" y="10342"/>
                    </a:cubicBezTo>
                    <a:cubicBezTo>
                      <a:pt x="17212" y="10398"/>
                      <a:pt x="17156" y="10440"/>
                      <a:pt x="17114" y="10496"/>
                    </a:cubicBezTo>
                    <a:cubicBezTo>
                      <a:pt x="17114" y="10300"/>
                      <a:pt x="17100" y="10104"/>
                      <a:pt x="17100" y="9908"/>
                    </a:cubicBezTo>
                    <a:cubicBezTo>
                      <a:pt x="17100" y="9712"/>
                      <a:pt x="17100" y="9558"/>
                      <a:pt x="17100" y="9404"/>
                    </a:cubicBezTo>
                    <a:cubicBezTo>
                      <a:pt x="17100" y="9236"/>
                      <a:pt x="17114" y="9082"/>
                      <a:pt x="17114" y="8914"/>
                    </a:cubicBezTo>
                    <a:cubicBezTo>
                      <a:pt x="17114" y="8593"/>
                      <a:pt x="17128" y="8257"/>
                      <a:pt x="17156" y="7921"/>
                    </a:cubicBezTo>
                    <a:cubicBezTo>
                      <a:pt x="17170" y="7599"/>
                      <a:pt x="17198" y="7221"/>
                      <a:pt x="17240" y="6871"/>
                    </a:cubicBezTo>
                    <a:cubicBezTo>
                      <a:pt x="17282" y="6507"/>
                      <a:pt x="17352" y="6200"/>
                      <a:pt x="17422" y="5878"/>
                    </a:cubicBezTo>
                    <a:cubicBezTo>
                      <a:pt x="17548" y="5150"/>
                      <a:pt x="17660" y="4436"/>
                      <a:pt x="17814" y="3709"/>
                    </a:cubicBezTo>
                    <a:cubicBezTo>
                      <a:pt x="17884" y="3387"/>
                      <a:pt x="17968" y="3079"/>
                      <a:pt x="18038" y="2757"/>
                    </a:cubicBezTo>
                    <a:cubicBezTo>
                      <a:pt x="18079" y="2603"/>
                      <a:pt x="18107" y="2449"/>
                      <a:pt x="18149" y="2296"/>
                    </a:cubicBezTo>
                    <a:cubicBezTo>
                      <a:pt x="18177" y="2142"/>
                      <a:pt x="18233" y="1988"/>
                      <a:pt x="18261" y="1820"/>
                    </a:cubicBezTo>
                    <a:cubicBezTo>
                      <a:pt x="18317" y="1582"/>
                      <a:pt x="18289" y="1316"/>
                      <a:pt x="18149" y="1106"/>
                    </a:cubicBezTo>
                    <a:cubicBezTo>
                      <a:pt x="18079" y="1008"/>
                      <a:pt x="17982" y="952"/>
                      <a:pt x="17856" y="952"/>
                    </a:cubicBezTo>
                    <a:lnTo>
                      <a:pt x="17814" y="952"/>
                    </a:lnTo>
                    <a:cubicBezTo>
                      <a:pt x="17730" y="966"/>
                      <a:pt x="17646" y="994"/>
                      <a:pt x="17562" y="1050"/>
                    </a:cubicBezTo>
                    <a:cubicBezTo>
                      <a:pt x="17492" y="1092"/>
                      <a:pt x="17422" y="1134"/>
                      <a:pt x="17366" y="1176"/>
                    </a:cubicBezTo>
                    <a:cubicBezTo>
                      <a:pt x="17338" y="1190"/>
                      <a:pt x="17310" y="1204"/>
                      <a:pt x="17282" y="1218"/>
                    </a:cubicBezTo>
                    <a:cubicBezTo>
                      <a:pt x="17226" y="1218"/>
                      <a:pt x="17184" y="1232"/>
                      <a:pt x="17128" y="1246"/>
                    </a:cubicBezTo>
                    <a:cubicBezTo>
                      <a:pt x="17030" y="1274"/>
                      <a:pt x="16932" y="1330"/>
                      <a:pt x="16848" y="1386"/>
                    </a:cubicBezTo>
                    <a:cubicBezTo>
                      <a:pt x="16806" y="1428"/>
                      <a:pt x="16764" y="1470"/>
                      <a:pt x="16722" y="1512"/>
                    </a:cubicBezTo>
                    <a:cubicBezTo>
                      <a:pt x="16596" y="1568"/>
                      <a:pt x="16484" y="1624"/>
                      <a:pt x="16372" y="1708"/>
                    </a:cubicBezTo>
                    <a:cubicBezTo>
                      <a:pt x="16078" y="1918"/>
                      <a:pt x="15799" y="2156"/>
                      <a:pt x="15547" y="2407"/>
                    </a:cubicBezTo>
                    <a:cubicBezTo>
                      <a:pt x="15295" y="2631"/>
                      <a:pt x="15071" y="2869"/>
                      <a:pt x="14847" y="3107"/>
                    </a:cubicBezTo>
                    <a:cubicBezTo>
                      <a:pt x="14623" y="3331"/>
                      <a:pt x="14371" y="3583"/>
                      <a:pt x="14147" y="3835"/>
                    </a:cubicBezTo>
                    <a:cubicBezTo>
                      <a:pt x="13924" y="4101"/>
                      <a:pt x="13686" y="4353"/>
                      <a:pt x="13476" y="4618"/>
                    </a:cubicBezTo>
                    <a:cubicBezTo>
                      <a:pt x="13266" y="4884"/>
                      <a:pt x="13056" y="5136"/>
                      <a:pt x="12874" y="5416"/>
                    </a:cubicBezTo>
                    <a:cubicBezTo>
                      <a:pt x="12720" y="5626"/>
                      <a:pt x="12566" y="5850"/>
                      <a:pt x="12412" y="6074"/>
                    </a:cubicBezTo>
                    <a:cubicBezTo>
                      <a:pt x="11978" y="6480"/>
                      <a:pt x="11545" y="6885"/>
                      <a:pt x="11139" y="7305"/>
                    </a:cubicBezTo>
                    <a:cubicBezTo>
                      <a:pt x="10831" y="8229"/>
                      <a:pt x="10579" y="9180"/>
                      <a:pt x="10355" y="10132"/>
                    </a:cubicBezTo>
                    <a:cubicBezTo>
                      <a:pt x="10103" y="10733"/>
                      <a:pt x="9865" y="11335"/>
                      <a:pt x="9656" y="11951"/>
                    </a:cubicBezTo>
                    <a:cubicBezTo>
                      <a:pt x="9460" y="12455"/>
                      <a:pt x="9306" y="12972"/>
                      <a:pt x="9124" y="13490"/>
                    </a:cubicBezTo>
                    <a:cubicBezTo>
                      <a:pt x="9012" y="13826"/>
                      <a:pt x="8914" y="14162"/>
                      <a:pt x="8816" y="14498"/>
                    </a:cubicBezTo>
                    <a:cubicBezTo>
                      <a:pt x="8718" y="14848"/>
                      <a:pt x="8620" y="15169"/>
                      <a:pt x="8522" y="15505"/>
                    </a:cubicBezTo>
                    <a:cubicBezTo>
                      <a:pt x="8424" y="15841"/>
                      <a:pt x="8326" y="16191"/>
                      <a:pt x="8242" y="16541"/>
                    </a:cubicBezTo>
                    <a:cubicBezTo>
                      <a:pt x="8172" y="16849"/>
                      <a:pt x="8116" y="17156"/>
                      <a:pt x="8046" y="17478"/>
                    </a:cubicBezTo>
                    <a:cubicBezTo>
                      <a:pt x="8046" y="17128"/>
                      <a:pt x="8060" y="16751"/>
                      <a:pt x="8074" y="16401"/>
                    </a:cubicBezTo>
                    <a:cubicBezTo>
                      <a:pt x="8074" y="15911"/>
                      <a:pt x="8102" y="15421"/>
                      <a:pt x="8130" y="14931"/>
                    </a:cubicBezTo>
                    <a:cubicBezTo>
                      <a:pt x="8172" y="14260"/>
                      <a:pt x="8214" y="13574"/>
                      <a:pt x="8284" y="12902"/>
                    </a:cubicBezTo>
                    <a:cubicBezTo>
                      <a:pt x="8298" y="12749"/>
                      <a:pt x="8312" y="12581"/>
                      <a:pt x="8340" y="12427"/>
                    </a:cubicBezTo>
                    <a:cubicBezTo>
                      <a:pt x="8368" y="12273"/>
                      <a:pt x="8410" y="12105"/>
                      <a:pt x="8438" y="11951"/>
                    </a:cubicBezTo>
                    <a:cubicBezTo>
                      <a:pt x="8494" y="11615"/>
                      <a:pt x="8550" y="11293"/>
                      <a:pt x="8606" y="10957"/>
                    </a:cubicBezTo>
                    <a:cubicBezTo>
                      <a:pt x="8634" y="10789"/>
                      <a:pt x="8676" y="10636"/>
                      <a:pt x="8718" y="10468"/>
                    </a:cubicBezTo>
                    <a:lnTo>
                      <a:pt x="8760" y="10230"/>
                    </a:lnTo>
                    <a:cubicBezTo>
                      <a:pt x="8802" y="10090"/>
                      <a:pt x="8802" y="9950"/>
                      <a:pt x="8788" y="9810"/>
                    </a:cubicBezTo>
                    <a:cubicBezTo>
                      <a:pt x="8788" y="9754"/>
                      <a:pt x="8760" y="9698"/>
                      <a:pt x="8732" y="9656"/>
                    </a:cubicBezTo>
                    <a:cubicBezTo>
                      <a:pt x="8676" y="9586"/>
                      <a:pt x="8606" y="9530"/>
                      <a:pt x="8522" y="9516"/>
                    </a:cubicBezTo>
                    <a:cubicBezTo>
                      <a:pt x="8494" y="9502"/>
                      <a:pt x="8466" y="9502"/>
                      <a:pt x="8438" y="9502"/>
                    </a:cubicBezTo>
                    <a:cubicBezTo>
                      <a:pt x="8256" y="9502"/>
                      <a:pt x="8130" y="9656"/>
                      <a:pt x="8018" y="9754"/>
                    </a:cubicBezTo>
                    <a:cubicBezTo>
                      <a:pt x="7934" y="9838"/>
                      <a:pt x="7864" y="9922"/>
                      <a:pt x="7808" y="10020"/>
                    </a:cubicBezTo>
                    <a:cubicBezTo>
                      <a:pt x="7697" y="10174"/>
                      <a:pt x="7599" y="10342"/>
                      <a:pt x="7501" y="10496"/>
                    </a:cubicBezTo>
                    <a:cubicBezTo>
                      <a:pt x="7333" y="10789"/>
                      <a:pt x="7179" y="11083"/>
                      <a:pt x="7011" y="11377"/>
                    </a:cubicBezTo>
                    <a:cubicBezTo>
                      <a:pt x="6857" y="11671"/>
                      <a:pt x="6661" y="11979"/>
                      <a:pt x="6507" y="12273"/>
                    </a:cubicBezTo>
                    <a:cubicBezTo>
                      <a:pt x="6339" y="12581"/>
                      <a:pt x="6185" y="12874"/>
                      <a:pt x="6031" y="13182"/>
                    </a:cubicBezTo>
                    <a:cubicBezTo>
                      <a:pt x="5737" y="13812"/>
                      <a:pt x="5444" y="14442"/>
                      <a:pt x="5178" y="15071"/>
                    </a:cubicBezTo>
                    <a:cubicBezTo>
                      <a:pt x="5108" y="15225"/>
                      <a:pt x="5066" y="15365"/>
                      <a:pt x="4996" y="15519"/>
                    </a:cubicBezTo>
                    <a:cubicBezTo>
                      <a:pt x="4926" y="15687"/>
                      <a:pt x="4856" y="15883"/>
                      <a:pt x="4786" y="16065"/>
                    </a:cubicBezTo>
                    <a:cubicBezTo>
                      <a:pt x="4646" y="16373"/>
                      <a:pt x="4534" y="16695"/>
                      <a:pt x="4422" y="17016"/>
                    </a:cubicBezTo>
                    <a:cubicBezTo>
                      <a:pt x="4044" y="17786"/>
                      <a:pt x="3708" y="18598"/>
                      <a:pt x="3443" y="19423"/>
                    </a:cubicBezTo>
                    <a:cubicBezTo>
                      <a:pt x="2295" y="21858"/>
                      <a:pt x="2141" y="24279"/>
                      <a:pt x="2337" y="26882"/>
                    </a:cubicBezTo>
                    <a:lnTo>
                      <a:pt x="2337" y="27036"/>
                    </a:lnTo>
                    <a:lnTo>
                      <a:pt x="2337" y="27819"/>
                    </a:lnTo>
                    <a:cubicBezTo>
                      <a:pt x="2337" y="27889"/>
                      <a:pt x="2323" y="27959"/>
                      <a:pt x="2323" y="28029"/>
                    </a:cubicBezTo>
                    <a:cubicBezTo>
                      <a:pt x="2309" y="28407"/>
                      <a:pt x="2323" y="28799"/>
                      <a:pt x="2323" y="29177"/>
                    </a:cubicBezTo>
                    <a:cubicBezTo>
                      <a:pt x="2323" y="29527"/>
                      <a:pt x="2337" y="29862"/>
                      <a:pt x="2365" y="30198"/>
                    </a:cubicBezTo>
                    <a:cubicBezTo>
                      <a:pt x="2393" y="30548"/>
                      <a:pt x="2435" y="30856"/>
                      <a:pt x="2463" y="31192"/>
                    </a:cubicBezTo>
                    <a:cubicBezTo>
                      <a:pt x="2505" y="31514"/>
                      <a:pt x="2533" y="31849"/>
                      <a:pt x="2561" y="32185"/>
                    </a:cubicBezTo>
                    <a:cubicBezTo>
                      <a:pt x="2631" y="32829"/>
                      <a:pt x="2715" y="33473"/>
                      <a:pt x="2841" y="34102"/>
                    </a:cubicBezTo>
                    <a:cubicBezTo>
                      <a:pt x="2911" y="34452"/>
                      <a:pt x="2967" y="34802"/>
                      <a:pt x="3051" y="35138"/>
                    </a:cubicBezTo>
                    <a:cubicBezTo>
                      <a:pt x="3079" y="35292"/>
                      <a:pt x="3121" y="35446"/>
                      <a:pt x="3163" y="35614"/>
                    </a:cubicBezTo>
                    <a:cubicBezTo>
                      <a:pt x="2981" y="35222"/>
                      <a:pt x="2785" y="34844"/>
                      <a:pt x="2589" y="34466"/>
                    </a:cubicBezTo>
                    <a:cubicBezTo>
                      <a:pt x="2435" y="34158"/>
                      <a:pt x="2267" y="33836"/>
                      <a:pt x="2113" y="33515"/>
                    </a:cubicBezTo>
                    <a:cubicBezTo>
                      <a:pt x="2057" y="33361"/>
                      <a:pt x="2015" y="33207"/>
                      <a:pt x="1959" y="33053"/>
                    </a:cubicBezTo>
                    <a:cubicBezTo>
                      <a:pt x="1847" y="32731"/>
                      <a:pt x="1721" y="32395"/>
                      <a:pt x="1623" y="32073"/>
                    </a:cubicBezTo>
                    <a:cubicBezTo>
                      <a:pt x="1525" y="31737"/>
                      <a:pt x="1456" y="31430"/>
                      <a:pt x="1372" y="31108"/>
                    </a:cubicBezTo>
                    <a:cubicBezTo>
                      <a:pt x="1288" y="30702"/>
                      <a:pt x="1218" y="30296"/>
                      <a:pt x="1148" y="29890"/>
                    </a:cubicBezTo>
                    <a:cubicBezTo>
                      <a:pt x="1106" y="29680"/>
                      <a:pt x="1078" y="29485"/>
                      <a:pt x="1050" y="29289"/>
                    </a:cubicBezTo>
                    <a:lnTo>
                      <a:pt x="1008" y="28953"/>
                    </a:lnTo>
                    <a:cubicBezTo>
                      <a:pt x="1008" y="28897"/>
                      <a:pt x="994" y="28841"/>
                      <a:pt x="980" y="28785"/>
                    </a:cubicBezTo>
                    <a:cubicBezTo>
                      <a:pt x="966" y="28645"/>
                      <a:pt x="910" y="28519"/>
                      <a:pt x="812" y="28421"/>
                    </a:cubicBezTo>
                    <a:cubicBezTo>
                      <a:pt x="742" y="28379"/>
                      <a:pt x="672" y="28351"/>
                      <a:pt x="602" y="28351"/>
                    </a:cubicBezTo>
                    <a:cubicBezTo>
                      <a:pt x="532" y="28351"/>
                      <a:pt x="462" y="28365"/>
                      <a:pt x="406" y="28407"/>
                    </a:cubicBezTo>
                    <a:cubicBezTo>
                      <a:pt x="280" y="28505"/>
                      <a:pt x="210" y="28645"/>
                      <a:pt x="224" y="28799"/>
                    </a:cubicBezTo>
                    <a:cubicBezTo>
                      <a:pt x="224" y="28883"/>
                      <a:pt x="210" y="28967"/>
                      <a:pt x="210" y="29051"/>
                    </a:cubicBezTo>
                    <a:cubicBezTo>
                      <a:pt x="196" y="29205"/>
                      <a:pt x="182" y="29359"/>
                      <a:pt x="168" y="29527"/>
                    </a:cubicBezTo>
                    <a:cubicBezTo>
                      <a:pt x="140" y="29848"/>
                      <a:pt x="84" y="30170"/>
                      <a:pt x="56" y="30506"/>
                    </a:cubicBezTo>
                    <a:cubicBezTo>
                      <a:pt x="28" y="30828"/>
                      <a:pt x="28" y="31220"/>
                      <a:pt x="14" y="31570"/>
                    </a:cubicBezTo>
                    <a:cubicBezTo>
                      <a:pt x="0" y="31933"/>
                      <a:pt x="0" y="32241"/>
                      <a:pt x="0" y="32577"/>
                    </a:cubicBezTo>
                    <a:lnTo>
                      <a:pt x="0" y="33081"/>
                    </a:lnTo>
                    <a:cubicBezTo>
                      <a:pt x="0" y="33235"/>
                      <a:pt x="0" y="33389"/>
                      <a:pt x="0" y="33557"/>
                    </a:cubicBezTo>
                    <a:cubicBezTo>
                      <a:pt x="0" y="33906"/>
                      <a:pt x="0" y="34242"/>
                      <a:pt x="14" y="34578"/>
                    </a:cubicBezTo>
                    <a:lnTo>
                      <a:pt x="14" y="35054"/>
                    </a:lnTo>
                    <a:lnTo>
                      <a:pt x="14" y="36103"/>
                    </a:lnTo>
                    <a:cubicBezTo>
                      <a:pt x="14" y="36453"/>
                      <a:pt x="14" y="36789"/>
                      <a:pt x="28" y="37125"/>
                    </a:cubicBezTo>
                    <a:cubicBezTo>
                      <a:pt x="70" y="37839"/>
                      <a:pt x="126" y="38552"/>
                      <a:pt x="182" y="39266"/>
                    </a:cubicBezTo>
                    <a:cubicBezTo>
                      <a:pt x="210" y="39616"/>
                      <a:pt x="238" y="39966"/>
                      <a:pt x="266" y="40315"/>
                    </a:cubicBezTo>
                    <a:cubicBezTo>
                      <a:pt x="294" y="40665"/>
                      <a:pt x="350" y="41029"/>
                      <a:pt x="392" y="41393"/>
                    </a:cubicBezTo>
                    <a:cubicBezTo>
                      <a:pt x="434" y="41743"/>
                      <a:pt x="476" y="42065"/>
                      <a:pt x="518" y="42400"/>
                    </a:cubicBezTo>
                    <a:cubicBezTo>
                      <a:pt x="574" y="42736"/>
                      <a:pt x="602" y="43072"/>
                      <a:pt x="658" y="43408"/>
                    </a:cubicBezTo>
                    <a:cubicBezTo>
                      <a:pt x="756" y="44094"/>
                      <a:pt x="854" y="44765"/>
                      <a:pt x="994" y="45437"/>
                    </a:cubicBezTo>
                    <a:cubicBezTo>
                      <a:pt x="1120" y="46109"/>
                      <a:pt x="1246" y="46794"/>
                      <a:pt x="1372" y="47480"/>
                    </a:cubicBezTo>
                    <a:cubicBezTo>
                      <a:pt x="1456" y="47830"/>
                      <a:pt x="1511" y="48194"/>
                      <a:pt x="1581" y="48543"/>
                    </a:cubicBezTo>
                    <a:cubicBezTo>
                      <a:pt x="1665" y="48879"/>
                      <a:pt x="1735" y="49201"/>
                      <a:pt x="1819" y="49523"/>
                    </a:cubicBezTo>
                    <a:cubicBezTo>
                      <a:pt x="1917" y="49845"/>
                      <a:pt x="1973" y="50153"/>
                      <a:pt x="2071" y="50461"/>
                    </a:cubicBezTo>
                    <a:cubicBezTo>
                      <a:pt x="2155" y="50782"/>
                      <a:pt x="2239" y="51090"/>
                      <a:pt x="2323" y="51398"/>
                    </a:cubicBezTo>
                    <a:cubicBezTo>
                      <a:pt x="2407" y="51706"/>
                      <a:pt x="2519" y="52014"/>
                      <a:pt x="2645" y="52322"/>
                    </a:cubicBezTo>
                    <a:cubicBezTo>
                      <a:pt x="2715" y="52490"/>
                      <a:pt x="2785" y="52643"/>
                      <a:pt x="2883" y="52797"/>
                    </a:cubicBezTo>
                    <a:cubicBezTo>
                      <a:pt x="2967" y="52951"/>
                      <a:pt x="3079" y="53077"/>
                      <a:pt x="3219" y="53189"/>
                    </a:cubicBezTo>
                    <a:cubicBezTo>
                      <a:pt x="3275" y="53231"/>
                      <a:pt x="3345" y="53259"/>
                      <a:pt x="3415" y="53287"/>
                    </a:cubicBezTo>
                    <a:cubicBezTo>
                      <a:pt x="3443" y="53301"/>
                      <a:pt x="3471" y="53315"/>
                      <a:pt x="3499" y="53315"/>
                    </a:cubicBezTo>
                    <a:cubicBezTo>
                      <a:pt x="3582" y="53371"/>
                      <a:pt x="3680" y="53399"/>
                      <a:pt x="3792" y="53399"/>
                    </a:cubicBezTo>
                    <a:cubicBezTo>
                      <a:pt x="3802" y="53400"/>
                      <a:pt x="3811" y="53400"/>
                      <a:pt x="3820" y="53400"/>
                    </a:cubicBezTo>
                    <a:cubicBezTo>
                      <a:pt x="4046" y="53400"/>
                      <a:pt x="4233" y="53239"/>
                      <a:pt x="4394" y="53091"/>
                    </a:cubicBezTo>
                    <a:cubicBezTo>
                      <a:pt x="4506" y="52979"/>
                      <a:pt x="4604" y="52867"/>
                      <a:pt x="4702" y="52741"/>
                    </a:cubicBezTo>
                    <a:cubicBezTo>
                      <a:pt x="4758" y="52671"/>
                      <a:pt x="4814" y="52588"/>
                      <a:pt x="4856" y="52504"/>
                    </a:cubicBezTo>
                    <a:cubicBezTo>
                      <a:pt x="4898" y="52448"/>
                      <a:pt x="4940" y="52392"/>
                      <a:pt x="4968" y="52336"/>
                    </a:cubicBezTo>
                    <a:cubicBezTo>
                      <a:pt x="4996" y="52266"/>
                      <a:pt x="5024" y="52210"/>
                      <a:pt x="5052" y="52154"/>
                    </a:cubicBezTo>
                    <a:cubicBezTo>
                      <a:pt x="5094" y="52056"/>
                      <a:pt x="5150" y="51944"/>
                      <a:pt x="5206" y="51846"/>
                    </a:cubicBezTo>
                    <a:lnTo>
                      <a:pt x="5528" y="51230"/>
                    </a:lnTo>
                    <a:cubicBezTo>
                      <a:pt x="5751" y="50782"/>
                      <a:pt x="5989" y="50363"/>
                      <a:pt x="6255" y="49929"/>
                    </a:cubicBezTo>
                    <a:cubicBezTo>
                      <a:pt x="6521" y="49509"/>
                      <a:pt x="6815" y="49089"/>
                      <a:pt x="7081" y="48669"/>
                    </a:cubicBezTo>
                    <a:lnTo>
                      <a:pt x="7081" y="48683"/>
                    </a:lnTo>
                    <a:cubicBezTo>
                      <a:pt x="7473" y="48110"/>
                      <a:pt x="7878" y="47536"/>
                      <a:pt x="8298" y="46976"/>
                    </a:cubicBezTo>
                    <a:cubicBezTo>
                      <a:pt x="8522" y="46682"/>
                      <a:pt x="8746" y="46402"/>
                      <a:pt x="8956" y="46095"/>
                    </a:cubicBezTo>
                    <a:lnTo>
                      <a:pt x="9628" y="45199"/>
                    </a:lnTo>
                    <a:cubicBezTo>
                      <a:pt x="9837" y="44905"/>
                      <a:pt x="10061" y="44625"/>
                      <a:pt x="10271" y="44345"/>
                    </a:cubicBezTo>
                    <a:cubicBezTo>
                      <a:pt x="10481" y="44066"/>
                      <a:pt x="10677" y="43800"/>
                      <a:pt x="10887" y="43534"/>
                    </a:cubicBezTo>
                    <a:cubicBezTo>
                      <a:pt x="11335" y="42974"/>
                      <a:pt x="11769" y="42414"/>
                      <a:pt x="12202" y="41841"/>
                    </a:cubicBezTo>
                    <a:cubicBezTo>
                      <a:pt x="12398" y="41575"/>
                      <a:pt x="12594" y="41309"/>
                      <a:pt x="12790" y="41043"/>
                    </a:cubicBezTo>
                    <a:lnTo>
                      <a:pt x="13476" y="40161"/>
                    </a:lnTo>
                    <a:cubicBezTo>
                      <a:pt x="13910" y="39602"/>
                      <a:pt x="14301" y="39028"/>
                      <a:pt x="14721" y="38468"/>
                    </a:cubicBezTo>
                    <a:cubicBezTo>
                      <a:pt x="14735" y="38440"/>
                      <a:pt x="14749" y="38412"/>
                      <a:pt x="14777" y="38384"/>
                    </a:cubicBezTo>
                    <a:lnTo>
                      <a:pt x="15183" y="37895"/>
                    </a:lnTo>
                    <a:lnTo>
                      <a:pt x="15673" y="37307"/>
                    </a:lnTo>
                    <a:cubicBezTo>
                      <a:pt x="15897" y="37083"/>
                      <a:pt x="16120" y="36859"/>
                      <a:pt x="16330" y="36621"/>
                    </a:cubicBezTo>
                    <a:cubicBezTo>
                      <a:pt x="16456" y="36495"/>
                      <a:pt x="16582" y="36369"/>
                      <a:pt x="16708" y="36229"/>
                    </a:cubicBezTo>
                    <a:lnTo>
                      <a:pt x="16890" y="36033"/>
                    </a:lnTo>
                    <a:cubicBezTo>
                      <a:pt x="16932" y="35977"/>
                      <a:pt x="16974" y="35921"/>
                      <a:pt x="17016" y="35851"/>
                    </a:cubicBezTo>
                    <a:cubicBezTo>
                      <a:pt x="17044" y="35824"/>
                      <a:pt x="17058" y="35796"/>
                      <a:pt x="17072" y="35768"/>
                    </a:cubicBezTo>
                    <a:cubicBezTo>
                      <a:pt x="17114" y="35712"/>
                      <a:pt x="17114" y="35656"/>
                      <a:pt x="17114" y="35600"/>
                    </a:cubicBezTo>
                    <a:cubicBezTo>
                      <a:pt x="17114" y="35572"/>
                      <a:pt x="17114" y="35530"/>
                      <a:pt x="17100" y="35502"/>
                    </a:cubicBezTo>
                    <a:cubicBezTo>
                      <a:pt x="17072" y="35390"/>
                      <a:pt x="16988" y="35306"/>
                      <a:pt x="16862" y="35278"/>
                    </a:cubicBezTo>
                    <a:cubicBezTo>
                      <a:pt x="16834" y="35264"/>
                      <a:pt x="16806" y="35264"/>
                      <a:pt x="16778" y="35264"/>
                    </a:cubicBezTo>
                    <a:cubicBezTo>
                      <a:pt x="16638" y="35278"/>
                      <a:pt x="16512" y="35320"/>
                      <a:pt x="16400" y="35376"/>
                    </a:cubicBezTo>
                    <a:cubicBezTo>
                      <a:pt x="16274" y="35432"/>
                      <a:pt x="16162" y="35488"/>
                      <a:pt x="16050" y="35544"/>
                    </a:cubicBezTo>
                    <a:cubicBezTo>
                      <a:pt x="15855" y="35628"/>
                      <a:pt x="15659" y="35726"/>
                      <a:pt x="15463" y="35810"/>
                    </a:cubicBezTo>
                    <a:cubicBezTo>
                      <a:pt x="15281" y="35893"/>
                      <a:pt x="15029" y="35991"/>
                      <a:pt x="14819" y="36061"/>
                    </a:cubicBezTo>
                    <a:cubicBezTo>
                      <a:pt x="14567" y="36159"/>
                      <a:pt x="14315" y="36243"/>
                      <a:pt x="14049" y="36313"/>
                    </a:cubicBezTo>
                    <a:cubicBezTo>
                      <a:pt x="13812" y="36369"/>
                      <a:pt x="13574" y="36425"/>
                      <a:pt x="13336" y="36481"/>
                    </a:cubicBezTo>
                    <a:cubicBezTo>
                      <a:pt x="13084" y="36537"/>
                      <a:pt x="12860" y="36593"/>
                      <a:pt x="12636" y="36621"/>
                    </a:cubicBezTo>
                    <a:cubicBezTo>
                      <a:pt x="12496" y="36649"/>
                      <a:pt x="12356" y="36649"/>
                      <a:pt x="12230" y="36677"/>
                    </a:cubicBezTo>
                    <a:cubicBezTo>
                      <a:pt x="12062" y="36691"/>
                      <a:pt x="11894" y="36719"/>
                      <a:pt x="11741" y="36747"/>
                    </a:cubicBezTo>
                    <a:cubicBezTo>
                      <a:pt x="11531" y="36761"/>
                      <a:pt x="11321" y="36789"/>
                      <a:pt x="11111" y="36789"/>
                    </a:cubicBezTo>
                    <a:lnTo>
                      <a:pt x="10789" y="36789"/>
                    </a:lnTo>
                    <a:cubicBezTo>
                      <a:pt x="10677" y="36789"/>
                      <a:pt x="10551" y="36775"/>
                      <a:pt x="10439" y="36775"/>
                    </a:cubicBezTo>
                    <a:lnTo>
                      <a:pt x="10145" y="36775"/>
                    </a:lnTo>
                    <a:cubicBezTo>
                      <a:pt x="10047" y="36775"/>
                      <a:pt x="9949" y="36761"/>
                      <a:pt x="9851" y="36761"/>
                    </a:cubicBezTo>
                    <a:lnTo>
                      <a:pt x="9152" y="36761"/>
                    </a:lnTo>
                    <a:cubicBezTo>
                      <a:pt x="9362" y="36509"/>
                      <a:pt x="10145" y="36173"/>
                      <a:pt x="11783" y="35698"/>
                    </a:cubicBezTo>
                    <a:cubicBezTo>
                      <a:pt x="13238" y="35040"/>
                      <a:pt x="14749" y="34368"/>
                      <a:pt x="16162" y="33557"/>
                    </a:cubicBezTo>
                    <a:cubicBezTo>
                      <a:pt x="16274" y="33515"/>
                      <a:pt x="16386" y="33473"/>
                      <a:pt x="16498" y="33431"/>
                    </a:cubicBezTo>
                    <a:cubicBezTo>
                      <a:pt x="16820" y="33291"/>
                      <a:pt x="17128" y="33137"/>
                      <a:pt x="17436" y="32969"/>
                    </a:cubicBezTo>
                    <a:cubicBezTo>
                      <a:pt x="17744" y="32815"/>
                      <a:pt x="18038" y="32647"/>
                      <a:pt x="18331" y="32479"/>
                    </a:cubicBezTo>
                    <a:cubicBezTo>
                      <a:pt x="18625" y="32297"/>
                      <a:pt x="18905" y="32101"/>
                      <a:pt x="19185" y="31905"/>
                    </a:cubicBezTo>
                    <a:cubicBezTo>
                      <a:pt x="19759" y="31514"/>
                      <a:pt x="20332" y="31122"/>
                      <a:pt x="20878" y="30688"/>
                    </a:cubicBezTo>
                    <a:cubicBezTo>
                      <a:pt x="21004" y="30590"/>
                      <a:pt x="21144" y="30478"/>
                      <a:pt x="21284" y="30366"/>
                    </a:cubicBezTo>
                    <a:cubicBezTo>
                      <a:pt x="21410" y="30254"/>
                      <a:pt x="21550" y="30142"/>
                      <a:pt x="21676" y="30030"/>
                    </a:cubicBezTo>
                    <a:cubicBezTo>
                      <a:pt x="21956" y="29806"/>
                      <a:pt x="22235" y="29582"/>
                      <a:pt x="22501" y="29331"/>
                    </a:cubicBezTo>
                    <a:cubicBezTo>
                      <a:pt x="22767" y="29093"/>
                      <a:pt x="23005" y="28855"/>
                      <a:pt x="23257" y="28603"/>
                    </a:cubicBezTo>
                    <a:cubicBezTo>
                      <a:pt x="23509" y="28365"/>
                      <a:pt x="23733" y="28127"/>
                      <a:pt x="23957" y="27889"/>
                    </a:cubicBezTo>
                    <a:cubicBezTo>
                      <a:pt x="24181" y="27637"/>
                      <a:pt x="24446" y="27344"/>
                      <a:pt x="24684" y="27064"/>
                    </a:cubicBezTo>
                    <a:cubicBezTo>
                      <a:pt x="24936" y="26798"/>
                      <a:pt x="25146" y="26560"/>
                      <a:pt x="25370" y="26308"/>
                    </a:cubicBezTo>
                    <a:cubicBezTo>
                      <a:pt x="25580" y="26042"/>
                      <a:pt x="25804" y="25748"/>
                      <a:pt x="26028" y="25468"/>
                    </a:cubicBezTo>
                    <a:cubicBezTo>
                      <a:pt x="26253" y="25164"/>
                      <a:pt x="26465" y="24847"/>
                      <a:pt x="26665" y="24530"/>
                    </a:cubicBezTo>
                    <a:lnTo>
                      <a:pt x="26665" y="24530"/>
                    </a:lnTo>
                    <a:cubicBezTo>
                      <a:pt x="26662" y="24535"/>
                      <a:pt x="26660" y="24540"/>
                      <a:pt x="26657" y="24545"/>
                    </a:cubicBezTo>
                    <a:cubicBezTo>
                      <a:pt x="27007" y="24013"/>
                      <a:pt x="27385" y="23537"/>
                      <a:pt x="27721" y="23006"/>
                    </a:cubicBezTo>
                    <a:lnTo>
                      <a:pt x="27721" y="23006"/>
                    </a:lnTo>
                    <a:lnTo>
                      <a:pt x="27679" y="23076"/>
                    </a:lnTo>
                    <a:cubicBezTo>
                      <a:pt x="27777" y="22922"/>
                      <a:pt x="27875" y="22768"/>
                      <a:pt x="27973" y="22614"/>
                    </a:cubicBezTo>
                    <a:cubicBezTo>
                      <a:pt x="28169" y="22320"/>
                      <a:pt x="28379" y="22026"/>
                      <a:pt x="28560" y="21718"/>
                    </a:cubicBezTo>
                    <a:cubicBezTo>
                      <a:pt x="28644" y="21592"/>
                      <a:pt x="28714" y="21452"/>
                      <a:pt x="28784" y="21312"/>
                    </a:cubicBezTo>
                    <a:cubicBezTo>
                      <a:pt x="28840" y="21214"/>
                      <a:pt x="28882" y="21089"/>
                      <a:pt x="28910" y="20963"/>
                    </a:cubicBezTo>
                    <a:cubicBezTo>
                      <a:pt x="28910" y="20907"/>
                      <a:pt x="28910" y="20837"/>
                      <a:pt x="28896" y="20767"/>
                    </a:cubicBezTo>
                    <a:cubicBezTo>
                      <a:pt x="28882" y="20725"/>
                      <a:pt x="28854" y="20683"/>
                      <a:pt x="28826" y="20641"/>
                    </a:cubicBezTo>
                    <a:cubicBezTo>
                      <a:pt x="28798" y="20599"/>
                      <a:pt x="28742" y="20543"/>
                      <a:pt x="28686" y="20515"/>
                    </a:cubicBezTo>
                    <a:cubicBezTo>
                      <a:pt x="28630" y="20501"/>
                      <a:pt x="28560" y="20487"/>
                      <a:pt x="28504" y="20487"/>
                    </a:cubicBezTo>
                    <a:lnTo>
                      <a:pt x="28462" y="20487"/>
                    </a:lnTo>
                    <a:cubicBezTo>
                      <a:pt x="28281" y="20515"/>
                      <a:pt x="28113" y="20571"/>
                      <a:pt x="27945" y="20641"/>
                    </a:cubicBezTo>
                    <a:cubicBezTo>
                      <a:pt x="27777" y="20697"/>
                      <a:pt x="27623" y="20753"/>
                      <a:pt x="27469" y="20809"/>
                    </a:cubicBezTo>
                    <a:cubicBezTo>
                      <a:pt x="27301" y="20851"/>
                      <a:pt x="27175" y="20893"/>
                      <a:pt x="27035" y="20935"/>
                    </a:cubicBezTo>
                    <a:cubicBezTo>
                      <a:pt x="26895" y="20977"/>
                      <a:pt x="26741" y="21033"/>
                      <a:pt x="26587" y="21089"/>
                    </a:cubicBezTo>
                    <a:cubicBezTo>
                      <a:pt x="26391" y="21145"/>
                      <a:pt x="26196" y="21186"/>
                      <a:pt x="26000" y="21228"/>
                    </a:cubicBezTo>
                    <a:cubicBezTo>
                      <a:pt x="25776" y="21284"/>
                      <a:pt x="25538" y="21340"/>
                      <a:pt x="25314" y="21396"/>
                    </a:cubicBezTo>
                    <a:cubicBezTo>
                      <a:pt x="24880" y="21522"/>
                      <a:pt x="24446" y="21634"/>
                      <a:pt x="24013" y="21732"/>
                    </a:cubicBezTo>
                    <a:lnTo>
                      <a:pt x="23579" y="21830"/>
                    </a:lnTo>
                    <a:cubicBezTo>
                      <a:pt x="23467" y="21844"/>
                      <a:pt x="23369" y="21858"/>
                      <a:pt x="23271" y="21872"/>
                    </a:cubicBezTo>
                    <a:cubicBezTo>
                      <a:pt x="23131" y="21900"/>
                      <a:pt x="22991" y="21914"/>
                      <a:pt x="22851" y="21928"/>
                    </a:cubicBezTo>
                    <a:cubicBezTo>
                      <a:pt x="22571" y="21956"/>
                      <a:pt x="22277" y="21984"/>
                      <a:pt x="21998" y="21998"/>
                    </a:cubicBezTo>
                    <a:lnTo>
                      <a:pt x="21648" y="22026"/>
                    </a:lnTo>
                    <a:cubicBezTo>
                      <a:pt x="21298" y="22012"/>
                      <a:pt x="20962" y="21984"/>
                      <a:pt x="20626" y="21928"/>
                    </a:cubicBezTo>
                    <a:lnTo>
                      <a:pt x="20808" y="21830"/>
                    </a:lnTo>
                    <a:lnTo>
                      <a:pt x="21312" y="21564"/>
                    </a:lnTo>
                    <a:cubicBezTo>
                      <a:pt x="21634" y="21410"/>
                      <a:pt x="21942" y="21242"/>
                      <a:pt x="22263" y="21089"/>
                    </a:cubicBezTo>
                    <a:lnTo>
                      <a:pt x="22529" y="20949"/>
                    </a:lnTo>
                    <a:cubicBezTo>
                      <a:pt x="22739" y="20865"/>
                      <a:pt x="22949" y="20781"/>
                      <a:pt x="23159" y="20669"/>
                    </a:cubicBezTo>
                    <a:cubicBezTo>
                      <a:pt x="23327" y="20585"/>
                      <a:pt x="23481" y="20515"/>
                      <a:pt x="23649" y="20445"/>
                    </a:cubicBezTo>
                    <a:cubicBezTo>
                      <a:pt x="23817" y="20361"/>
                      <a:pt x="23943" y="20319"/>
                      <a:pt x="24097" y="20249"/>
                    </a:cubicBezTo>
                    <a:cubicBezTo>
                      <a:pt x="24754" y="19969"/>
                      <a:pt x="25398" y="19675"/>
                      <a:pt x="26042" y="19381"/>
                    </a:cubicBezTo>
                    <a:lnTo>
                      <a:pt x="26517" y="19157"/>
                    </a:lnTo>
                    <a:cubicBezTo>
                      <a:pt x="26685" y="19074"/>
                      <a:pt x="26839" y="18990"/>
                      <a:pt x="26993" y="18906"/>
                    </a:cubicBezTo>
                    <a:cubicBezTo>
                      <a:pt x="27203" y="18794"/>
                      <a:pt x="27399" y="18668"/>
                      <a:pt x="27609" y="18556"/>
                    </a:cubicBezTo>
                    <a:lnTo>
                      <a:pt x="27721" y="18472"/>
                    </a:lnTo>
                    <a:cubicBezTo>
                      <a:pt x="27917" y="18332"/>
                      <a:pt x="28099" y="18192"/>
                      <a:pt x="28281" y="18052"/>
                    </a:cubicBezTo>
                    <a:lnTo>
                      <a:pt x="28840" y="17632"/>
                    </a:lnTo>
                    <a:cubicBezTo>
                      <a:pt x="29134" y="17366"/>
                      <a:pt x="29428" y="17086"/>
                      <a:pt x="29694" y="16793"/>
                    </a:cubicBezTo>
                    <a:cubicBezTo>
                      <a:pt x="29834" y="16639"/>
                      <a:pt x="29960" y="16485"/>
                      <a:pt x="30100" y="16331"/>
                    </a:cubicBezTo>
                    <a:cubicBezTo>
                      <a:pt x="30226" y="16177"/>
                      <a:pt x="30352" y="16037"/>
                      <a:pt x="30464" y="15883"/>
                    </a:cubicBezTo>
                    <a:cubicBezTo>
                      <a:pt x="30519" y="15813"/>
                      <a:pt x="30575" y="15729"/>
                      <a:pt x="30631" y="15645"/>
                    </a:cubicBezTo>
                    <a:cubicBezTo>
                      <a:pt x="30687" y="15575"/>
                      <a:pt x="30743" y="15477"/>
                      <a:pt x="30813" y="15407"/>
                    </a:cubicBezTo>
                    <a:cubicBezTo>
                      <a:pt x="30897" y="15281"/>
                      <a:pt x="30981" y="15155"/>
                      <a:pt x="31079" y="15043"/>
                    </a:cubicBezTo>
                    <a:cubicBezTo>
                      <a:pt x="31051" y="14945"/>
                      <a:pt x="30995" y="14862"/>
                      <a:pt x="30911" y="14806"/>
                    </a:cubicBezTo>
                    <a:cubicBezTo>
                      <a:pt x="30855" y="14778"/>
                      <a:pt x="30799" y="14764"/>
                      <a:pt x="30743" y="14764"/>
                    </a:cubicBezTo>
                    <a:cubicBezTo>
                      <a:pt x="30715" y="14764"/>
                      <a:pt x="30687" y="14764"/>
                      <a:pt x="30659" y="14778"/>
                    </a:cubicBezTo>
                    <a:lnTo>
                      <a:pt x="30645" y="14778"/>
                    </a:lnTo>
                    <a:cubicBezTo>
                      <a:pt x="31177" y="13882"/>
                      <a:pt x="31443" y="12846"/>
                      <a:pt x="31429" y="11811"/>
                    </a:cubicBezTo>
                    <a:cubicBezTo>
                      <a:pt x="31541" y="9068"/>
                      <a:pt x="31443" y="6088"/>
                      <a:pt x="29750" y="3793"/>
                    </a:cubicBezTo>
                    <a:cubicBezTo>
                      <a:pt x="29596" y="3597"/>
                      <a:pt x="29442" y="3415"/>
                      <a:pt x="29274" y="3233"/>
                    </a:cubicBezTo>
                    <a:cubicBezTo>
                      <a:pt x="29176" y="3023"/>
                      <a:pt x="29064" y="2827"/>
                      <a:pt x="28938" y="2645"/>
                    </a:cubicBezTo>
                    <a:cubicBezTo>
                      <a:pt x="28854" y="2505"/>
                      <a:pt x="28756" y="2365"/>
                      <a:pt x="28644" y="2240"/>
                    </a:cubicBezTo>
                    <a:cubicBezTo>
                      <a:pt x="28574" y="2128"/>
                      <a:pt x="28476" y="2044"/>
                      <a:pt x="28393" y="1946"/>
                    </a:cubicBezTo>
                    <a:cubicBezTo>
                      <a:pt x="28309" y="1848"/>
                      <a:pt x="28267" y="1820"/>
                      <a:pt x="28197" y="1750"/>
                    </a:cubicBezTo>
                    <a:cubicBezTo>
                      <a:pt x="28113" y="1652"/>
                      <a:pt x="28015" y="1554"/>
                      <a:pt x="27931" y="1470"/>
                    </a:cubicBezTo>
                    <a:cubicBezTo>
                      <a:pt x="27833" y="1400"/>
                      <a:pt x="27735" y="1316"/>
                      <a:pt x="27651" y="1246"/>
                    </a:cubicBezTo>
                    <a:cubicBezTo>
                      <a:pt x="27553" y="1176"/>
                      <a:pt x="27413" y="1092"/>
                      <a:pt x="27301" y="1022"/>
                    </a:cubicBezTo>
                    <a:cubicBezTo>
                      <a:pt x="27245" y="994"/>
                      <a:pt x="27189" y="952"/>
                      <a:pt x="27133" y="924"/>
                    </a:cubicBezTo>
                    <a:cubicBezTo>
                      <a:pt x="27063" y="896"/>
                      <a:pt x="26993" y="854"/>
                      <a:pt x="26923" y="840"/>
                    </a:cubicBezTo>
                    <a:cubicBezTo>
                      <a:pt x="26825" y="798"/>
                      <a:pt x="26727" y="756"/>
                      <a:pt x="26629" y="714"/>
                    </a:cubicBezTo>
                    <a:cubicBezTo>
                      <a:pt x="26531" y="658"/>
                      <a:pt x="26447" y="616"/>
                      <a:pt x="26350" y="574"/>
                    </a:cubicBezTo>
                    <a:cubicBezTo>
                      <a:pt x="26154" y="504"/>
                      <a:pt x="25944" y="434"/>
                      <a:pt x="25734" y="378"/>
                    </a:cubicBezTo>
                    <a:lnTo>
                      <a:pt x="25636" y="350"/>
                    </a:lnTo>
                    <a:cubicBezTo>
                      <a:pt x="25356" y="252"/>
                      <a:pt x="25076" y="169"/>
                      <a:pt x="24782" y="99"/>
                    </a:cubicBezTo>
                    <a:cubicBezTo>
                      <a:pt x="24530" y="29"/>
                      <a:pt x="24265" y="1"/>
                      <a:pt x="2399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1" name="Google Shape;7121;p27"/>
              <p:cNvSpPr/>
              <p:nvPr/>
            </p:nvSpPr>
            <p:spPr>
              <a:xfrm rot="5400000">
                <a:off x="965110" y="-38622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2" name="Google Shape;7122;p27"/>
              <p:cNvSpPr/>
              <p:nvPr/>
            </p:nvSpPr>
            <p:spPr>
              <a:xfrm rot="5400000">
                <a:off x="1263551" y="-34651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3" name="Google Shape;7123;p27"/>
              <p:cNvSpPr/>
              <p:nvPr/>
            </p:nvSpPr>
            <p:spPr>
              <a:xfrm rot="5400000">
                <a:off x="1121458" y="-15327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4" name="Google Shape;7124;p27"/>
              <p:cNvSpPr/>
              <p:nvPr/>
            </p:nvSpPr>
            <p:spPr>
              <a:xfrm rot="5400000">
                <a:off x="833298" y="-329464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4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5" name="Google Shape;7125;p27"/>
              <p:cNvSpPr/>
              <p:nvPr/>
            </p:nvSpPr>
            <p:spPr>
              <a:xfrm rot="5400000">
                <a:off x="292067" y="-69793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52" y="1"/>
                    </a:moveTo>
                    <a:cubicBezTo>
                      <a:pt x="347" y="1"/>
                      <a:pt x="342" y="1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09"/>
                    </a:lnTo>
                    <a:lnTo>
                      <a:pt x="14" y="309"/>
                    </a:lnTo>
                    <a:cubicBezTo>
                      <a:pt x="5" y="519"/>
                      <a:pt x="165" y="657"/>
                      <a:pt x="338" y="657"/>
                    </a:cubicBezTo>
                    <a:cubicBezTo>
                      <a:pt x="419" y="657"/>
                      <a:pt x="503" y="627"/>
                      <a:pt x="574" y="561"/>
                    </a:cubicBezTo>
                    <a:cubicBezTo>
                      <a:pt x="780" y="355"/>
                      <a:pt x="636" y="1"/>
                      <a:pt x="35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6" name="Google Shape;7126;p27"/>
              <p:cNvSpPr/>
              <p:nvPr/>
            </p:nvSpPr>
            <p:spPr>
              <a:xfrm rot="5400000">
                <a:off x="-150650" y="-59436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5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7" name="Google Shape;7127;p27"/>
              <p:cNvSpPr/>
              <p:nvPr/>
            </p:nvSpPr>
            <p:spPr>
              <a:xfrm rot="5400000">
                <a:off x="362870" y="-18331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5" y="658"/>
                      <a:pt x="507" y="628"/>
                      <a:pt x="575" y="561"/>
                    </a:cubicBezTo>
                    <a:cubicBezTo>
                      <a:pt x="785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8" name="Google Shape;7128;p27"/>
              <p:cNvSpPr/>
              <p:nvPr/>
            </p:nvSpPr>
            <p:spPr>
              <a:xfrm rot="5400000">
                <a:off x="458108" y="-10178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9" name="Google Shape;7129;p27"/>
              <p:cNvSpPr/>
              <p:nvPr/>
            </p:nvSpPr>
            <p:spPr>
              <a:xfrm rot="1819414">
                <a:off x="346714" y="-335638"/>
                <a:ext cx="45214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1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32"/>
                      <a:pt x="164" y="671"/>
                      <a:pt x="334" y="671"/>
                    </a:cubicBezTo>
                    <a:cubicBezTo>
                      <a:pt x="413" y="671"/>
                      <a:pt x="494" y="641"/>
                      <a:pt x="561" y="574"/>
                    </a:cubicBezTo>
                    <a:cubicBezTo>
                      <a:pt x="784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0" name="Google Shape;7130;p27"/>
              <p:cNvSpPr/>
              <p:nvPr/>
            </p:nvSpPr>
            <p:spPr>
              <a:xfrm rot="5400000">
                <a:off x="389713" y="-40518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1" name="Google Shape;7131;p27"/>
              <p:cNvSpPr/>
              <p:nvPr/>
            </p:nvSpPr>
            <p:spPr>
              <a:xfrm rot="5400000">
                <a:off x="331012" y="-4682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1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2" name="Google Shape;7132;p27"/>
              <p:cNvSpPr/>
              <p:nvPr/>
            </p:nvSpPr>
            <p:spPr>
              <a:xfrm rot="5400000">
                <a:off x="-150369" y="-49004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3" name="Google Shape;7133;p27"/>
              <p:cNvSpPr/>
              <p:nvPr/>
            </p:nvSpPr>
            <p:spPr>
              <a:xfrm rot="5400000">
                <a:off x="197940" y="-26115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4" name="Google Shape;7134;p27"/>
              <p:cNvSpPr/>
              <p:nvPr/>
            </p:nvSpPr>
            <p:spPr>
              <a:xfrm rot="5400000">
                <a:off x="-21587" y="-46080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5" name="Google Shape;7135;p27"/>
              <p:cNvSpPr/>
              <p:nvPr/>
            </p:nvSpPr>
            <p:spPr>
              <a:xfrm rot="5400000">
                <a:off x="68513" y="-40274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6" name="Google Shape;7136;p27"/>
              <p:cNvSpPr/>
              <p:nvPr/>
            </p:nvSpPr>
            <p:spPr>
              <a:xfrm rot="5400000">
                <a:off x="173802" y="-46440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1" y="365"/>
                      <a:pt x="631" y="15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7" name="Google Shape;7137;p27"/>
              <p:cNvSpPr/>
              <p:nvPr/>
            </p:nvSpPr>
            <p:spPr>
              <a:xfrm rot="5400000">
                <a:off x="613953" y="-3602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8" name="Google Shape;7138;p27"/>
              <p:cNvSpPr/>
              <p:nvPr/>
            </p:nvSpPr>
            <p:spPr>
              <a:xfrm rot="5400000">
                <a:off x="725591" y="-21473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1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9" name="Google Shape;7139;p27"/>
              <p:cNvSpPr/>
              <p:nvPr/>
            </p:nvSpPr>
            <p:spPr>
              <a:xfrm rot="5400000">
                <a:off x="739817" y="-10702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0" name="Google Shape;7140;p27"/>
              <p:cNvSpPr/>
              <p:nvPr/>
            </p:nvSpPr>
            <p:spPr>
              <a:xfrm rot="5400000">
                <a:off x="826703" y="758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1" name="Google Shape;7141;p27"/>
              <p:cNvSpPr/>
              <p:nvPr/>
            </p:nvSpPr>
            <p:spPr>
              <a:xfrm rot="5400000">
                <a:off x="926635" y="17736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2" name="Google Shape;7142;p27"/>
              <p:cNvSpPr/>
              <p:nvPr/>
            </p:nvSpPr>
            <p:spPr>
              <a:xfrm rot="5400000">
                <a:off x="1006465" y="279773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32"/>
                      <a:pt x="169" y="670"/>
                      <a:pt x="344" y="670"/>
                    </a:cubicBezTo>
                    <a:cubicBezTo>
                      <a:pt x="425" y="670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3" name="Google Shape;7143;p27"/>
              <p:cNvSpPr/>
              <p:nvPr/>
            </p:nvSpPr>
            <p:spPr>
              <a:xfrm rot="5400000">
                <a:off x="1041282" y="410491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4" name="Google Shape;7144;p27"/>
              <p:cNvSpPr/>
              <p:nvPr/>
            </p:nvSpPr>
            <p:spPr>
              <a:xfrm rot="5400000">
                <a:off x="1150026" y="476497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5" name="Google Shape;7145;p27"/>
              <p:cNvSpPr/>
              <p:nvPr/>
            </p:nvSpPr>
            <p:spPr>
              <a:xfrm rot="5400000">
                <a:off x="1045113" y="-2007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6" name="Google Shape;7146;p27"/>
              <p:cNvSpPr/>
              <p:nvPr/>
            </p:nvSpPr>
            <p:spPr>
              <a:xfrm rot="5400000">
                <a:off x="1168947" y="-7623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0"/>
                    </a:cubicBezTo>
                    <a:cubicBezTo>
                      <a:pt x="155" y="0"/>
                      <a:pt x="15" y="140"/>
                      <a:pt x="1" y="322"/>
                    </a:cubicBezTo>
                    <a:lnTo>
                      <a:pt x="15" y="322"/>
                    </a:lnTo>
                    <a:cubicBezTo>
                      <a:pt x="15" y="522"/>
                      <a:pt x="177" y="657"/>
                      <a:pt x="346" y="657"/>
                    </a:cubicBezTo>
                    <a:cubicBezTo>
                      <a:pt x="426" y="657"/>
                      <a:pt x="508" y="627"/>
                      <a:pt x="575" y="560"/>
                    </a:cubicBezTo>
                    <a:cubicBezTo>
                      <a:pt x="781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7" name="Google Shape;7147;p27"/>
              <p:cNvSpPr/>
              <p:nvPr/>
            </p:nvSpPr>
            <p:spPr>
              <a:xfrm rot="5400000">
                <a:off x="1292551" y="-16436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8" name="Google Shape;7148;p27"/>
              <p:cNvSpPr/>
              <p:nvPr/>
            </p:nvSpPr>
            <p:spPr>
              <a:xfrm rot="5400000">
                <a:off x="88056" y="-684736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9" name="Google Shape;7149;p27"/>
              <p:cNvSpPr/>
              <p:nvPr/>
            </p:nvSpPr>
            <p:spPr>
              <a:xfrm rot="5400000">
                <a:off x="1421109" y="-30178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0" name="Google Shape;7150;p27"/>
              <p:cNvSpPr/>
              <p:nvPr/>
            </p:nvSpPr>
            <p:spPr>
              <a:xfrm rot="5400000">
                <a:off x="1522279" y="419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1" name="Google Shape;7151;p27"/>
              <p:cNvSpPr/>
              <p:nvPr/>
            </p:nvSpPr>
            <p:spPr>
              <a:xfrm rot="5400000">
                <a:off x="1328348" y="18885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2" name="Google Shape;7152;p27"/>
              <p:cNvSpPr/>
              <p:nvPr/>
            </p:nvSpPr>
            <p:spPr>
              <a:xfrm rot="5400000">
                <a:off x="1234407" y="19582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3" name="Google Shape;7153;p27"/>
              <p:cNvSpPr/>
              <p:nvPr/>
            </p:nvSpPr>
            <p:spPr>
              <a:xfrm rot="5400000">
                <a:off x="1171654" y="282941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7" y="671"/>
                    </a:cubicBezTo>
                    <a:cubicBezTo>
                      <a:pt x="419" y="671"/>
                      <a:pt x="503" y="641"/>
                      <a:pt x="575" y="574"/>
                    </a:cubicBezTo>
                    <a:cubicBezTo>
                      <a:pt x="785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4" name="Google Shape;7154;p27"/>
              <p:cNvSpPr/>
              <p:nvPr/>
            </p:nvSpPr>
            <p:spPr>
              <a:xfrm rot="5400000">
                <a:off x="1240051" y="45132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5" name="Google Shape;7155;p27"/>
              <p:cNvSpPr/>
              <p:nvPr/>
            </p:nvSpPr>
            <p:spPr>
              <a:xfrm rot="5400000">
                <a:off x="1521473" y="23781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6" name="Google Shape;7156;p27"/>
              <p:cNvSpPr/>
              <p:nvPr/>
            </p:nvSpPr>
            <p:spPr>
              <a:xfrm rot="5400000">
                <a:off x="1590820" y="35790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7" name="Google Shape;7157;p27"/>
              <p:cNvSpPr/>
              <p:nvPr/>
            </p:nvSpPr>
            <p:spPr>
              <a:xfrm rot="5400000">
                <a:off x="1701638" y="4872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8" name="Google Shape;7158;p27"/>
              <p:cNvSpPr/>
              <p:nvPr/>
            </p:nvSpPr>
            <p:spPr>
              <a:xfrm rot="5400000">
                <a:off x="1901904" y="38128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9" name="Google Shape;7159;p27"/>
              <p:cNvSpPr/>
              <p:nvPr/>
            </p:nvSpPr>
            <p:spPr>
              <a:xfrm rot="5400000">
                <a:off x="1965578" y="621499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0" name="Google Shape;7160;p27"/>
              <p:cNvSpPr/>
              <p:nvPr/>
            </p:nvSpPr>
            <p:spPr>
              <a:xfrm rot="5400000">
                <a:off x="1906310" y="817734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2"/>
                    </a:cubicBezTo>
                    <a:cubicBezTo>
                      <a:pt x="1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1" name="Google Shape;7161;p27"/>
              <p:cNvSpPr/>
              <p:nvPr/>
            </p:nvSpPr>
            <p:spPr>
              <a:xfrm rot="5400000">
                <a:off x="2266986" y="66498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2" name="Google Shape;7162;p27"/>
              <p:cNvSpPr/>
              <p:nvPr/>
            </p:nvSpPr>
            <p:spPr>
              <a:xfrm rot="5400000">
                <a:off x="1661204" y="88233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5" y="1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3" name="Google Shape;7163;p27"/>
              <p:cNvSpPr/>
              <p:nvPr/>
            </p:nvSpPr>
            <p:spPr>
              <a:xfrm rot="5400000">
                <a:off x="965340" y="-288484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33"/>
                      <a:pt x="170" y="671"/>
                      <a:pt x="345" y="671"/>
                    </a:cubicBezTo>
                    <a:cubicBezTo>
                      <a:pt x="426" y="671"/>
                      <a:pt x="508" y="641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4" name="Google Shape;7164;p27"/>
              <p:cNvSpPr/>
              <p:nvPr/>
            </p:nvSpPr>
            <p:spPr>
              <a:xfrm rot="5400000">
                <a:off x="811929" y="-16703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5" name="Google Shape;7165;p27"/>
              <p:cNvSpPr/>
              <p:nvPr/>
            </p:nvSpPr>
            <p:spPr>
              <a:xfrm rot="5400000">
                <a:off x="700363" y="-284250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33"/>
                      <a:pt x="164" y="665"/>
                      <a:pt x="339" y="665"/>
                    </a:cubicBezTo>
                    <a:cubicBezTo>
                      <a:pt x="420" y="665"/>
                      <a:pt x="504" y="636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6" name="Google Shape;7166;p27"/>
              <p:cNvSpPr/>
              <p:nvPr/>
            </p:nvSpPr>
            <p:spPr>
              <a:xfrm rot="5400000">
                <a:off x="411357" y="-53528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7" name="Google Shape;7167;p27"/>
              <p:cNvSpPr/>
              <p:nvPr/>
            </p:nvSpPr>
            <p:spPr>
              <a:xfrm rot="5400000">
                <a:off x="861175" y="-20971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8" name="Google Shape;7168;p27"/>
              <p:cNvSpPr/>
              <p:nvPr/>
            </p:nvSpPr>
            <p:spPr>
              <a:xfrm rot="5400000">
                <a:off x="1080593" y="-30138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9" name="Google Shape;7169;p27"/>
              <p:cNvSpPr/>
              <p:nvPr/>
            </p:nvSpPr>
            <p:spPr>
              <a:xfrm rot="5400000">
                <a:off x="1132978" y="-40693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0" name="Google Shape;7170;p27"/>
              <p:cNvSpPr/>
              <p:nvPr/>
            </p:nvSpPr>
            <p:spPr>
              <a:xfrm rot="5400000">
                <a:off x="1188502" y="-270024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1" name="Google Shape;7171;p27"/>
              <p:cNvSpPr/>
              <p:nvPr/>
            </p:nvSpPr>
            <p:spPr>
              <a:xfrm rot="5400000">
                <a:off x="1328435" y="-29130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6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2" name="Google Shape;7172;p27"/>
              <p:cNvSpPr/>
              <p:nvPr/>
            </p:nvSpPr>
            <p:spPr>
              <a:xfrm rot="5400000">
                <a:off x="1344850" y="-39659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3" name="Google Shape;7173;p27"/>
              <p:cNvSpPr/>
              <p:nvPr/>
            </p:nvSpPr>
            <p:spPr>
              <a:xfrm rot="5400000">
                <a:off x="1488844" y="-32672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22" y="0"/>
                    </a:moveTo>
                    <a:cubicBezTo>
                      <a:pt x="140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4" name="Google Shape;7174;p27"/>
              <p:cNvSpPr/>
              <p:nvPr/>
            </p:nvSpPr>
            <p:spPr>
              <a:xfrm rot="5400000">
                <a:off x="1560178" y="-8294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5" name="Google Shape;7175;p27"/>
              <p:cNvSpPr/>
              <p:nvPr/>
            </p:nvSpPr>
            <p:spPr>
              <a:xfrm rot="5400000">
                <a:off x="1412642" y="-19419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6" name="Google Shape;7176;p27"/>
              <p:cNvSpPr/>
              <p:nvPr/>
            </p:nvSpPr>
            <p:spPr>
              <a:xfrm rot="5400000">
                <a:off x="1231325" y="951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7" name="Google Shape;7177;p27"/>
              <p:cNvSpPr/>
              <p:nvPr/>
            </p:nvSpPr>
            <p:spPr>
              <a:xfrm rot="5400000">
                <a:off x="1016515" y="3109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8" name="Google Shape;7178;p27"/>
              <p:cNvSpPr/>
              <p:nvPr/>
            </p:nvSpPr>
            <p:spPr>
              <a:xfrm rot="5400000">
                <a:off x="963612" y="66835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30"/>
                      <a:pt x="561" y="561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9" name="Google Shape;7179;p27"/>
              <p:cNvSpPr/>
              <p:nvPr/>
            </p:nvSpPr>
            <p:spPr>
              <a:xfrm rot="5400000">
                <a:off x="851441" y="-1122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0" name="Google Shape;7180;p27"/>
              <p:cNvSpPr/>
              <p:nvPr/>
            </p:nvSpPr>
            <p:spPr>
              <a:xfrm rot="5400000">
                <a:off x="1036963" y="-17573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30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1" name="Google Shape;7181;p27"/>
              <p:cNvSpPr/>
              <p:nvPr/>
            </p:nvSpPr>
            <p:spPr>
              <a:xfrm rot="5400000">
                <a:off x="864746" y="13068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2" name="Google Shape;7182;p27"/>
              <p:cNvSpPr/>
              <p:nvPr/>
            </p:nvSpPr>
            <p:spPr>
              <a:xfrm rot="5400000">
                <a:off x="710558" y="-7338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0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3" name="Google Shape;7183;p27"/>
              <p:cNvSpPr/>
              <p:nvPr/>
            </p:nvSpPr>
            <p:spPr>
              <a:xfrm rot="5400000">
                <a:off x="750703" y="6755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5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4" name="Google Shape;7184;p27"/>
              <p:cNvSpPr/>
              <p:nvPr/>
            </p:nvSpPr>
            <p:spPr>
              <a:xfrm rot="5400000">
                <a:off x="99858" y="-543426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5" name="Google Shape;7185;p27"/>
              <p:cNvSpPr/>
              <p:nvPr/>
            </p:nvSpPr>
            <p:spPr>
              <a:xfrm rot="5400000">
                <a:off x="516800" y="-36701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6" name="Google Shape;7186;p27"/>
              <p:cNvSpPr/>
              <p:nvPr/>
            </p:nvSpPr>
            <p:spPr>
              <a:xfrm rot="5400000">
                <a:off x="262755" y="-395631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7" name="Google Shape;7187;p27"/>
              <p:cNvSpPr/>
              <p:nvPr/>
            </p:nvSpPr>
            <p:spPr>
              <a:xfrm rot="5400000">
                <a:off x="286515" y="-276885"/>
                <a:ext cx="4515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6" extrusionOk="0">
                    <a:moveTo>
                      <a:pt x="336" y="1"/>
                    </a:moveTo>
                    <a:cubicBezTo>
                      <a:pt x="154" y="1"/>
                      <a:pt x="14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5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8" name="Google Shape;7188;p27"/>
              <p:cNvSpPr/>
              <p:nvPr/>
            </p:nvSpPr>
            <p:spPr>
              <a:xfrm rot="5400000">
                <a:off x="-89153" y="-667896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9" name="Google Shape;7189;p27"/>
              <p:cNvSpPr/>
              <p:nvPr/>
            </p:nvSpPr>
            <p:spPr>
              <a:xfrm rot="5400000">
                <a:off x="-308960" y="-61811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0" y="1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0" name="Google Shape;7190;p27"/>
              <p:cNvSpPr/>
              <p:nvPr/>
            </p:nvSpPr>
            <p:spPr>
              <a:xfrm rot="5400000">
                <a:off x="-11075" y="-56330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1" name="Google Shape;7191;p27"/>
              <p:cNvSpPr/>
              <p:nvPr/>
            </p:nvSpPr>
            <p:spPr>
              <a:xfrm rot="5400000">
                <a:off x="290729" y="-15788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2" name="Google Shape;7192;p27"/>
              <p:cNvSpPr/>
              <p:nvPr/>
            </p:nvSpPr>
            <p:spPr>
              <a:xfrm rot="5400000">
                <a:off x="393800" y="-119320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0"/>
                      <a:pt x="334" y="660"/>
                    </a:cubicBezTo>
                    <a:cubicBezTo>
                      <a:pt x="418" y="660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3" name="Google Shape;7193;p27"/>
              <p:cNvSpPr/>
              <p:nvPr/>
            </p:nvSpPr>
            <p:spPr>
              <a:xfrm rot="5400000">
                <a:off x="471816" y="-18719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6" y="658"/>
                      <a:pt x="338" y="658"/>
                    </a:cubicBezTo>
                    <a:cubicBezTo>
                      <a:pt x="420" y="658"/>
                      <a:pt x="502" y="628"/>
                      <a:pt x="570" y="560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4" name="Google Shape;7194;p27"/>
              <p:cNvSpPr/>
              <p:nvPr/>
            </p:nvSpPr>
            <p:spPr>
              <a:xfrm rot="5400000">
                <a:off x="493847" y="-25542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5" name="Google Shape;7195;p27"/>
              <p:cNvSpPr/>
              <p:nvPr/>
            </p:nvSpPr>
            <p:spPr>
              <a:xfrm rot="5400000">
                <a:off x="496410" y="-7154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7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6" name="Google Shape;7196;p27"/>
              <p:cNvSpPr/>
              <p:nvPr/>
            </p:nvSpPr>
            <p:spPr>
              <a:xfrm rot="5400000">
                <a:off x="510925" y="-6170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50" y="0"/>
                    </a:moveTo>
                    <a:cubicBezTo>
                      <a:pt x="168" y="0"/>
                      <a:pt x="14" y="140"/>
                      <a:pt x="14" y="322"/>
                    </a:cubicBezTo>
                    <a:lnTo>
                      <a:pt x="0" y="336"/>
                    </a:lnTo>
                    <a:cubicBezTo>
                      <a:pt x="0" y="536"/>
                      <a:pt x="169" y="665"/>
                      <a:pt x="343" y="665"/>
                    </a:cubicBezTo>
                    <a:cubicBezTo>
                      <a:pt x="424" y="665"/>
                      <a:pt x="507" y="636"/>
                      <a:pt x="574" y="574"/>
                    </a:cubicBezTo>
                    <a:cubicBezTo>
                      <a:pt x="784" y="364"/>
                      <a:pt x="644" y="0"/>
                      <a:pt x="35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7" name="Google Shape;7197;p27"/>
              <p:cNvSpPr/>
              <p:nvPr/>
            </p:nvSpPr>
            <p:spPr>
              <a:xfrm rot="5400000">
                <a:off x="966953" y="6291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5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8" name="Google Shape;7198;p27"/>
              <p:cNvSpPr/>
              <p:nvPr/>
            </p:nvSpPr>
            <p:spPr>
              <a:xfrm rot="5400000">
                <a:off x="1058850" y="279744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"/>
                      <a:pt x="14" y="155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9" name="Google Shape;7199;p27"/>
              <p:cNvSpPr/>
              <p:nvPr/>
            </p:nvSpPr>
            <p:spPr>
              <a:xfrm rot="5400000">
                <a:off x="626638" y="-21375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14" y="155"/>
                      <a:pt x="0" y="337"/>
                    </a:cubicBezTo>
                    <a:cubicBezTo>
                      <a:pt x="0" y="537"/>
                      <a:pt x="162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0" name="Google Shape;7200;p27"/>
              <p:cNvSpPr/>
              <p:nvPr/>
            </p:nvSpPr>
            <p:spPr>
              <a:xfrm rot="5400000">
                <a:off x="574171" y="-49189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1" name="Google Shape;7201;p27"/>
              <p:cNvSpPr/>
              <p:nvPr/>
            </p:nvSpPr>
            <p:spPr>
              <a:xfrm rot="5400000">
                <a:off x="757269" y="5234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7" y="660"/>
                      <a:pt x="491" y="629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2" name="Google Shape;7202;p27"/>
              <p:cNvSpPr/>
              <p:nvPr/>
            </p:nvSpPr>
            <p:spPr>
              <a:xfrm rot="5400000">
                <a:off x="969775" y="-3741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3" name="Google Shape;7203;p27"/>
              <p:cNvSpPr/>
              <p:nvPr/>
            </p:nvSpPr>
            <p:spPr>
              <a:xfrm rot="5400000">
                <a:off x="906072" y="22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4" name="Google Shape;7204;p27"/>
              <p:cNvSpPr/>
              <p:nvPr/>
            </p:nvSpPr>
            <p:spPr>
              <a:xfrm rot="5400000">
                <a:off x="1110313" y="107153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5" name="Google Shape;7205;p27"/>
              <p:cNvSpPr/>
              <p:nvPr/>
            </p:nvSpPr>
            <p:spPr>
              <a:xfrm rot="5400000">
                <a:off x="1066913" y="13788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6" name="Google Shape;7206;p27"/>
              <p:cNvSpPr/>
              <p:nvPr/>
            </p:nvSpPr>
            <p:spPr>
              <a:xfrm rot="5400000">
                <a:off x="852507" y="1910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7" name="Google Shape;7207;p27"/>
              <p:cNvSpPr/>
              <p:nvPr/>
            </p:nvSpPr>
            <p:spPr>
              <a:xfrm rot="5400000">
                <a:off x="952870" y="35750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2"/>
                      <a:pt x="560" y="574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8" name="Google Shape;7208;p27"/>
              <p:cNvSpPr/>
              <p:nvPr/>
            </p:nvSpPr>
            <p:spPr>
              <a:xfrm rot="5400000">
                <a:off x="1010065" y="443782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6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9" name="Google Shape;7209;p27"/>
              <p:cNvSpPr/>
              <p:nvPr/>
            </p:nvSpPr>
            <p:spPr>
              <a:xfrm rot="5400000">
                <a:off x="1181331" y="540863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1"/>
                      <a:pt x="575" y="574"/>
                    </a:cubicBezTo>
                    <a:cubicBezTo>
                      <a:pt x="784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0" name="Google Shape;7210;p27"/>
              <p:cNvSpPr/>
              <p:nvPr/>
            </p:nvSpPr>
            <p:spPr>
              <a:xfrm rot="5400000">
                <a:off x="1320371" y="56545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1" name="Google Shape;7211;p27"/>
              <p:cNvSpPr/>
              <p:nvPr/>
            </p:nvSpPr>
            <p:spPr>
              <a:xfrm rot="5400000">
                <a:off x="1269196" y="631147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2" name="Google Shape;7212;p27"/>
              <p:cNvSpPr/>
              <p:nvPr/>
            </p:nvSpPr>
            <p:spPr>
              <a:xfrm rot="5400000">
                <a:off x="1281608" y="-56020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3" name="Google Shape;7213;p27"/>
              <p:cNvSpPr/>
              <p:nvPr/>
            </p:nvSpPr>
            <p:spPr>
              <a:xfrm rot="5400000">
                <a:off x="1477151" y="13629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4" name="Google Shape;7214;p27"/>
              <p:cNvSpPr/>
              <p:nvPr/>
            </p:nvSpPr>
            <p:spPr>
              <a:xfrm rot="5400000">
                <a:off x="1469001" y="-98383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5" name="Google Shape;7215;p27"/>
              <p:cNvSpPr/>
              <p:nvPr/>
            </p:nvSpPr>
            <p:spPr>
              <a:xfrm rot="5400000">
                <a:off x="1674193" y="-116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6" name="Google Shape;7216;p27"/>
              <p:cNvSpPr/>
              <p:nvPr/>
            </p:nvSpPr>
            <p:spPr>
              <a:xfrm rot="5400000">
                <a:off x="1472745" y="236604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7" name="Google Shape;7217;p27"/>
              <p:cNvSpPr/>
              <p:nvPr/>
            </p:nvSpPr>
            <p:spPr>
              <a:xfrm rot="5400000">
                <a:off x="1718917" y="1830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8" name="Google Shape;7218;p27"/>
              <p:cNvSpPr/>
              <p:nvPr/>
            </p:nvSpPr>
            <p:spPr>
              <a:xfrm rot="5400000">
                <a:off x="2052637" y="3837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9" name="Google Shape;7219;p27"/>
              <p:cNvSpPr/>
              <p:nvPr/>
            </p:nvSpPr>
            <p:spPr>
              <a:xfrm rot="5400000">
                <a:off x="165869" y="-36294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0" name="Google Shape;7220;p27"/>
              <p:cNvSpPr/>
              <p:nvPr/>
            </p:nvSpPr>
            <p:spPr>
              <a:xfrm rot="5400000">
                <a:off x="230997" y="-60731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1" name="Google Shape;7221;p27"/>
              <p:cNvSpPr/>
              <p:nvPr/>
            </p:nvSpPr>
            <p:spPr>
              <a:xfrm rot="5400000">
                <a:off x="1917225" y="-8536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2" name="Google Shape;7222;p27"/>
              <p:cNvSpPr/>
              <p:nvPr/>
            </p:nvSpPr>
            <p:spPr>
              <a:xfrm rot="5400000">
                <a:off x="1893409" y="63322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3" name="Google Shape;7223;p27"/>
              <p:cNvSpPr/>
              <p:nvPr/>
            </p:nvSpPr>
            <p:spPr>
              <a:xfrm rot="5400000">
                <a:off x="1843875" y="-9985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4" name="Google Shape;7224;p27"/>
              <p:cNvSpPr/>
              <p:nvPr/>
            </p:nvSpPr>
            <p:spPr>
              <a:xfrm rot="5400000">
                <a:off x="1785730" y="-3951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5" name="Google Shape;7225;p27"/>
              <p:cNvSpPr/>
              <p:nvPr/>
            </p:nvSpPr>
            <p:spPr>
              <a:xfrm rot="5400000">
                <a:off x="1934159" y="144333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6" name="Google Shape;7226;p27"/>
              <p:cNvSpPr/>
              <p:nvPr/>
            </p:nvSpPr>
            <p:spPr>
              <a:xfrm rot="5400000">
                <a:off x="2201325" y="36236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7" name="Google Shape;7227;p27"/>
              <p:cNvSpPr/>
              <p:nvPr/>
            </p:nvSpPr>
            <p:spPr>
              <a:xfrm rot="5400000">
                <a:off x="1894388" y="57853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0"/>
                    </a:moveTo>
                    <a:cubicBezTo>
                      <a:pt x="140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8" name="Google Shape;7228;p27"/>
              <p:cNvSpPr/>
              <p:nvPr/>
            </p:nvSpPr>
            <p:spPr>
              <a:xfrm rot="5400000">
                <a:off x="1761626" y="78588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9" name="Google Shape;7229;p27"/>
              <p:cNvSpPr/>
              <p:nvPr/>
            </p:nvSpPr>
            <p:spPr>
              <a:xfrm rot="5400000">
                <a:off x="1735044" y="34344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0" name="Google Shape;7230;p27"/>
              <p:cNvSpPr/>
              <p:nvPr/>
            </p:nvSpPr>
            <p:spPr>
              <a:xfrm rot="5400000">
                <a:off x="1480377" y="39825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1" name="Google Shape;7231;p27"/>
              <p:cNvSpPr/>
              <p:nvPr/>
            </p:nvSpPr>
            <p:spPr>
              <a:xfrm rot="5400000">
                <a:off x="1306778" y="185716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53" y="0"/>
                    </a:moveTo>
                    <a:cubicBezTo>
                      <a:pt x="348" y="0"/>
                      <a:pt x="342" y="0"/>
                      <a:pt x="337" y="1"/>
                    </a:cubicBezTo>
                    <a:cubicBezTo>
                      <a:pt x="155" y="1"/>
                      <a:pt x="15" y="141"/>
                      <a:pt x="1" y="322"/>
                    </a:cubicBezTo>
                    <a:lnTo>
                      <a:pt x="15" y="322"/>
                    </a:lnTo>
                    <a:cubicBezTo>
                      <a:pt x="5" y="522"/>
                      <a:pt x="170" y="657"/>
                      <a:pt x="343" y="657"/>
                    </a:cubicBezTo>
                    <a:cubicBezTo>
                      <a:pt x="424" y="657"/>
                      <a:pt x="507" y="628"/>
                      <a:pt x="575" y="560"/>
                    </a:cubicBezTo>
                    <a:cubicBezTo>
                      <a:pt x="780" y="354"/>
                      <a:pt x="6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2" name="Google Shape;7232;p27"/>
              <p:cNvSpPr/>
              <p:nvPr/>
            </p:nvSpPr>
            <p:spPr>
              <a:xfrm rot="5400000">
                <a:off x="1293387" y="39419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233" name="Google Shape;7233;p27"/>
            <p:cNvGrpSpPr/>
            <p:nvPr/>
          </p:nvGrpSpPr>
          <p:grpSpPr>
            <a:xfrm>
              <a:off x="7886734" y="-51861"/>
              <a:ext cx="1476697" cy="1837718"/>
              <a:chOff x="7664649" y="-868807"/>
              <a:chExt cx="1742209" cy="2168143"/>
            </a:xfrm>
          </p:grpSpPr>
          <p:sp>
            <p:nvSpPr>
              <p:cNvPr id="7234" name="Google Shape;7234;p27"/>
              <p:cNvSpPr/>
              <p:nvPr/>
            </p:nvSpPr>
            <p:spPr>
              <a:xfrm rot="5400000">
                <a:off x="7451683" y="-655841"/>
                <a:ext cx="2168143" cy="1742209"/>
              </a:xfrm>
              <a:custGeom>
                <a:avLst/>
                <a:gdLst/>
                <a:ahLst/>
                <a:cxnLst/>
                <a:rect l="l" t="t" r="r" b="b"/>
                <a:pathLst>
                  <a:path w="37643" h="30248" extrusionOk="0">
                    <a:moveTo>
                      <a:pt x="12958" y="5872"/>
                    </a:moveTo>
                    <a:cubicBezTo>
                      <a:pt x="13028" y="5914"/>
                      <a:pt x="13098" y="5970"/>
                      <a:pt x="13182" y="6012"/>
                    </a:cubicBezTo>
                    <a:cubicBezTo>
                      <a:pt x="13112" y="5984"/>
                      <a:pt x="13042" y="5942"/>
                      <a:pt x="12986" y="5914"/>
                    </a:cubicBezTo>
                    <a:lnTo>
                      <a:pt x="12958" y="5886"/>
                    </a:lnTo>
                    <a:lnTo>
                      <a:pt x="12958" y="5872"/>
                    </a:lnTo>
                    <a:close/>
                    <a:moveTo>
                      <a:pt x="37642" y="29366"/>
                    </a:moveTo>
                    <a:cubicBezTo>
                      <a:pt x="37642" y="29369"/>
                      <a:pt x="37641" y="29371"/>
                      <a:pt x="37641" y="29374"/>
                    </a:cubicBezTo>
                    <a:lnTo>
                      <a:pt x="37641" y="29374"/>
                    </a:lnTo>
                    <a:cubicBezTo>
                      <a:pt x="37641" y="29376"/>
                      <a:pt x="37642" y="29378"/>
                      <a:pt x="37642" y="29380"/>
                    </a:cubicBezTo>
                    <a:lnTo>
                      <a:pt x="37642" y="29366"/>
                    </a:lnTo>
                    <a:close/>
                    <a:moveTo>
                      <a:pt x="3236" y="0"/>
                    </a:moveTo>
                    <a:cubicBezTo>
                      <a:pt x="3110" y="0"/>
                      <a:pt x="2992" y="16"/>
                      <a:pt x="2883" y="50"/>
                    </a:cubicBezTo>
                    <a:cubicBezTo>
                      <a:pt x="2184" y="232"/>
                      <a:pt x="1414" y="2205"/>
                      <a:pt x="1414" y="2835"/>
                    </a:cubicBezTo>
                    <a:cubicBezTo>
                      <a:pt x="1008" y="3381"/>
                      <a:pt x="1078" y="4080"/>
                      <a:pt x="882" y="4696"/>
                    </a:cubicBezTo>
                    <a:lnTo>
                      <a:pt x="882" y="4682"/>
                    </a:lnTo>
                    <a:lnTo>
                      <a:pt x="882" y="4682"/>
                    </a:lnTo>
                    <a:cubicBezTo>
                      <a:pt x="1" y="9342"/>
                      <a:pt x="1008" y="14268"/>
                      <a:pt x="3023" y="18564"/>
                    </a:cubicBezTo>
                    <a:cubicBezTo>
                      <a:pt x="3640" y="17491"/>
                      <a:pt x="5734" y="13064"/>
                      <a:pt x="6440" y="13064"/>
                    </a:cubicBezTo>
                    <a:cubicBezTo>
                      <a:pt x="6711" y="13064"/>
                      <a:pt x="6778" y="13715"/>
                      <a:pt x="6479" y="15457"/>
                    </a:cubicBezTo>
                    <a:lnTo>
                      <a:pt x="6479" y="15443"/>
                    </a:lnTo>
                    <a:cubicBezTo>
                      <a:pt x="6144" y="17444"/>
                      <a:pt x="5360" y="19361"/>
                      <a:pt x="4660" y="21250"/>
                    </a:cubicBezTo>
                    <a:cubicBezTo>
                      <a:pt x="6270" y="23531"/>
                      <a:pt x="8872" y="25602"/>
                      <a:pt x="11405" y="26680"/>
                    </a:cubicBezTo>
                    <a:cubicBezTo>
                      <a:pt x="12581" y="27323"/>
                      <a:pt x="13910" y="27673"/>
                      <a:pt x="15155" y="28191"/>
                    </a:cubicBezTo>
                    <a:cubicBezTo>
                      <a:pt x="15631" y="25868"/>
                      <a:pt x="16219" y="23573"/>
                      <a:pt x="16653" y="21236"/>
                    </a:cubicBezTo>
                    <a:lnTo>
                      <a:pt x="16653" y="21236"/>
                    </a:lnTo>
                    <a:cubicBezTo>
                      <a:pt x="16650" y="21241"/>
                      <a:pt x="16648" y="21245"/>
                      <a:pt x="16647" y="21249"/>
                    </a:cubicBezTo>
                    <a:lnTo>
                      <a:pt x="16647" y="21249"/>
                    </a:lnTo>
                    <a:cubicBezTo>
                      <a:pt x="17007" y="18746"/>
                      <a:pt x="17308" y="17776"/>
                      <a:pt x="17551" y="17776"/>
                    </a:cubicBezTo>
                    <a:cubicBezTo>
                      <a:pt x="18313" y="17776"/>
                      <a:pt x="18506" y="27315"/>
                      <a:pt x="18178" y="29031"/>
                    </a:cubicBezTo>
                    <a:cubicBezTo>
                      <a:pt x="20305" y="29380"/>
                      <a:pt x="22446" y="29716"/>
                      <a:pt x="24587" y="30010"/>
                    </a:cubicBezTo>
                    <a:cubicBezTo>
                      <a:pt x="25007" y="28359"/>
                      <a:pt x="24825" y="26470"/>
                      <a:pt x="25356" y="24916"/>
                    </a:cubicBezTo>
                    <a:cubicBezTo>
                      <a:pt x="26406" y="25098"/>
                      <a:pt x="27497" y="29142"/>
                      <a:pt x="27931" y="30234"/>
                    </a:cubicBezTo>
                    <a:cubicBezTo>
                      <a:pt x="28295" y="30243"/>
                      <a:pt x="28661" y="30248"/>
                      <a:pt x="29028" y="30248"/>
                    </a:cubicBezTo>
                    <a:cubicBezTo>
                      <a:pt x="31451" y="30248"/>
                      <a:pt x="33921" y="30057"/>
                      <a:pt x="36327" y="29814"/>
                    </a:cubicBezTo>
                    <a:lnTo>
                      <a:pt x="36313" y="29814"/>
                    </a:lnTo>
                    <a:cubicBezTo>
                      <a:pt x="36731" y="29731"/>
                      <a:pt x="37510" y="29938"/>
                      <a:pt x="37641" y="29374"/>
                    </a:cubicBezTo>
                    <a:lnTo>
                      <a:pt x="37641" y="29374"/>
                    </a:lnTo>
                    <a:cubicBezTo>
                      <a:pt x="36239" y="23920"/>
                      <a:pt x="31680" y="19723"/>
                      <a:pt x="27847" y="15807"/>
                    </a:cubicBezTo>
                    <a:lnTo>
                      <a:pt x="27833" y="15793"/>
                    </a:lnTo>
                    <a:cubicBezTo>
                      <a:pt x="25454" y="13750"/>
                      <a:pt x="23006" y="11763"/>
                      <a:pt x="20529" y="9846"/>
                    </a:cubicBezTo>
                    <a:cubicBezTo>
                      <a:pt x="18164" y="7971"/>
                      <a:pt x="15477" y="6613"/>
                      <a:pt x="12916" y="5004"/>
                    </a:cubicBezTo>
                    <a:cubicBezTo>
                      <a:pt x="10971" y="3843"/>
                      <a:pt x="9054" y="2611"/>
                      <a:pt x="7053" y="1576"/>
                    </a:cubicBezTo>
                    <a:cubicBezTo>
                      <a:pt x="6073" y="1211"/>
                      <a:pt x="4348" y="0"/>
                      <a:pt x="32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5" name="Google Shape;7235;p27"/>
              <p:cNvSpPr/>
              <p:nvPr/>
            </p:nvSpPr>
            <p:spPr>
              <a:xfrm rot="5400000">
                <a:off x="8500447" y="-499665"/>
                <a:ext cx="58" cy="167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" extrusionOk="0">
                    <a:moveTo>
                      <a:pt x="1" y="29"/>
                    </a:moveTo>
                    <a:cubicBezTo>
                      <a:pt x="1" y="15"/>
                      <a:pt x="1" y="15"/>
                      <a:pt x="1" y="1"/>
                    </a:cubicBezTo>
                    <a:cubicBezTo>
                      <a:pt x="1" y="15"/>
                      <a:pt x="1" y="15"/>
                      <a:pt x="1" y="29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6" name="Google Shape;7236;p27"/>
              <p:cNvSpPr/>
              <p:nvPr/>
            </p:nvSpPr>
            <p:spPr>
              <a:xfrm rot="5400000">
                <a:off x="7730570" y="359143"/>
                <a:ext cx="41931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3" extrusionOk="0">
                    <a:moveTo>
                      <a:pt x="372" y="0"/>
                    </a:moveTo>
                    <a:cubicBezTo>
                      <a:pt x="356" y="0"/>
                      <a:pt x="339" y="1"/>
                      <a:pt x="322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96"/>
                    </a:cubicBezTo>
                    <a:cubicBezTo>
                      <a:pt x="14" y="480"/>
                      <a:pt x="70" y="564"/>
                      <a:pt x="140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7" name="Google Shape;7237;p27"/>
              <p:cNvSpPr/>
              <p:nvPr/>
            </p:nvSpPr>
            <p:spPr>
              <a:xfrm rot="5400000">
                <a:off x="7855470" y="295469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73" y="0"/>
                    </a:moveTo>
                    <a:cubicBezTo>
                      <a:pt x="356" y="0"/>
                      <a:pt x="340" y="1"/>
                      <a:pt x="323" y="4"/>
                    </a:cubicBezTo>
                    <a:cubicBezTo>
                      <a:pt x="239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57" y="564"/>
                      <a:pt x="141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8" y="713"/>
                      <a:pt x="572" y="666"/>
                      <a:pt x="645" y="578"/>
                    </a:cubicBezTo>
                    <a:cubicBezTo>
                      <a:pt x="701" y="508"/>
                      <a:pt x="729" y="410"/>
                      <a:pt x="715" y="312"/>
                    </a:cubicBezTo>
                    <a:cubicBezTo>
                      <a:pt x="715" y="228"/>
                      <a:pt x="659" y="144"/>
                      <a:pt x="589" y="74"/>
                    </a:cubicBezTo>
                    <a:cubicBezTo>
                      <a:pt x="531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8" name="Google Shape;7238;p27"/>
              <p:cNvSpPr/>
              <p:nvPr/>
            </p:nvSpPr>
            <p:spPr>
              <a:xfrm rot="5400000">
                <a:off x="7845217" y="233666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0"/>
                    </a:moveTo>
                    <a:cubicBezTo>
                      <a:pt x="356" y="0"/>
                      <a:pt x="339" y="1"/>
                      <a:pt x="322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82"/>
                    </a:cubicBezTo>
                    <a:cubicBezTo>
                      <a:pt x="14" y="480"/>
                      <a:pt x="70" y="564"/>
                      <a:pt x="140" y="619"/>
                    </a:cubicBezTo>
                    <a:cubicBezTo>
                      <a:pt x="210" y="676"/>
                      <a:pt x="293" y="705"/>
                      <a:pt x="375" y="705"/>
                    </a:cubicBezTo>
                    <a:cubicBezTo>
                      <a:pt x="476" y="705"/>
                      <a:pt x="575" y="662"/>
                      <a:pt x="644" y="578"/>
                    </a:cubicBezTo>
                    <a:cubicBezTo>
                      <a:pt x="700" y="494"/>
                      <a:pt x="728" y="410"/>
                      <a:pt x="714" y="312"/>
                    </a:cubicBezTo>
                    <a:cubicBezTo>
                      <a:pt x="714" y="214"/>
                      <a:pt x="658" y="130"/>
                      <a:pt x="588" y="74"/>
                    </a:cubicBezTo>
                    <a:cubicBezTo>
                      <a:pt x="530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9" name="Google Shape;7239;p27"/>
              <p:cNvSpPr/>
              <p:nvPr/>
            </p:nvSpPr>
            <p:spPr>
              <a:xfrm rot="5400000">
                <a:off x="8035635" y="254459"/>
                <a:ext cx="41931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0" extrusionOk="0">
                    <a:moveTo>
                      <a:pt x="366" y="0"/>
                    </a:moveTo>
                    <a:cubicBezTo>
                      <a:pt x="261" y="0"/>
                      <a:pt x="157" y="47"/>
                      <a:pt x="84" y="135"/>
                    </a:cubicBezTo>
                    <a:cubicBezTo>
                      <a:pt x="28" y="205"/>
                      <a:pt x="0" y="289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10" y="681"/>
                      <a:pt x="308" y="709"/>
                      <a:pt x="406" y="709"/>
                    </a:cubicBezTo>
                    <a:cubicBezTo>
                      <a:pt x="490" y="695"/>
                      <a:pt x="574" y="653"/>
                      <a:pt x="644" y="583"/>
                    </a:cubicBezTo>
                    <a:cubicBezTo>
                      <a:pt x="700" y="499"/>
                      <a:pt x="728" y="415"/>
                      <a:pt x="714" y="317"/>
                    </a:cubicBezTo>
                    <a:cubicBezTo>
                      <a:pt x="714" y="219"/>
                      <a:pt x="658" y="135"/>
                      <a:pt x="588" y="79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0" name="Google Shape;7240;p27"/>
              <p:cNvSpPr/>
              <p:nvPr/>
            </p:nvSpPr>
            <p:spPr>
              <a:xfrm rot="5400000">
                <a:off x="8168771" y="232370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1"/>
                    </a:moveTo>
                    <a:cubicBezTo>
                      <a:pt x="254" y="1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1"/>
                      <a:pt x="261" y="708"/>
                      <a:pt x="342" y="708"/>
                    </a:cubicBezTo>
                    <a:cubicBezTo>
                      <a:pt x="359" y="708"/>
                      <a:pt x="375" y="707"/>
                      <a:pt x="392" y="704"/>
                    </a:cubicBezTo>
                    <a:cubicBezTo>
                      <a:pt x="490" y="704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6"/>
                      <a:pt x="430" y="1"/>
                      <a:pt x="35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1" name="Google Shape;7241;p27"/>
              <p:cNvSpPr/>
              <p:nvPr/>
            </p:nvSpPr>
            <p:spPr>
              <a:xfrm rot="5400000">
                <a:off x="8007441" y="-396767"/>
                <a:ext cx="41989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0" extrusionOk="0">
                    <a:moveTo>
                      <a:pt x="368" y="1"/>
                    </a:moveTo>
                    <a:cubicBezTo>
                      <a:pt x="264" y="1"/>
                      <a:pt x="163" y="48"/>
                      <a:pt x="99" y="136"/>
                    </a:cubicBezTo>
                    <a:cubicBezTo>
                      <a:pt x="29" y="206"/>
                      <a:pt x="1" y="290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11" y="682"/>
                      <a:pt x="309" y="710"/>
                      <a:pt x="406" y="710"/>
                    </a:cubicBezTo>
                    <a:cubicBezTo>
                      <a:pt x="504" y="696"/>
                      <a:pt x="588" y="654"/>
                      <a:pt x="644" y="584"/>
                    </a:cubicBezTo>
                    <a:cubicBezTo>
                      <a:pt x="700" y="500"/>
                      <a:pt x="728" y="416"/>
                      <a:pt x="728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7"/>
                      <a:pt x="445" y="1"/>
                      <a:pt x="36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2" name="Google Shape;7242;p27"/>
              <p:cNvSpPr/>
              <p:nvPr/>
            </p:nvSpPr>
            <p:spPr>
              <a:xfrm rot="5400000">
                <a:off x="8109763" y="-535894"/>
                <a:ext cx="41182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3" extrusionOk="0">
                    <a:moveTo>
                      <a:pt x="372" y="0"/>
                    </a:moveTo>
                    <a:cubicBezTo>
                      <a:pt x="356" y="0"/>
                      <a:pt x="339" y="2"/>
                      <a:pt x="323" y="4"/>
                    </a:cubicBezTo>
                    <a:cubicBezTo>
                      <a:pt x="225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2" y="687"/>
                      <a:pt x="270" y="713"/>
                      <a:pt x="348" y="713"/>
                    </a:cubicBezTo>
                    <a:cubicBezTo>
                      <a:pt x="454" y="713"/>
                      <a:pt x="558" y="666"/>
                      <a:pt x="631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9" y="144"/>
                      <a:pt x="589" y="74"/>
                    </a:cubicBezTo>
                    <a:cubicBezTo>
                      <a:pt x="519" y="28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3" name="Google Shape;7243;p27"/>
              <p:cNvSpPr/>
              <p:nvPr/>
            </p:nvSpPr>
            <p:spPr>
              <a:xfrm rot="5400000">
                <a:off x="8098502" y="-439159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65" y="0"/>
                    </a:moveTo>
                    <a:cubicBezTo>
                      <a:pt x="350" y="0"/>
                      <a:pt x="336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14"/>
                      <a:pt x="0" y="298"/>
                      <a:pt x="0" y="396"/>
                    </a:cubicBezTo>
                    <a:cubicBezTo>
                      <a:pt x="14" y="494"/>
                      <a:pt x="56" y="578"/>
                      <a:pt x="126" y="634"/>
                    </a:cubicBezTo>
                    <a:cubicBezTo>
                      <a:pt x="191" y="687"/>
                      <a:pt x="270" y="713"/>
                      <a:pt x="348" y="713"/>
                    </a:cubicBezTo>
                    <a:cubicBezTo>
                      <a:pt x="453" y="713"/>
                      <a:pt x="557" y="666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88"/>
                    </a:cubicBezTo>
                    <a:cubicBezTo>
                      <a:pt x="515" y="30"/>
                      <a:pt x="438" y="0"/>
                      <a:pt x="365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4" name="Google Shape;7244;p27"/>
              <p:cNvSpPr/>
              <p:nvPr/>
            </p:nvSpPr>
            <p:spPr>
              <a:xfrm rot="5400000">
                <a:off x="8389600" y="-481723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70" y="1"/>
                    </a:moveTo>
                    <a:cubicBezTo>
                      <a:pt x="354" y="1"/>
                      <a:pt x="339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1" y="683"/>
                      <a:pt x="278" y="707"/>
                      <a:pt x="355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88" y="88"/>
                    </a:cubicBezTo>
                    <a:cubicBezTo>
                      <a:pt x="518" y="30"/>
                      <a:pt x="448" y="1"/>
                      <a:pt x="37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5" name="Google Shape;7245;p27"/>
              <p:cNvSpPr/>
              <p:nvPr/>
            </p:nvSpPr>
            <p:spPr>
              <a:xfrm rot="5400000">
                <a:off x="8177699" y="-430922"/>
                <a:ext cx="41182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6" extrusionOk="0">
                    <a:moveTo>
                      <a:pt x="372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25" y="5"/>
                      <a:pt x="141" y="47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5" y="480"/>
                      <a:pt x="57" y="564"/>
                      <a:pt x="127" y="620"/>
                    </a:cubicBezTo>
                    <a:cubicBezTo>
                      <a:pt x="196" y="677"/>
                      <a:pt x="280" y="705"/>
                      <a:pt x="362" y="705"/>
                    </a:cubicBezTo>
                    <a:cubicBezTo>
                      <a:pt x="462" y="705"/>
                      <a:pt x="561" y="663"/>
                      <a:pt x="631" y="578"/>
                    </a:cubicBezTo>
                    <a:cubicBezTo>
                      <a:pt x="687" y="494"/>
                      <a:pt x="715" y="410"/>
                      <a:pt x="715" y="312"/>
                    </a:cubicBezTo>
                    <a:cubicBezTo>
                      <a:pt x="701" y="214"/>
                      <a:pt x="659" y="130"/>
                      <a:pt x="589" y="75"/>
                    </a:cubicBezTo>
                    <a:cubicBezTo>
                      <a:pt x="519" y="28"/>
                      <a:pt x="450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6" name="Google Shape;7246;p27"/>
              <p:cNvSpPr/>
              <p:nvPr/>
            </p:nvSpPr>
            <p:spPr>
              <a:xfrm rot="5400000">
                <a:off x="8097783" y="-323705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0" y="394"/>
                    </a:cubicBezTo>
                    <a:cubicBezTo>
                      <a:pt x="14" y="492"/>
                      <a:pt x="56" y="576"/>
                      <a:pt x="140" y="632"/>
                    </a:cubicBezTo>
                    <a:cubicBezTo>
                      <a:pt x="198" y="678"/>
                      <a:pt x="275" y="705"/>
                      <a:pt x="348" y="705"/>
                    </a:cubicBezTo>
                    <a:cubicBezTo>
                      <a:pt x="363" y="705"/>
                      <a:pt x="377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8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7" name="Google Shape;7247;p27"/>
              <p:cNvSpPr/>
              <p:nvPr/>
            </p:nvSpPr>
            <p:spPr>
              <a:xfrm rot="5400000">
                <a:off x="8174646" y="-272760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5"/>
                    </a:cubicBezTo>
                    <a:cubicBezTo>
                      <a:pt x="239" y="19"/>
                      <a:pt x="155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71" y="578"/>
                      <a:pt x="141" y="634"/>
                    </a:cubicBezTo>
                    <a:cubicBezTo>
                      <a:pt x="206" y="688"/>
                      <a:pt x="284" y="714"/>
                      <a:pt x="362" y="714"/>
                    </a:cubicBezTo>
                    <a:cubicBezTo>
                      <a:pt x="467" y="714"/>
                      <a:pt x="572" y="667"/>
                      <a:pt x="644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8" name="Google Shape;7248;p27"/>
              <p:cNvSpPr/>
              <p:nvPr/>
            </p:nvSpPr>
            <p:spPr>
              <a:xfrm rot="5400000">
                <a:off x="8259516" y="-370013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40" y="620"/>
                    </a:cubicBezTo>
                    <a:cubicBezTo>
                      <a:pt x="203" y="677"/>
                      <a:pt x="286" y="705"/>
                      <a:pt x="368" y="705"/>
                    </a:cubicBezTo>
                    <a:cubicBezTo>
                      <a:pt x="469" y="705"/>
                      <a:pt x="569" y="663"/>
                      <a:pt x="630" y="578"/>
                    </a:cubicBezTo>
                    <a:cubicBezTo>
                      <a:pt x="700" y="508"/>
                      <a:pt x="728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9" name="Google Shape;7249;p27"/>
              <p:cNvSpPr/>
              <p:nvPr/>
            </p:nvSpPr>
            <p:spPr>
              <a:xfrm rot="5400000">
                <a:off x="8354149" y="-336664"/>
                <a:ext cx="41125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8" extrusionOk="0">
                    <a:moveTo>
                      <a:pt x="371" y="0"/>
                    </a:moveTo>
                    <a:cubicBezTo>
                      <a:pt x="355" y="0"/>
                      <a:pt x="339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1" y="682"/>
                      <a:pt x="277" y="707"/>
                      <a:pt x="355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8" y="28"/>
                      <a:pt x="449" y="0"/>
                      <a:pt x="37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0" name="Google Shape;7250;p27"/>
              <p:cNvSpPr/>
              <p:nvPr/>
            </p:nvSpPr>
            <p:spPr>
              <a:xfrm rot="5400000">
                <a:off x="8563948" y="-464559"/>
                <a:ext cx="41931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3" extrusionOk="0">
                    <a:moveTo>
                      <a:pt x="380" y="0"/>
                    </a:moveTo>
                    <a:cubicBezTo>
                      <a:pt x="365" y="0"/>
                      <a:pt x="350" y="1"/>
                      <a:pt x="336" y="4"/>
                    </a:cubicBezTo>
                    <a:cubicBezTo>
                      <a:pt x="238" y="18"/>
                      <a:pt x="154" y="60"/>
                      <a:pt x="84" y="130"/>
                    </a:cubicBezTo>
                    <a:cubicBezTo>
                      <a:pt x="28" y="200"/>
                      <a:pt x="0" y="298"/>
                      <a:pt x="14" y="396"/>
                    </a:cubicBezTo>
                    <a:cubicBezTo>
                      <a:pt x="14" y="480"/>
                      <a:pt x="70" y="563"/>
                      <a:pt x="140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1" name="Google Shape;7251;p27"/>
              <p:cNvSpPr/>
              <p:nvPr/>
            </p:nvSpPr>
            <p:spPr>
              <a:xfrm rot="5400000">
                <a:off x="8632259" y="-419633"/>
                <a:ext cx="41182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6" extrusionOk="0">
                    <a:moveTo>
                      <a:pt x="372" y="1"/>
                    </a:moveTo>
                    <a:cubicBezTo>
                      <a:pt x="356" y="1"/>
                      <a:pt x="339" y="2"/>
                      <a:pt x="323" y="4"/>
                    </a:cubicBezTo>
                    <a:cubicBezTo>
                      <a:pt x="225" y="4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04" y="677"/>
                      <a:pt x="284" y="705"/>
                      <a:pt x="364" y="705"/>
                    </a:cubicBezTo>
                    <a:cubicBezTo>
                      <a:pt x="462" y="705"/>
                      <a:pt x="561" y="663"/>
                      <a:pt x="631" y="578"/>
                    </a:cubicBezTo>
                    <a:cubicBezTo>
                      <a:pt x="687" y="508"/>
                      <a:pt x="715" y="410"/>
                      <a:pt x="715" y="312"/>
                    </a:cubicBezTo>
                    <a:cubicBezTo>
                      <a:pt x="701" y="228"/>
                      <a:pt x="659" y="130"/>
                      <a:pt x="589" y="74"/>
                    </a:cubicBezTo>
                    <a:cubicBezTo>
                      <a:pt x="519" y="28"/>
                      <a:pt x="449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2" name="Google Shape;7252;p27"/>
              <p:cNvSpPr/>
              <p:nvPr/>
            </p:nvSpPr>
            <p:spPr>
              <a:xfrm rot="5400000">
                <a:off x="8446679" y="-452061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70" y="0"/>
                    </a:moveTo>
                    <a:cubicBezTo>
                      <a:pt x="354" y="0"/>
                      <a:pt x="338" y="1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77"/>
                      <a:pt x="140" y="633"/>
                    </a:cubicBezTo>
                    <a:cubicBezTo>
                      <a:pt x="200" y="687"/>
                      <a:pt x="277" y="713"/>
                      <a:pt x="355" y="713"/>
                    </a:cubicBezTo>
                    <a:cubicBezTo>
                      <a:pt x="460" y="713"/>
                      <a:pt x="566" y="666"/>
                      <a:pt x="630" y="577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88" y="88"/>
                    </a:cubicBezTo>
                    <a:cubicBezTo>
                      <a:pt x="518" y="29"/>
                      <a:pt x="448" y="0"/>
                      <a:pt x="37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3" name="Google Shape;7253;p27"/>
              <p:cNvSpPr/>
              <p:nvPr/>
            </p:nvSpPr>
            <p:spPr>
              <a:xfrm rot="5400000">
                <a:off x="8174819" y="-552280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73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25" y="19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41" y="634"/>
                    </a:cubicBezTo>
                    <a:cubicBezTo>
                      <a:pt x="199" y="681"/>
                      <a:pt x="276" y="708"/>
                      <a:pt x="349" y="708"/>
                    </a:cubicBezTo>
                    <a:cubicBezTo>
                      <a:pt x="364" y="708"/>
                      <a:pt x="378" y="707"/>
                      <a:pt x="393" y="704"/>
                    </a:cubicBezTo>
                    <a:cubicBezTo>
                      <a:pt x="491" y="690"/>
                      <a:pt x="575" y="648"/>
                      <a:pt x="631" y="578"/>
                    </a:cubicBezTo>
                    <a:cubicBezTo>
                      <a:pt x="687" y="508"/>
                      <a:pt x="729" y="410"/>
                      <a:pt x="715" y="312"/>
                    </a:cubicBezTo>
                    <a:cubicBezTo>
                      <a:pt x="701" y="228"/>
                      <a:pt x="659" y="144"/>
                      <a:pt x="589" y="74"/>
                    </a:cubicBezTo>
                    <a:cubicBezTo>
                      <a:pt x="531" y="28"/>
                      <a:pt x="454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4" name="Google Shape;7254;p27"/>
              <p:cNvSpPr/>
              <p:nvPr/>
            </p:nvSpPr>
            <p:spPr>
              <a:xfrm rot="5400000">
                <a:off x="8286530" y="-535663"/>
                <a:ext cx="41989" cy="41413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9" extrusionOk="0">
                    <a:moveTo>
                      <a:pt x="372" y="1"/>
                    </a:moveTo>
                    <a:cubicBezTo>
                      <a:pt x="355" y="1"/>
                      <a:pt x="339" y="2"/>
                      <a:pt x="323" y="4"/>
                    </a:cubicBezTo>
                    <a:cubicBezTo>
                      <a:pt x="239" y="18"/>
                      <a:pt x="141" y="60"/>
                      <a:pt x="85" y="130"/>
                    </a:cubicBezTo>
                    <a:cubicBezTo>
                      <a:pt x="29" y="214"/>
                      <a:pt x="1" y="298"/>
                      <a:pt x="15" y="396"/>
                    </a:cubicBezTo>
                    <a:cubicBezTo>
                      <a:pt x="15" y="494"/>
                      <a:pt x="57" y="578"/>
                      <a:pt x="141" y="634"/>
                    </a:cubicBezTo>
                    <a:cubicBezTo>
                      <a:pt x="211" y="690"/>
                      <a:pt x="309" y="718"/>
                      <a:pt x="393" y="718"/>
                    </a:cubicBezTo>
                    <a:cubicBezTo>
                      <a:pt x="491" y="704"/>
                      <a:pt x="575" y="662"/>
                      <a:pt x="645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00" y="228"/>
                      <a:pt x="659" y="144"/>
                      <a:pt x="589" y="88"/>
                    </a:cubicBezTo>
                    <a:cubicBezTo>
                      <a:pt x="530" y="30"/>
                      <a:pt x="452" y="1"/>
                      <a:pt x="37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5" name="Google Shape;7255;p27"/>
              <p:cNvSpPr/>
              <p:nvPr/>
            </p:nvSpPr>
            <p:spPr>
              <a:xfrm rot="5400000">
                <a:off x="8040300" y="-194513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9" y="1"/>
                    </a:moveTo>
                    <a:cubicBezTo>
                      <a:pt x="256" y="1"/>
                      <a:pt x="155" y="47"/>
                      <a:pt x="85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29" y="483"/>
                      <a:pt x="71" y="567"/>
                      <a:pt x="141" y="637"/>
                    </a:cubicBezTo>
                    <a:cubicBezTo>
                      <a:pt x="199" y="683"/>
                      <a:pt x="276" y="711"/>
                      <a:pt x="356" y="711"/>
                    </a:cubicBezTo>
                    <a:cubicBezTo>
                      <a:pt x="373" y="711"/>
                      <a:pt x="390" y="709"/>
                      <a:pt x="407" y="707"/>
                    </a:cubicBezTo>
                    <a:cubicBezTo>
                      <a:pt x="491" y="693"/>
                      <a:pt x="589" y="651"/>
                      <a:pt x="645" y="581"/>
                    </a:cubicBezTo>
                    <a:cubicBezTo>
                      <a:pt x="701" y="511"/>
                      <a:pt x="729" y="413"/>
                      <a:pt x="729" y="329"/>
                    </a:cubicBezTo>
                    <a:cubicBezTo>
                      <a:pt x="715" y="231"/>
                      <a:pt x="673" y="147"/>
                      <a:pt x="589" y="91"/>
                    </a:cubicBezTo>
                    <a:cubicBezTo>
                      <a:pt x="521" y="30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6" name="Google Shape;7256;p27"/>
              <p:cNvSpPr/>
              <p:nvPr/>
            </p:nvSpPr>
            <p:spPr>
              <a:xfrm rot="5400000">
                <a:off x="7885824" y="-149242"/>
                <a:ext cx="41989" cy="40721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7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07" y="681"/>
                      <a:pt x="288" y="706"/>
                      <a:pt x="367" y="706"/>
                    </a:cubicBezTo>
                    <a:cubicBezTo>
                      <a:pt x="471" y="706"/>
                      <a:pt x="573" y="663"/>
                      <a:pt x="644" y="584"/>
                    </a:cubicBezTo>
                    <a:cubicBezTo>
                      <a:pt x="700" y="500"/>
                      <a:pt x="728" y="416"/>
                      <a:pt x="714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7" name="Google Shape;7257;p27"/>
              <p:cNvSpPr/>
              <p:nvPr/>
            </p:nvSpPr>
            <p:spPr>
              <a:xfrm rot="5400000">
                <a:off x="7937604" y="-313798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4" y="1"/>
                    </a:moveTo>
                    <a:cubicBezTo>
                      <a:pt x="253" y="1"/>
                      <a:pt x="154" y="43"/>
                      <a:pt x="85" y="127"/>
                    </a:cubicBezTo>
                    <a:cubicBezTo>
                      <a:pt x="29" y="211"/>
                      <a:pt x="1" y="295"/>
                      <a:pt x="1" y="393"/>
                    </a:cubicBezTo>
                    <a:cubicBezTo>
                      <a:pt x="15" y="491"/>
                      <a:pt x="57" y="575"/>
                      <a:pt x="141" y="631"/>
                    </a:cubicBezTo>
                    <a:cubicBezTo>
                      <a:pt x="206" y="685"/>
                      <a:pt x="285" y="711"/>
                      <a:pt x="362" y="711"/>
                    </a:cubicBezTo>
                    <a:cubicBezTo>
                      <a:pt x="468" y="711"/>
                      <a:pt x="572" y="664"/>
                      <a:pt x="645" y="575"/>
                    </a:cubicBezTo>
                    <a:cubicBezTo>
                      <a:pt x="701" y="505"/>
                      <a:pt x="729" y="407"/>
                      <a:pt x="715" y="323"/>
                    </a:cubicBezTo>
                    <a:cubicBezTo>
                      <a:pt x="715" y="225"/>
                      <a:pt x="659" y="141"/>
                      <a:pt x="589" y="86"/>
                    </a:cubicBezTo>
                    <a:cubicBezTo>
                      <a:pt x="519" y="29"/>
                      <a:pt x="436" y="1"/>
                      <a:pt x="354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8" name="Google Shape;7258;p27"/>
              <p:cNvSpPr/>
              <p:nvPr/>
            </p:nvSpPr>
            <p:spPr>
              <a:xfrm rot="5400000">
                <a:off x="8265881" y="-266136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81" y="1"/>
                    </a:moveTo>
                    <a:cubicBezTo>
                      <a:pt x="366" y="1"/>
                      <a:pt x="351" y="2"/>
                      <a:pt x="336" y="4"/>
                    </a:cubicBezTo>
                    <a:cubicBezTo>
                      <a:pt x="238" y="4"/>
                      <a:pt x="154" y="60"/>
                      <a:pt x="99" y="130"/>
                    </a:cubicBezTo>
                    <a:cubicBezTo>
                      <a:pt x="29" y="200"/>
                      <a:pt x="1" y="298"/>
                      <a:pt x="15" y="382"/>
                    </a:cubicBezTo>
                    <a:cubicBezTo>
                      <a:pt x="29" y="480"/>
                      <a:pt x="71" y="564"/>
                      <a:pt x="140" y="634"/>
                    </a:cubicBezTo>
                    <a:cubicBezTo>
                      <a:pt x="207" y="683"/>
                      <a:pt x="287" y="707"/>
                      <a:pt x="367" y="707"/>
                    </a:cubicBezTo>
                    <a:cubicBezTo>
                      <a:pt x="470" y="707"/>
                      <a:pt x="573" y="665"/>
                      <a:pt x="644" y="578"/>
                    </a:cubicBezTo>
                    <a:cubicBezTo>
                      <a:pt x="700" y="508"/>
                      <a:pt x="728" y="410"/>
                      <a:pt x="728" y="312"/>
                    </a:cubicBezTo>
                    <a:cubicBezTo>
                      <a:pt x="714" y="228"/>
                      <a:pt x="672" y="144"/>
                      <a:pt x="588" y="74"/>
                    </a:cubicBezTo>
                    <a:cubicBezTo>
                      <a:pt x="530" y="28"/>
                      <a:pt x="453" y="1"/>
                      <a:pt x="38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9" name="Google Shape;7259;p27"/>
              <p:cNvSpPr/>
              <p:nvPr/>
            </p:nvSpPr>
            <p:spPr>
              <a:xfrm rot="5400000">
                <a:off x="8225966" y="-164188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60" y="0"/>
                    </a:moveTo>
                    <a:cubicBezTo>
                      <a:pt x="259" y="0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6" y="680"/>
                      <a:pt x="266" y="707"/>
                      <a:pt x="343" y="707"/>
                    </a:cubicBezTo>
                    <a:cubicBezTo>
                      <a:pt x="359" y="707"/>
                      <a:pt x="376" y="706"/>
                      <a:pt x="393" y="704"/>
                    </a:cubicBezTo>
                    <a:cubicBezTo>
                      <a:pt x="490" y="690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14" y="25"/>
                      <a:pt x="437" y="0"/>
                      <a:pt x="36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0" name="Google Shape;7260;p27"/>
              <p:cNvSpPr/>
              <p:nvPr/>
            </p:nvSpPr>
            <p:spPr>
              <a:xfrm rot="5400000">
                <a:off x="8462087" y="-222160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0" y="394"/>
                    </a:cubicBezTo>
                    <a:cubicBezTo>
                      <a:pt x="14" y="492"/>
                      <a:pt x="56" y="576"/>
                      <a:pt x="140" y="632"/>
                    </a:cubicBezTo>
                    <a:cubicBezTo>
                      <a:pt x="198" y="678"/>
                      <a:pt x="266" y="705"/>
                      <a:pt x="343" y="705"/>
                    </a:cubicBezTo>
                    <a:cubicBezTo>
                      <a:pt x="359" y="705"/>
                      <a:pt x="375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1" name="Google Shape;7261;p27"/>
              <p:cNvSpPr/>
              <p:nvPr/>
            </p:nvSpPr>
            <p:spPr>
              <a:xfrm rot="5400000">
                <a:off x="8589348" y="-352475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66" y="1"/>
                    </a:moveTo>
                    <a:cubicBezTo>
                      <a:pt x="261" y="1"/>
                      <a:pt x="157" y="47"/>
                      <a:pt x="84" y="136"/>
                    </a:cubicBezTo>
                    <a:cubicBezTo>
                      <a:pt x="28" y="206"/>
                      <a:pt x="0" y="304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09" y="682"/>
                      <a:pt x="293" y="711"/>
                      <a:pt x="375" y="711"/>
                    </a:cubicBezTo>
                    <a:cubicBezTo>
                      <a:pt x="476" y="711"/>
                      <a:pt x="575" y="668"/>
                      <a:pt x="644" y="584"/>
                    </a:cubicBezTo>
                    <a:cubicBezTo>
                      <a:pt x="700" y="514"/>
                      <a:pt x="728" y="416"/>
                      <a:pt x="714" y="318"/>
                    </a:cubicBezTo>
                    <a:cubicBezTo>
                      <a:pt x="714" y="234"/>
                      <a:pt x="658" y="136"/>
                      <a:pt x="588" y="80"/>
                    </a:cubicBezTo>
                    <a:cubicBezTo>
                      <a:pt x="523" y="26"/>
                      <a:pt x="444" y="1"/>
                      <a:pt x="36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2" name="Google Shape;7262;p27"/>
              <p:cNvSpPr/>
              <p:nvPr/>
            </p:nvSpPr>
            <p:spPr>
              <a:xfrm rot="5400000">
                <a:off x="8852886" y="-411310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70"/>
                      <a:pt x="141" y="626"/>
                    </a:cubicBezTo>
                    <a:cubicBezTo>
                      <a:pt x="210" y="683"/>
                      <a:pt x="293" y="711"/>
                      <a:pt x="376" y="711"/>
                    </a:cubicBezTo>
                    <a:cubicBezTo>
                      <a:pt x="476" y="711"/>
                      <a:pt x="575" y="669"/>
                      <a:pt x="644" y="584"/>
                    </a:cubicBezTo>
                    <a:cubicBezTo>
                      <a:pt x="700" y="514"/>
                      <a:pt x="728" y="416"/>
                      <a:pt x="714" y="318"/>
                    </a:cubicBezTo>
                    <a:cubicBezTo>
                      <a:pt x="714" y="234"/>
                      <a:pt x="658" y="136"/>
                      <a:pt x="588" y="80"/>
                    </a:cubicBezTo>
                    <a:cubicBezTo>
                      <a:pt x="523" y="27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3" name="Google Shape;7263;p27"/>
              <p:cNvSpPr/>
              <p:nvPr/>
            </p:nvSpPr>
            <p:spPr>
              <a:xfrm rot="5400000">
                <a:off x="8443972" y="-705317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212"/>
                      <a:pt x="0" y="296"/>
                      <a:pt x="14" y="394"/>
                    </a:cubicBezTo>
                    <a:cubicBezTo>
                      <a:pt x="14" y="478"/>
                      <a:pt x="70" y="575"/>
                      <a:pt x="140" y="631"/>
                    </a:cubicBezTo>
                    <a:cubicBezTo>
                      <a:pt x="198" y="678"/>
                      <a:pt x="275" y="705"/>
                      <a:pt x="356" y="705"/>
                    </a:cubicBezTo>
                    <a:cubicBezTo>
                      <a:pt x="372" y="705"/>
                      <a:pt x="389" y="704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4" name="Google Shape;7264;p27"/>
              <p:cNvSpPr/>
              <p:nvPr/>
            </p:nvSpPr>
            <p:spPr>
              <a:xfrm rot="5400000">
                <a:off x="8552342" y="-776191"/>
                <a:ext cx="41182" cy="41297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7" extrusionOk="0">
                    <a:moveTo>
                      <a:pt x="359" y="1"/>
                    </a:moveTo>
                    <a:cubicBezTo>
                      <a:pt x="256" y="1"/>
                      <a:pt x="155" y="48"/>
                      <a:pt x="85" y="134"/>
                    </a:cubicBezTo>
                    <a:cubicBezTo>
                      <a:pt x="29" y="204"/>
                      <a:pt x="1" y="302"/>
                      <a:pt x="1" y="399"/>
                    </a:cubicBezTo>
                    <a:cubicBezTo>
                      <a:pt x="15" y="483"/>
                      <a:pt x="57" y="581"/>
                      <a:pt x="141" y="637"/>
                    </a:cubicBezTo>
                    <a:cubicBezTo>
                      <a:pt x="200" y="691"/>
                      <a:pt x="275" y="717"/>
                      <a:pt x="351" y="717"/>
                    </a:cubicBezTo>
                    <a:cubicBezTo>
                      <a:pt x="454" y="717"/>
                      <a:pt x="558" y="670"/>
                      <a:pt x="631" y="581"/>
                    </a:cubicBezTo>
                    <a:cubicBezTo>
                      <a:pt x="687" y="511"/>
                      <a:pt x="714" y="413"/>
                      <a:pt x="714" y="329"/>
                    </a:cubicBezTo>
                    <a:cubicBezTo>
                      <a:pt x="700" y="232"/>
                      <a:pt x="659" y="148"/>
                      <a:pt x="589" y="92"/>
                    </a:cubicBezTo>
                    <a:cubicBezTo>
                      <a:pt x="521" y="30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5" name="Google Shape;7265;p27"/>
              <p:cNvSpPr/>
              <p:nvPr/>
            </p:nvSpPr>
            <p:spPr>
              <a:xfrm rot="5400000">
                <a:off x="8624454" y="-753670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53" y="0"/>
                    </a:moveTo>
                    <a:cubicBezTo>
                      <a:pt x="253" y="0"/>
                      <a:pt x="154" y="43"/>
                      <a:pt x="85" y="127"/>
                    </a:cubicBezTo>
                    <a:cubicBezTo>
                      <a:pt x="29" y="197"/>
                      <a:pt x="1" y="295"/>
                      <a:pt x="15" y="393"/>
                    </a:cubicBezTo>
                    <a:cubicBezTo>
                      <a:pt x="15" y="477"/>
                      <a:pt x="71" y="561"/>
                      <a:pt x="141" y="631"/>
                    </a:cubicBezTo>
                    <a:cubicBezTo>
                      <a:pt x="199" y="677"/>
                      <a:pt x="276" y="704"/>
                      <a:pt x="356" y="704"/>
                    </a:cubicBezTo>
                    <a:cubicBezTo>
                      <a:pt x="373" y="704"/>
                      <a:pt x="390" y="703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5"/>
                      <a:pt x="728" y="407"/>
                      <a:pt x="728" y="323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19" y="29"/>
                      <a:pt x="436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6" name="Google Shape;7266;p27"/>
              <p:cNvSpPr/>
              <p:nvPr/>
            </p:nvSpPr>
            <p:spPr>
              <a:xfrm rot="5400000">
                <a:off x="8795807" y="-806084"/>
                <a:ext cx="41931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6" extrusionOk="0">
                    <a:moveTo>
                      <a:pt x="366" y="0"/>
                    </a:moveTo>
                    <a:cubicBezTo>
                      <a:pt x="261" y="0"/>
                      <a:pt x="156" y="47"/>
                      <a:pt x="84" y="136"/>
                    </a:cubicBezTo>
                    <a:cubicBezTo>
                      <a:pt x="28" y="206"/>
                      <a:pt x="0" y="290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07" y="680"/>
                      <a:pt x="287" y="706"/>
                      <a:pt x="367" y="706"/>
                    </a:cubicBezTo>
                    <a:cubicBezTo>
                      <a:pt x="470" y="706"/>
                      <a:pt x="573" y="662"/>
                      <a:pt x="644" y="583"/>
                    </a:cubicBezTo>
                    <a:cubicBezTo>
                      <a:pt x="700" y="499"/>
                      <a:pt x="728" y="415"/>
                      <a:pt x="714" y="318"/>
                    </a:cubicBezTo>
                    <a:cubicBezTo>
                      <a:pt x="714" y="220"/>
                      <a:pt x="658" y="136"/>
                      <a:pt x="588" y="80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7" name="Google Shape;7267;p27"/>
              <p:cNvSpPr/>
              <p:nvPr/>
            </p:nvSpPr>
            <p:spPr>
              <a:xfrm rot="5400000">
                <a:off x="8893146" y="-801418"/>
                <a:ext cx="41931" cy="41009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2" extrusionOk="0">
                    <a:moveTo>
                      <a:pt x="367" y="0"/>
                    </a:moveTo>
                    <a:cubicBezTo>
                      <a:pt x="264" y="0"/>
                      <a:pt x="162" y="47"/>
                      <a:pt x="98" y="135"/>
                    </a:cubicBezTo>
                    <a:cubicBezTo>
                      <a:pt x="28" y="205"/>
                      <a:pt x="0" y="303"/>
                      <a:pt x="14" y="387"/>
                    </a:cubicBezTo>
                    <a:cubicBezTo>
                      <a:pt x="14" y="485"/>
                      <a:pt x="70" y="569"/>
                      <a:pt x="140" y="625"/>
                    </a:cubicBezTo>
                    <a:cubicBezTo>
                      <a:pt x="201" y="674"/>
                      <a:pt x="283" y="712"/>
                      <a:pt x="367" y="712"/>
                    </a:cubicBezTo>
                    <a:cubicBezTo>
                      <a:pt x="380" y="712"/>
                      <a:pt x="393" y="711"/>
                      <a:pt x="406" y="709"/>
                    </a:cubicBezTo>
                    <a:cubicBezTo>
                      <a:pt x="490" y="695"/>
                      <a:pt x="588" y="653"/>
                      <a:pt x="644" y="583"/>
                    </a:cubicBezTo>
                    <a:cubicBezTo>
                      <a:pt x="700" y="499"/>
                      <a:pt x="728" y="415"/>
                      <a:pt x="728" y="317"/>
                    </a:cubicBezTo>
                    <a:cubicBezTo>
                      <a:pt x="714" y="219"/>
                      <a:pt x="672" y="135"/>
                      <a:pt x="588" y="79"/>
                    </a:cubicBezTo>
                    <a:cubicBezTo>
                      <a:pt x="522" y="26"/>
                      <a:pt x="444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8" name="Google Shape;7268;p27"/>
              <p:cNvSpPr/>
              <p:nvPr/>
            </p:nvSpPr>
            <p:spPr>
              <a:xfrm rot="5400000">
                <a:off x="8969175" y="-769567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51" y="0"/>
                    </a:moveTo>
                    <a:cubicBezTo>
                      <a:pt x="249" y="0"/>
                      <a:pt x="147" y="47"/>
                      <a:pt x="85" y="133"/>
                    </a:cubicBezTo>
                    <a:cubicBezTo>
                      <a:pt x="29" y="203"/>
                      <a:pt x="1" y="301"/>
                      <a:pt x="1" y="399"/>
                    </a:cubicBezTo>
                    <a:cubicBezTo>
                      <a:pt x="15" y="483"/>
                      <a:pt x="57" y="567"/>
                      <a:pt x="127" y="637"/>
                    </a:cubicBezTo>
                    <a:cubicBezTo>
                      <a:pt x="185" y="683"/>
                      <a:pt x="262" y="710"/>
                      <a:pt x="342" y="710"/>
                    </a:cubicBezTo>
                    <a:cubicBezTo>
                      <a:pt x="359" y="710"/>
                      <a:pt x="376" y="709"/>
                      <a:pt x="393" y="707"/>
                    </a:cubicBezTo>
                    <a:cubicBezTo>
                      <a:pt x="491" y="707"/>
                      <a:pt x="575" y="651"/>
                      <a:pt x="630" y="581"/>
                    </a:cubicBezTo>
                    <a:cubicBezTo>
                      <a:pt x="686" y="511"/>
                      <a:pt x="714" y="413"/>
                      <a:pt x="714" y="329"/>
                    </a:cubicBezTo>
                    <a:cubicBezTo>
                      <a:pt x="700" y="231"/>
                      <a:pt x="658" y="147"/>
                      <a:pt x="575" y="91"/>
                    </a:cubicBezTo>
                    <a:cubicBezTo>
                      <a:pt x="513" y="29"/>
                      <a:pt x="432" y="0"/>
                      <a:pt x="35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9" name="Google Shape;7269;p27"/>
              <p:cNvSpPr/>
              <p:nvPr/>
            </p:nvSpPr>
            <p:spPr>
              <a:xfrm rot="5400000">
                <a:off x="9058566" y="-811959"/>
                <a:ext cx="41931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4" extrusionOk="0">
                    <a:moveTo>
                      <a:pt x="358" y="0"/>
                    </a:moveTo>
                    <a:cubicBezTo>
                      <a:pt x="256" y="0"/>
                      <a:pt x="155" y="46"/>
                      <a:pt x="84" y="140"/>
                    </a:cubicBezTo>
                    <a:cubicBezTo>
                      <a:pt x="28" y="210"/>
                      <a:pt x="0" y="294"/>
                      <a:pt x="0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2" y="685"/>
                      <a:pt x="282" y="713"/>
                      <a:pt x="364" y="713"/>
                    </a:cubicBezTo>
                    <a:cubicBezTo>
                      <a:pt x="468" y="713"/>
                      <a:pt x="573" y="668"/>
                      <a:pt x="644" y="574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58" y="140"/>
                      <a:pt x="588" y="84"/>
                    </a:cubicBezTo>
                    <a:cubicBezTo>
                      <a:pt x="520" y="28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0" name="Google Shape;7270;p27"/>
              <p:cNvSpPr/>
              <p:nvPr/>
            </p:nvSpPr>
            <p:spPr>
              <a:xfrm rot="5400000">
                <a:off x="9125610" y="-788516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4" y="0"/>
                    </a:moveTo>
                    <a:cubicBezTo>
                      <a:pt x="253" y="0"/>
                      <a:pt x="154" y="43"/>
                      <a:pt x="85" y="127"/>
                    </a:cubicBezTo>
                    <a:cubicBezTo>
                      <a:pt x="29" y="211"/>
                      <a:pt x="1" y="295"/>
                      <a:pt x="15" y="393"/>
                    </a:cubicBezTo>
                    <a:cubicBezTo>
                      <a:pt x="15" y="491"/>
                      <a:pt x="57" y="575"/>
                      <a:pt x="141" y="631"/>
                    </a:cubicBezTo>
                    <a:cubicBezTo>
                      <a:pt x="206" y="685"/>
                      <a:pt x="285" y="710"/>
                      <a:pt x="362" y="710"/>
                    </a:cubicBezTo>
                    <a:cubicBezTo>
                      <a:pt x="468" y="710"/>
                      <a:pt x="572" y="664"/>
                      <a:pt x="645" y="575"/>
                    </a:cubicBezTo>
                    <a:cubicBezTo>
                      <a:pt x="701" y="505"/>
                      <a:pt x="729" y="407"/>
                      <a:pt x="715" y="323"/>
                    </a:cubicBezTo>
                    <a:cubicBezTo>
                      <a:pt x="715" y="225"/>
                      <a:pt x="659" y="141"/>
                      <a:pt x="589" y="85"/>
                    </a:cubicBezTo>
                    <a:cubicBezTo>
                      <a:pt x="519" y="29"/>
                      <a:pt x="436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1" name="Google Shape;7271;p27"/>
              <p:cNvSpPr/>
              <p:nvPr/>
            </p:nvSpPr>
            <p:spPr>
              <a:xfrm rot="5400000">
                <a:off x="9002322" y="-709982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66" y="0"/>
                    </a:moveTo>
                    <a:cubicBezTo>
                      <a:pt x="261" y="0"/>
                      <a:pt x="157" y="47"/>
                      <a:pt x="84" y="135"/>
                    </a:cubicBezTo>
                    <a:cubicBezTo>
                      <a:pt x="28" y="205"/>
                      <a:pt x="0" y="303"/>
                      <a:pt x="0" y="401"/>
                    </a:cubicBezTo>
                    <a:cubicBezTo>
                      <a:pt x="14" y="485"/>
                      <a:pt x="56" y="583"/>
                      <a:pt x="126" y="639"/>
                    </a:cubicBezTo>
                    <a:cubicBezTo>
                      <a:pt x="184" y="685"/>
                      <a:pt x="261" y="713"/>
                      <a:pt x="342" y="713"/>
                    </a:cubicBezTo>
                    <a:cubicBezTo>
                      <a:pt x="358" y="713"/>
                      <a:pt x="375" y="711"/>
                      <a:pt x="392" y="709"/>
                    </a:cubicBezTo>
                    <a:cubicBezTo>
                      <a:pt x="490" y="709"/>
                      <a:pt x="574" y="653"/>
                      <a:pt x="630" y="583"/>
                    </a:cubicBezTo>
                    <a:cubicBezTo>
                      <a:pt x="686" y="513"/>
                      <a:pt x="714" y="415"/>
                      <a:pt x="714" y="317"/>
                    </a:cubicBezTo>
                    <a:cubicBezTo>
                      <a:pt x="700" y="233"/>
                      <a:pt x="658" y="149"/>
                      <a:pt x="588" y="79"/>
                    </a:cubicBezTo>
                    <a:cubicBezTo>
                      <a:pt x="522" y="26"/>
                      <a:pt x="444" y="0"/>
                      <a:pt x="36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2" name="Google Shape;7272;p27"/>
              <p:cNvSpPr/>
              <p:nvPr/>
            </p:nvSpPr>
            <p:spPr>
              <a:xfrm rot="5400000">
                <a:off x="8818068" y="-702091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80" y="0"/>
                    </a:moveTo>
                    <a:cubicBezTo>
                      <a:pt x="365" y="0"/>
                      <a:pt x="350" y="1"/>
                      <a:pt x="336" y="4"/>
                    </a:cubicBezTo>
                    <a:cubicBezTo>
                      <a:pt x="238" y="4"/>
                      <a:pt x="154" y="46"/>
                      <a:pt x="98" y="130"/>
                    </a:cubicBezTo>
                    <a:cubicBezTo>
                      <a:pt x="28" y="200"/>
                      <a:pt x="0" y="284"/>
                      <a:pt x="14" y="382"/>
                    </a:cubicBezTo>
                    <a:cubicBezTo>
                      <a:pt x="14" y="480"/>
                      <a:pt x="70" y="564"/>
                      <a:pt x="140" y="620"/>
                    </a:cubicBezTo>
                    <a:cubicBezTo>
                      <a:pt x="209" y="676"/>
                      <a:pt x="293" y="705"/>
                      <a:pt x="375" y="705"/>
                    </a:cubicBezTo>
                    <a:cubicBezTo>
                      <a:pt x="476" y="705"/>
                      <a:pt x="575" y="662"/>
                      <a:pt x="644" y="578"/>
                    </a:cubicBezTo>
                    <a:cubicBezTo>
                      <a:pt x="700" y="494"/>
                      <a:pt x="728" y="410"/>
                      <a:pt x="728" y="312"/>
                    </a:cubicBezTo>
                    <a:cubicBezTo>
                      <a:pt x="714" y="214"/>
                      <a:pt x="672" y="130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3" name="Google Shape;7273;p27"/>
              <p:cNvSpPr/>
              <p:nvPr/>
            </p:nvSpPr>
            <p:spPr>
              <a:xfrm rot="5400000">
                <a:off x="8659301" y="-66905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73" y="1"/>
                    </a:moveTo>
                    <a:cubicBezTo>
                      <a:pt x="356" y="1"/>
                      <a:pt x="340" y="2"/>
                      <a:pt x="323" y="5"/>
                    </a:cubicBezTo>
                    <a:cubicBezTo>
                      <a:pt x="239" y="19"/>
                      <a:pt x="141" y="61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" y="480"/>
                      <a:pt x="57" y="564"/>
                      <a:pt x="127" y="620"/>
                    </a:cubicBezTo>
                    <a:cubicBezTo>
                      <a:pt x="195" y="676"/>
                      <a:pt x="276" y="704"/>
                      <a:pt x="357" y="704"/>
                    </a:cubicBezTo>
                    <a:cubicBezTo>
                      <a:pt x="459" y="704"/>
                      <a:pt x="560" y="658"/>
                      <a:pt x="631" y="564"/>
                    </a:cubicBezTo>
                    <a:lnTo>
                      <a:pt x="631" y="578"/>
                    </a:lnTo>
                    <a:cubicBezTo>
                      <a:pt x="701" y="508"/>
                      <a:pt x="729" y="410"/>
                      <a:pt x="715" y="312"/>
                    </a:cubicBezTo>
                    <a:cubicBezTo>
                      <a:pt x="715" y="228"/>
                      <a:pt x="659" y="144"/>
                      <a:pt x="589" y="74"/>
                    </a:cubicBezTo>
                    <a:cubicBezTo>
                      <a:pt x="531" y="28"/>
                      <a:pt x="454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4" name="Google Shape;7274;p27"/>
              <p:cNvSpPr/>
              <p:nvPr/>
            </p:nvSpPr>
            <p:spPr>
              <a:xfrm rot="5400000">
                <a:off x="8571522" y="-66076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46" y="1"/>
                    </a:moveTo>
                    <a:cubicBezTo>
                      <a:pt x="249" y="1"/>
                      <a:pt x="154" y="43"/>
                      <a:pt x="85" y="128"/>
                    </a:cubicBezTo>
                    <a:cubicBezTo>
                      <a:pt x="29" y="198"/>
                      <a:pt x="1" y="296"/>
                      <a:pt x="1" y="394"/>
                    </a:cubicBezTo>
                    <a:cubicBezTo>
                      <a:pt x="15" y="478"/>
                      <a:pt x="57" y="562"/>
                      <a:pt x="127" y="632"/>
                    </a:cubicBezTo>
                    <a:cubicBezTo>
                      <a:pt x="192" y="685"/>
                      <a:pt x="270" y="711"/>
                      <a:pt x="348" y="711"/>
                    </a:cubicBezTo>
                    <a:cubicBezTo>
                      <a:pt x="454" y="711"/>
                      <a:pt x="558" y="664"/>
                      <a:pt x="631" y="576"/>
                    </a:cubicBezTo>
                    <a:cubicBezTo>
                      <a:pt x="687" y="506"/>
                      <a:pt x="715" y="408"/>
                      <a:pt x="715" y="324"/>
                    </a:cubicBezTo>
                    <a:cubicBezTo>
                      <a:pt x="701" y="226"/>
                      <a:pt x="659" y="142"/>
                      <a:pt x="575" y="86"/>
                    </a:cubicBezTo>
                    <a:cubicBezTo>
                      <a:pt x="505" y="29"/>
                      <a:pt x="425" y="1"/>
                      <a:pt x="34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5" name="Google Shape;7275;p27"/>
              <p:cNvSpPr/>
              <p:nvPr/>
            </p:nvSpPr>
            <p:spPr>
              <a:xfrm rot="5400000">
                <a:off x="8599630" y="-619237"/>
                <a:ext cx="41989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1" extrusionOk="0">
                    <a:moveTo>
                      <a:pt x="358" y="0"/>
                    </a:moveTo>
                    <a:cubicBezTo>
                      <a:pt x="256" y="0"/>
                      <a:pt x="155" y="47"/>
                      <a:pt x="84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15" y="483"/>
                      <a:pt x="70" y="567"/>
                      <a:pt x="140" y="637"/>
                    </a:cubicBezTo>
                    <a:cubicBezTo>
                      <a:pt x="198" y="683"/>
                      <a:pt x="276" y="710"/>
                      <a:pt x="356" y="710"/>
                    </a:cubicBezTo>
                    <a:cubicBezTo>
                      <a:pt x="373" y="710"/>
                      <a:pt x="390" y="709"/>
                      <a:pt x="406" y="707"/>
                    </a:cubicBezTo>
                    <a:cubicBezTo>
                      <a:pt x="490" y="707"/>
                      <a:pt x="588" y="651"/>
                      <a:pt x="644" y="581"/>
                    </a:cubicBezTo>
                    <a:cubicBezTo>
                      <a:pt x="700" y="511"/>
                      <a:pt x="728" y="413"/>
                      <a:pt x="728" y="329"/>
                    </a:cubicBezTo>
                    <a:cubicBezTo>
                      <a:pt x="714" y="231"/>
                      <a:pt x="672" y="147"/>
                      <a:pt x="588" y="91"/>
                    </a:cubicBezTo>
                    <a:cubicBezTo>
                      <a:pt x="520" y="29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6" name="Google Shape;7276;p27"/>
              <p:cNvSpPr/>
              <p:nvPr/>
            </p:nvSpPr>
            <p:spPr>
              <a:xfrm rot="5400000">
                <a:off x="8921772" y="-631736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0"/>
                    </a:moveTo>
                    <a:cubicBezTo>
                      <a:pt x="262" y="0"/>
                      <a:pt x="157" y="47"/>
                      <a:pt x="85" y="136"/>
                    </a:cubicBezTo>
                    <a:cubicBezTo>
                      <a:pt x="29" y="206"/>
                      <a:pt x="1" y="304"/>
                      <a:pt x="1" y="388"/>
                    </a:cubicBezTo>
                    <a:cubicBezTo>
                      <a:pt x="15" y="485"/>
                      <a:pt x="57" y="569"/>
                      <a:pt x="127" y="625"/>
                    </a:cubicBezTo>
                    <a:cubicBezTo>
                      <a:pt x="196" y="682"/>
                      <a:pt x="279" y="710"/>
                      <a:pt x="362" y="710"/>
                    </a:cubicBezTo>
                    <a:cubicBezTo>
                      <a:pt x="462" y="710"/>
                      <a:pt x="561" y="668"/>
                      <a:pt x="630" y="583"/>
                    </a:cubicBezTo>
                    <a:cubicBezTo>
                      <a:pt x="686" y="513"/>
                      <a:pt x="714" y="416"/>
                      <a:pt x="714" y="318"/>
                    </a:cubicBezTo>
                    <a:cubicBezTo>
                      <a:pt x="700" y="234"/>
                      <a:pt x="658" y="136"/>
                      <a:pt x="588" y="80"/>
                    </a:cubicBezTo>
                    <a:cubicBezTo>
                      <a:pt x="523" y="26"/>
                      <a:pt x="445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7" name="Google Shape;7277;p27"/>
              <p:cNvSpPr/>
              <p:nvPr/>
            </p:nvSpPr>
            <p:spPr>
              <a:xfrm rot="5400000">
                <a:off x="8997254" y="-608092"/>
                <a:ext cx="41989" cy="4124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6" extrusionOk="0">
                    <a:moveTo>
                      <a:pt x="358" y="1"/>
                    </a:moveTo>
                    <a:cubicBezTo>
                      <a:pt x="256" y="1"/>
                      <a:pt x="155" y="46"/>
                      <a:pt x="84" y="140"/>
                    </a:cubicBezTo>
                    <a:cubicBezTo>
                      <a:pt x="28" y="210"/>
                      <a:pt x="0" y="294"/>
                      <a:pt x="14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10" y="687"/>
                      <a:pt x="293" y="715"/>
                      <a:pt x="375" y="715"/>
                    </a:cubicBezTo>
                    <a:cubicBezTo>
                      <a:pt x="476" y="715"/>
                      <a:pt x="575" y="673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58" y="140"/>
                      <a:pt x="588" y="84"/>
                    </a:cubicBezTo>
                    <a:cubicBezTo>
                      <a:pt x="520" y="29"/>
                      <a:pt x="439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8" name="Google Shape;7278;p27"/>
              <p:cNvSpPr/>
              <p:nvPr/>
            </p:nvSpPr>
            <p:spPr>
              <a:xfrm rot="5400000">
                <a:off x="9030574" y="-643486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73" y="0"/>
                    </a:moveTo>
                    <a:cubicBezTo>
                      <a:pt x="356" y="0"/>
                      <a:pt x="339" y="1"/>
                      <a:pt x="323" y="4"/>
                    </a:cubicBezTo>
                    <a:cubicBezTo>
                      <a:pt x="239" y="18"/>
                      <a:pt x="155" y="60"/>
                      <a:pt x="85" y="130"/>
                    </a:cubicBezTo>
                    <a:cubicBezTo>
                      <a:pt x="29" y="200"/>
                      <a:pt x="1" y="297"/>
                      <a:pt x="15" y="395"/>
                    </a:cubicBezTo>
                    <a:cubicBezTo>
                      <a:pt x="15" y="479"/>
                      <a:pt x="71" y="563"/>
                      <a:pt x="141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7"/>
                      <a:pt x="728" y="409"/>
                      <a:pt x="714" y="325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30" y="27"/>
                      <a:pt x="453" y="0"/>
                      <a:pt x="37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9" name="Google Shape;7279;p27"/>
              <p:cNvSpPr/>
              <p:nvPr/>
            </p:nvSpPr>
            <p:spPr>
              <a:xfrm rot="5400000">
                <a:off x="9266436" y="-645271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5" y="128"/>
                    </a:cubicBezTo>
                    <a:cubicBezTo>
                      <a:pt x="29" y="197"/>
                      <a:pt x="1" y="295"/>
                      <a:pt x="1" y="393"/>
                    </a:cubicBezTo>
                    <a:cubicBezTo>
                      <a:pt x="15" y="477"/>
                      <a:pt x="57" y="575"/>
                      <a:pt x="127" y="631"/>
                    </a:cubicBezTo>
                    <a:cubicBezTo>
                      <a:pt x="196" y="678"/>
                      <a:pt x="266" y="705"/>
                      <a:pt x="343" y="705"/>
                    </a:cubicBezTo>
                    <a:cubicBezTo>
                      <a:pt x="359" y="705"/>
                      <a:pt x="376" y="704"/>
                      <a:pt x="393" y="701"/>
                    </a:cubicBezTo>
                    <a:cubicBezTo>
                      <a:pt x="491" y="701"/>
                      <a:pt x="574" y="645"/>
                      <a:pt x="630" y="575"/>
                    </a:cubicBezTo>
                    <a:cubicBezTo>
                      <a:pt x="686" y="505"/>
                      <a:pt x="714" y="407"/>
                      <a:pt x="714" y="323"/>
                    </a:cubicBezTo>
                    <a:cubicBezTo>
                      <a:pt x="700" y="225"/>
                      <a:pt x="658" y="141"/>
                      <a:pt x="588" y="86"/>
                    </a:cubicBezTo>
                    <a:cubicBezTo>
                      <a:pt x="519" y="29"/>
                      <a:pt x="4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0" name="Google Shape;7280;p27"/>
              <p:cNvSpPr/>
              <p:nvPr/>
            </p:nvSpPr>
            <p:spPr>
              <a:xfrm rot="5400000">
                <a:off x="8740830" y="-656820"/>
                <a:ext cx="411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4" extrusionOk="0">
                    <a:moveTo>
                      <a:pt x="371" y="1"/>
                    </a:moveTo>
                    <a:cubicBezTo>
                      <a:pt x="355" y="1"/>
                      <a:pt x="339" y="2"/>
                      <a:pt x="323" y="4"/>
                    </a:cubicBezTo>
                    <a:cubicBezTo>
                      <a:pt x="225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96"/>
                    </a:cubicBezTo>
                    <a:cubicBezTo>
                      <a:pt x="15" y="480"/>
                      <a:pt x="57" y="578"/>
                      <a:pt x="127" y="634"/>
                    </a:cubicBezTo>
                    <a:cubicBezTo>
                      <a:pt x="192" y="688"/>
                      <a:pt x="270" y="713"/>
                      <a:pt x="348" y="713"/>
                    </a:cubicBezTo>
                    <a:cubicBezTo>
                      <a:pt x="454" y="713"/>
                      <a:pt x="558" y="666"/>
                      <a:pt x="631" y="578"/>
                    </a:cubicBezTo>
                    <a:cubicBezTo>
                      <a:pt x="687" y="508"/>
                      <a:pt x="714" y="410"/>
                      <a:pt x="714" y="326"/>
                    </a:cubicBezTo>
                    <a:cubicBezTo>
                      <a:pt x="700" y="228"/>
                      <a:pt x="659" y="144"/>
                      <a:pt x="589" y="88"/>
                    </a:cubicBezTo>
                    <a:cubicBezTo>
                      <a:pt x="519" y="30"/>
                      <a:pt x="449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1" name="Google Shape;7281;p27"/>
              <p:cNvSpPr/>
              <p:nvPr/>
            </p:nvSpPr>
            <p:spPr>
              <a:xfrm rot="5400000">
                <a:off x="8669409" y="-568062"/>
                <a:ext cx="41125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1" extrusionOk="0">
                    <a:moveTo>
                      <a:pt x="358" y="1"/>
                    </a:moveTo>
                    <a:cubicBezTo>
                      <a:pt x="255" y="1"/>
                      <a:pt x="154" y="48"/>
                      <a:pt x="84" y="134"/>
                    </a:cubicBezTo>
                    <a:cubicBezTo>
                      <a:pt x="28" y="204"/>
                      <a:pt x="0" y="301"/>
                      <a:pt x="0" y="399"/>
                    </a:cubicBezTo>
                    <a:cubicBezTo>
                      <a:pt x="14" y="483"/>
                      <a:pt x="56" y="581"/>
                      <a:pt x="140" y="637"/>
                    </a:cubicBezTo>
                    <a:cubicBezTo>
                      <a:pt x="198" y="684"/>
                      <a:pt x="275" y="711"/>
                      <a:pt x="348" y="711"/>
                    </a:cubicBezTo>
                    <a:cubicBezTo>
                      <a:pt x="363" y="711"/>
                      <a:pt x="377" y="710"/>
                      <a:pt x="392" y="707"/>
                    </a:cubicBezTo>
                    <a:cubicBezTo>
                      <a:pt x="490" y="707"/>
                      <a:pt x="574" y="651"/>
                      <a:pt x="630" y="581"/>
                    </a:cubicBezTo>
                    <a:cubicBezTo>
                      <a:pt x="686" y="511"/>
                      <a:pt x="714" y="413"/>
                      <a:pt x="714" y="329"/>
                    </a:cubicBezTo>
                    <a:cubicBezTo>
                      <a:pt x="700" y="232"/>
                      <a:pt x="658" y="148"/>
                      <a:pt x="588" y="92"/>
                    </a:cubicBezTo>
                    <a:cubicBezTo>
                      <a:pt x="520" y="30"/>
                      <a:pt x="438" y="1"/>
                      <a:pt x="35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2" name="Google Shape;7282;p27"/>
              <p:cNvSpPr/>
              <p:nvPr/>
            </p:nvSpPr>
            <p:spPr>
              <a:xfrm rot="5400000">
                <a:off x="8803467" y="-515504"/>
                <a:ext cx="41989" cy="41413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9" extrusionOk="0">
                    <a:moveTo>
                      <a:pt x="374" y="0"/>
                    </a:moveTo>
                    <a:cubicBezTo>
                      <a:pt x="269" y="0"/>
                      <a:pt x="163" y="47"/>
                      <a:pt x="99" y="136"/>
                    </a:cubicBezTo>
                    <a:cubicBezTo>
                      <a:pt x="29" y="206"/>
                      <a:pt x="1" y="304"/>
                      <a:pt x="15" y="388"/>
                    </a:cubicBezTo>
                    <a:cubicBezTo>
                      <a:pt x="15" y="486"/>
                      <a:pt x="71" y="569"/>
                      <a:pt x="141" y="639"/>
                    </a:cubicBezTo>
                    <a:cubicBezTo>
                      <a:pt x="206" y="693"/>
                      <a:pt x="284" y="719"/>
                      <a:pt x="362" y="719"/>
                    </a:cubicBezTo>
                    <a:cubicBezTo>
                      <a:pt x="467" y="719"/>
                      <a:pt x="572" y="672"/>
                      <a:pt x="644" y="583"/>
                    </a:cubicBezTo>
                    <a:cubicBezTo>
                      <a:pt x="700" y="513"/>
                      <a:pt x="728" y="416"/>
                      <a:pt x="728" y="318"/>
                    </a:cubicBezTo>
                    <a:cubicBezTo>
                      <a:pt x="714" y="234"/>
                      <a:pt x="672" y="150"/>
                      <a:pt x="588" y="80"/>
                    </a:cubicBezTo>
                    <a:cubicBezTo>
                      <a:pt x="529" y="26"/>
                      <a:pt x="452" y="0"/>
                      <a:pt x="37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3" name="Google Shape;7283;p27"/>
              <p:cNvSpPr/>
              <p:nvPr/>
            </p:nvSpPr>
            <p:spPr>
              <a:xfrm rot="5400000">
                <a:off x="8911606" y="-576126"/>
                <a:ext cx="41125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1" extrusionOk="0">
                    <a:moveTo>
                      <a:pt x="322" y="1"/>
                    </a:moveTo>
                    <a:cubicBezTo>
                      <a:pt x="224" y="15"/>
                      <a:pt x="140" y="57"/>
                      <a:pt x="84" y="141"/>
                    </a:cubicBezTo>
                    <a:cubicBezTo>
                      <a:pt x="28" y="211"/>
                      <a:pt x="0" y="308"/>
                      <a:pt x="0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7" y="685"/>
                      <a:pt x="285" y="711"/>
                      <a:pt x="361" y="711"/>
                    </a:cubicBezTo>
                    <a:cubicBezTo>
                      <a:pt x="461" y="711"/>
                      <a:pt x="559" y="667"/>
                      <a:pt x="630" y="588"/>
                    </a:cubicBezTo>
                    <a:cubicBezTo>
                      <a:pt x="686" y="504"/>
                      <a:pt x="714" y="420"/>
                      <a:pt x="714" y="322"/>
                    </a:cubicBezTo>
                    <a:cubicBezTo>
                      <a:pt x="700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4" name="Google Shape;7284;p27"/>
              <p:cNvSpPr/>
              <p:nvPr/>
            </p:nvSpPr>
            <p:spPr>
              <a:xfrm rot="5400000">
                <a:off x="9051367" y="-543727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72" y="0"/>
                    </a:moveTo>
                    <a:cubicBezTo>
                      <a:pt x="356" y="0"/>
                      <a:pt x="340" y="1"/>
                      <a:pt x="323" y="4"/>
                    </a:cubicBezTo>
                    <a:cubicBezTo>
                      <a:pt x="225" y="4"/>
                      <a:pt x="141" y="46"/>
                      <a:pt x="85" y="130"/>
                    </a:cubicBezTo>
                    <a:cubicBezTo>
                      <a:pt x="29" y="200"/>
                      <a:pt x="1" y="284"/>
                      <a:pt x="1" y="382"/>
                    </a:cubicBezTo>
                    <a:cubicBezTo>
                      <a:pt x="15" y="480"/>
                      <a:pt x="57" y="564"/>
                      <a:pt x="127" y="619"/>
                    </a:cubicBezTo>
                    <a:cubicBezTo>
                      <a:pt x="196" y="676"/>
                      <a:pt x="280" y="704"/>
                      <a:pt x="362" y="704"/>
                    </a:cubicBezTo>
                    <a:cubicBezTo>
                      <a:pt x="462" y="704"/>
                      <a:pt x="561" y="662"/>
                      <a:pt x="631" y="578"/>
                    </a:cubicBezTo>
                    <a:cubicBezTo>
                      <a:pt x="687" y="494"/>
                      <a:pt x="715" y="410"/>
                      <a:pt x="715" y="312"/>
                    </a:cubicBezTo>
                    <a:cubicBezTo>
                      <a:pt x="701" y="214"/>
                      <a:pt x="659" y="130"/>
                      <a:pt x="589" y="74"/>
                    </a:cubicBezTo>
                    <a:cubicBezTo>
                      <a:pt x="519" y="27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5" name="Google Shape;7285;p27"/>
              <p:cNvSpPr/>
              <p:nvPr/>
            </p:nvSpPr>
            <p:spPr>
              <a:xfrm rot="5400000">
                <a:off x="8962062" y="-505684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71" y="1"/>
                    </a:moveTo>
                    <a:cubicBezTo>
                      <a:pt x="355" y="1"/>
                      <a:pt x="339" y="2"/>
                      <a:pt x="322" y="4"/>
                    </a:cubicBezTo>
                    <a:cubicBezTo>
                      <a:pt x="238" y="18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57" y="578"/>
                      <a:pt x="141" y="634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88"/>
                    </a:cubicBezTo>
                    <a:cubicBezTo>
                      <a:pt x="530" y="30"/>
                      <a:pt x="452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6" name="Google Shape;7286;p27"/>
              <p:cNvSpPr/>
              <p:nvPr/>
            </p:nvSpPr>
            <p:spPr>
              <a:xfrm rot="5400000">
                <a:off x="9058624" y="-367191"/>
                <a:ext cx="41182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5" extrusionOk="0">
                    <a:moveTo>
                      <a:pt x="372" y="0"/>
                    </a:moveTo>
                    <a:cubicBezTo>
                      <a:pt x="355" y="0"/>
                      <a:pt x="339" y="1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26" y="620"/>
                    </a:cubicBezTo>
                    <a:cubicBezTo>
                      <a:pt x="196" y="676"/>
                      <a:pt x="279" y="705"/>
                      <a:pt x="361" y="705"/>
                    </a:cubicBezTo>
                    <a:cubicBezTo>
                      <a:pt x="462" y="705"/>
                      <a:pt x="561" y="662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19" y="27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7" name="Google Shape;7287;p27"/>
              <p:cNvSpPr/>
              <p:nvPr/>
            </p:nvSpPr>
            <p:spPr>
              <a:xfrm rot="5400000">
                <a:off x="8870367" y="-282263"/>
                <a:ext cx="41989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8" extrusionOk="0">
                    <a:moveTo>
                      <a:pt x="362" y="1"/>
                    </a:moveTo>
                    <a:cubicBezTo>
                      <a:pt x="259" y="1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5" y="396"/>
                    </a:cubicBezTo>
                    <a:cubicBezTo>
                      <a:pt x="15" y="480"/>
                      <a:pt x="71" y="564"/>
                      <a:pt x="141" y="634"/>
                    </a:cubicBezTo>
                    <a:cubicBezTo>
                      <a:pt x="207" y="683"/>
                      <a:pt x="287" y="707"/>
                      <a:pt x="367" y="707"/>
                    </a:cubicBezTo>
                    <a:cubicBezTo>
                      <a:pt x="470" y="707"/>
                      <a:pt x="573" y="665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74"/>
                    </a:cubicBezTo>
                    <a:cubicBezTo>
                      <a:pt x="522" y="26"/>
                      <a:pt x="442" y="1"/>
                      <a:pt x="36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8" name="Google Shape;7288;p27"/>
              <p:cNvSpPr/>
              <p:nvPr/>
            </p:nvSpPr>
            <p:spPr>
              <a:xfrm rot="5400000">
                <a:off x="8631855" y="-153245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73" y="1"/>
                    </a:moveTo>
                    <a:cubicBezTo>
                      <a:pt x="356" y="1"/>
                      <a:pt x="339" y="2"/>
                      <a:pt x="322" y="4"/>
                    </a:cubicBezTo>
                    <a:cubicBezTo>
                      <a:pt x="239" y="4"/>
                      <a:pt x="141" y="46"/>
                      <a:pt x="85" y="130"/>
                    </a:cubicBezTo>
                    <a:cubicBezTo>
                      <a:pt x="29" y="200"/>
                      <a:pt x="1" y="284"/>
                      <a:pt x="15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10" y="677"/>
                      <a:pt x="293" y="705"/>
                      <a:pt x="376" y="705"/>
                    </a:cubicBezTo>
                    <a:cubicBezTo>
                      <a:pt x="476" y="705"/>
                      <a:pt x="575" y="663"/>
                      <a:pt x="644" y="578"/>
                    </a:cubicBezTo>
                    <a:cubicBezTo>
                      <a:pt x="700" y="494"/>
                      <a:pt x="728" y="410"/>
                      <a:pt x="714" y="312"/>
                    </a:cubicBezTo>
                    <a:cubicBezTo>
                      <a:pt x="714" y="214"/>
                      <a:pt x="658" y="130"/>
                      <a:pt x="588" y="74"/>
                    </a:cubicBezTo>
                    <a:cubicBezTo>
                      <a:pt x="530" y="28"/>
                      <a:pt x="453" y="1"/>
                      <a:pt x="37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9" name="Google Shape;7289;p27"/>
              <p:cNvSpPr/>
              <p:nvPr/>
            </p:nvSpPr>
            <p:spPr>
              <a:xfrm rot="5400000">
                <a:off x="8746532" y="-114712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66" y="1"/>
                    </a:moveTo>
                    <a:cubicBezTo>
                      <a:pt x="261" y="1"/>
                      <a:pt x="157" y="48"/>
                      <a:pt x="84" y="136"/>
                    </a:cubicBezTo>
                    <a:cubicBezTo>
                      <a:pt x="28" y="206"/>
                      <a:pt x="0" y="290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09" y="683"/>
                      <a:pt x="293" y="711"/>
                      <a:pt x="375" y="711"/>
                    </a:cubicBezTo>
                    <a:cubicBezTo>
                      <a:pt x="476" y="711"/>
                      <a:pt x="575" y="669"/>
                      <a:pt x="644" y="584"/>
                    </a:cubicBezTo>
                    <a:cubicBezTo>
                      <a:pt x="700" y="500"/>
                      <a:pt x="728" y="416"/>
                      <a:pt x="714" y="318"/>
                    </a:cubicBezTo>
                    <a:cubicBezTo>
                      <a:pt x="714" y="220"/>
                      <a:pt x="658" y="136"/>
                      <a:pt x="588" y="80"/>
                    </a:cubicBezTo>
                    <a:cubicBezTo>
                      <a:pt x="523" y="27"/>
                      <a:pt x="444" y="1"/>
                      <a:pt x="36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0" name="Google Shape;7290;p27"/>
              <p:cNvSpPr/>
              <p:nvPr/>
            </p:nvSpPr>
            <p:spPr>
              <a:xfrm rot="5400000">
                <a:off x="7900684" y="-53630"/>
                <a:ext cx="41989" cy="4129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7" extrusionOk="0">
                    <a:moveTo>
                      <a:pt x="358" y="0"/>
                    </a:moveTo>
                    <a:cubicBezTo>
                      <a:pt x="256" y="0"/>
                      <a:pt x="155" y="47"/>
                      <a:pt x="85" y="133"/>
                    </a:cubicBezTo>
                    <a:cubicBezTo>
                      <a:pt x="29" y="203"/>
                      <a:pt x="1" y="301"/>
                      <a:pt x="15" y="399"/>
                    </a:cubicBezTo>
                    <a:cubicBezTo>
                      <a:pt x="15" y="483"/>
                      <a:pt x="71" y="567"/>
                      <a:pt x="141" y="637"/>
                    </a:cubicBezTo>
                    <a:cubicBezTo>
                      <a:pt x="206" y="691"/>
                      <a:pt x="284" y="716"/>
                      <a:pt x="362" y="716"/>
                    </a:cubicBezTo>
                    <a:cubicBezTo>
                      <a:pt x="467" y="716"/>
                      <a:pt x="572" y="669"/>
                      <a:pt x="644" y="581"/>
                    </a:cubicBezTo>
                    <a:cubicBezTo>
                      <a:pt x="700" y="511"/>
                      <a:pt x="728" y="413"/>
                      <a:pt x="714" y="329"/>
                    </a:cubicBezTo>
                    <a:cubicBezTo>
                      <a:pt x="714" y="231"/>
                      <a:pt x="658" y="147"/>
                      <a:pt x="589" y="91"/>
                    </a:cubicBezTo>
                    <a:cubicBezTo>
                      <a:pt x="521" y="30"/>
                      <a:pt x="439" y="0"/>
                      <a:pt x="358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1" name="Google Shape;7291;p27"/>
              <p:cNvSpPr/>
              <p:nvPr/>
            </p:nvSpPr>
            <p:spPr>
              <a:xfrm rot="5400000">
                <a:off x="8075636" y="-94380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1"/>
                    </a:moveTo>
                    <a:cubicBezTo>
                      <a:pt x="252" y="1"/>
                      <a:pt x="153" y="43"/>
                      <a:pt x="84" y="128"/>
                    </a:cubicBezTo>
                    <a:cubicBezTo>
                      <a:pt x="28" y="198"/>
                      <a:pt x="0" y="296"/>
                      <a:pt x="14" y="394"/>
                    </a:cubicBezTo>
                    <a:cubicBezTo>
                      <a:pt x="14" y="477"/>
                      <a:pt x="70" y="575"/>
                      <a:pt x="140" y="631"/>
                    </a:cubicBezTo>
                    <a:cubicBezTo>
                      <a:pt x="198" y="678"/>
                      <a:pt x="275" y="705"/>
                      <a:pt x="356" y="705"/>
                    </a:cubicBezTo>
                    <a:cubicBezTo>
                      <a:pt x="372" y="705"/>
                      <a:pt x="389" y="704"/>
                      <a:pt x="406" y="701"/>
                    </a:cubicBezTo>
                    <a:cubicBezTo>
                      <a:pt x="490" y="701"/>
                      <a:pt x="588" y="645"/>
                      <a:pt x="644" y="575"/>
                    </a:cubicBezTo>
                    <a:cubicBezTo>
                      <a:pt x="700" y="505"/>
                      <a:pt x="728" y="408"/>
                      <a:pt x="714" y="324"/>
                    </a:cubicBezTo>
                    <a:cubicBezTo>
                      <a:pt x="714" y="226"/>
                      <a:pt x="672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2" name="Google Shape;7292;p27"/>
              <p:cNvSpPr/>
              <p:nvPr/>
            </p:nvSpPr>
            <p:spPr>
              <a:xfrm rot="5400000">
                <a:off x="8102650" y="-9424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0"/>
                    </a:moveTo>
                    <a:cubicBezTo>
                      <a:pt x="254" y="0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0"/>
                      <a:pt x="261" y="707"/>
                      <a:pt x="342" y="707"/>
                    </a:cubicBezTo>
                    <a:cubicBezTo>
                      <a:pt x="359" y="707"/>
                      <a:pt x="375" y="706"/>
                      <a:pt x="392" y="704"/>
                    </a:cubicBezTo>
                    <a:cubicBezTo>
                      <a:pt x="490" y="704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5"/>
                      <a:pt x="430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3" name="Google Shape;7293;p27"/>
              <p:cNvSpPr/>
              <p:nvPr/>
            </p:nvSpPr>
            <p:spPr>
              <a:xfrm rot="5400000">
                <a:off x="7834706" y="716535"/>
                <a:ext cx="41125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5" extrusionOk="0">
                    <a:moveTo>
                      <a:pt x="356" y="1"/>
                    </a:moveTo>
                    <a:cubicBezTo>
                      <a:pt x="256" y="1"/>
                      <a:pt x="155" y="47"/>
                      <a:pt x="84" y="141"/>
                    </a:cubicBezTo>
                    <a:cubicBezTo>
                      <a:pt x="28" y="211"/>
                      <a:pt x="0" y="295"/>
                      <a:pt x="0" y="393"/>
                    </a:cubicBezTo>
                    <a:cubicBezTo>
                      <a:pt x="14" y="490"/>
                      <a:pt x="56" y="574"/>
                      <a:pt x="126" y="630"/>
                    </a:cubicBezTo>
                    <a:cubicBezTo>
                      <a:pt x="210" y="686"/>
                      <a:pt x="294" y="714"/>
                      <a:pt x="392" y="714"/>
                    </a:cubicBezTo>
                    <a:cubicBezTo>
                      <a:pt x="490" y="700"/>
                      <a:pt x="574" y="658"/>
                      <a:pt x="630" y="574"/>
                    </a:cubicBezTo>
                    <a:cubicBezTo>
                      <a:pt x="686" y="504"/>
                      <a:pt x="714" y="421"/>
                      <a:pt x="714" y="323"/>
                    </a:cubicBezTo>
                    <a:cubicBezTo>
                      <a:pt x="700" y="225"/>
                      <a:pt x="658" y="141"/>
                      <a:pt x="574" y="85"/>
                    </a:cubicBezTo>
                    <a:cubicBezTo>
                      <a:pt x="512" y="29"/>
                      <a:pt x="435" y="1"/>
                      <a:pt x="35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4" name="Google Shape;7294;p27"/>
              <p:cNvSpPr/>
              <p:nvPr/>
            </p:nvSpPr>
            <p:spPr>
              <a:xfrm rot="5400000">
                <a:off x="7853051" y="81338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1"/>
                    </a:moveTo>
                    <a:cubicBezTo>
                      <a:pt x="261" y="1"/>
                      <a:pt x="157" y="47"/>
                      <a:pt x="84" y="136"/>
                    </a:cubicBezTo>
                    <a:cubicBezTo>
                      <a:pt x="29" y="206"/>
                      <a:pt x="1" y="290"/>
                      <a:pt x="1" y="388"/>
                    </a:cubicBezTo>
                    <a:cubicBezTo>
                      <a:pt x="15" y="486"/>
                      <a:pt x="56" y="570"/>
                      <a:pt x="140" y="626"/>
                    </a:cubicBezTo>
                    <a:cubicBezTo>
                      <a:pt x="203" y="682"/>
                      <a:pt x="283" y="711"/>
                      <a:pt x="364" y="711"/>
                    </a:cubicBezTo>
                    <a:cubicBezTo>
                      <a:pt x="462" y="711"/>
                      <a:pt x="561" y="668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5" name="Google Shape;7295;p27"/>
              <p:cNvSpPr/>
              <p:nvPr/>
            </p:nvSpPr>
            <p:spPr>
              <a:xfrm rot="5400000">
                <a:off x="8063397" y="592096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80" y="0"/>
                    </a:moveTo>
                    <a:cubicBezTo>
                      <a:pt x="365" y="0"/>
                      <a:pt x="351" y="1"/>
                      <a:pt x="336" y="4"/>
                    </a:cubicBezTo>
                    <a:cubicBezTo>
                      <a:pt x="238" y="4"/>
                      <a:pt x="154" y="60"/>
                      <a:pt x="84" y="130"/>
                    </a:cubicBezTo>
                    <a:cubicBezTo>
                      <a:pt x="28" y="200"/>
                      <a:pt x="0" y="297"/>
                      <a:pt x="14" y="395"/>
                    </a:cubicBezTo>
                    <a:cubicBezTo>
                      <a:pt x="14" y="479"/>
                      <a:pt x="70" y="563"/>
                      <a:pt x="140" y="633"/>
                    </a:cubicBezTo>
                    <a:cubicBezTo>
                      <a:pt x="206" y="687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7"/>
                    </a:cubicBezTo>
                    <a:cubicBezTo>
                      <a:pt x="700" y="507"/>
                      <a:pt x="728" y="409"/>
                      <a:pt x="714" y="311"/>
                    </a:cubicBezTo>
                    <a:cubicBezTo>
                      <a:pt x="714" y="227"/>
                      <a:pt x="672" y="130"/>
                      <a:pt x="588" y="74"/>
                    </a:cubicBezTo>
                    <a:cubicBezTo>
                      <a:pt x="530" y="27"/>
                      <a:pt x="453" y="0"/>
                      <a:pt x="38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6" name="Google Shape;7296;p27"/>
              <p:cNvSpPr/>
              <p:nvPr/>
            </p:nvSpPr>
            <p:spPr>
              <a:xfrm rot="5400000">
                <a:off x="8116847" y="688226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62" y="1"/>
                    </a:moveTo>
                    <a:cubicBezTo>
                      <a:pt x="258" y="1"/>
                      <a:pt x="156" y="43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41" y="620"/>
                    </a:cubicBezTo>
                    <a:cubicBezTo>
                      <a:pt x="203" y="676"/>
                      <a:pt x="286" y="705"/>
                      <a:pt x="369" y="705"/>
                    </a:cubicBezTo>
                    <a:cubicBezTo>
                      <a:pt x="469" y="705"/>
                      <a:pt x="569" y="662"/>
                      <a:pt x="630" y="578"/>
                    </a:cubicBezTo>
                    <a:cubicBezTo>
                      <a:pt x="686" y="508"/>
                      <a:pt x="728" y="410"/>
                      <a:pt x="714" y="312"/>
                    </a:cubicBezTo>
                    <a:cubicBezTo>
                      <a:pt x="700" y="228"/>
                      <a:pt x="658" y="130"/>
                      <a:pt x="588" y="74"/>
                    </a:cubicBezTo>
                    <a:cubicBezTo>
                      <a:pt x="521" y="25"/>
                      <a:pt x="442" y="1"/>
                      <a:pt x="36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7" name="Google Shape;7297;p27"/>
              <p:cNvSpPr/>
              <p:nvPr/>
            </p:nvSpPr>
            <p:spPr>
              <a:xfrm rot="5400000">
                <a:off x="7890144" y="918961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290"/>
                      <a:pt x="1" y="388"/>
                    </a:cubicBezTo>
                    <a:cubicBezTo>
                      <a:pt x="15" y="486"/>
                      <a:pt x="57" y="570"/>
                      <a:pt x="141" y="626"/>
                    </a:cubicBezTo>
                    <a:cubicBezTo>
                      <a:pt x="204" y="683"/>
                      <a:pt x="286" y="711"/>
                      <a:pt x="369" y="711"/>
                    </a:cubicBezTo>
                    <a:cubicBezTo>
                      <a:pt x="469" y="711"/>
                      <a:pt x="569" y="669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7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8" name="Google Shape;7298;p27"/>
              <p:cNvSpPr/>
              <p:nvPr/>
            </p:nvSpPr>
            <p:spPr>
              <a:xfrm rot="5400000">
                <a:off x="7677465" y="842962"/>
                <a:ext cx="41931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05" extrusionOk="0">
                    <a:moveTo>
                      <a:pt x="353" y="0"/>
                    </a:moveTo>
                    <a:cubicBezTo>
                      <a:pt x="252" y="0"/>
                      <a:pt x="154" y="43"/>
                      <a:pt x="84" y="127"/>
                    </a:cubicBezTo>
                    <a:cubicBezTo>
                      <a:pt x="28" y="197"/>
                      <a:pt x="0" y="295"/>
                      <a:pt x="0" y="393"/>
                    </a:cubicBezTo>
                    <a:cubicBezTo>
                      <a:pt x="14" y="477"/>
                      <a:pt x="56" y="561"/>
                      <a:pt x="140" y="631"/>
                    </a:cubicBezTo>
                    <a:cubicBezTo>
                      <a:pt x="207" y="680"/>
                      <a:pt x="287" y="705"/>
                      <a:pt x="366" y="705"/>
                    </a:cubicBezTo>
                    <a:cubicBezTo>
                      <a:pt x="470" y="705"/>
                      <a:pt x="573" y="662"/>
                      <a:pt x="644" y="575"/>
                    </a:cubicBezTo>
                    <a:cubicBezTo>
                      <a:pt x="700" y="505"/>
                      <a:pt x="728" y="407"/>
                      <a:pt x="714" y="323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9" y="29"/>
                      <a:pt x="435" y="0"/>
                      <a:pt x="35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9" name="Google Shape;7299;p27"/>
              <p:cNvSpPr/>
              <p:nvPr/>
            </p:nvSpPr>
            <p:spPr>
              <a:xfrm rot="5400000">
                <a:off x="7754012" y="1046857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5" y="128"/>
                    </a:cubicBezTo>
                    <a:cubicBezTo>
                      <a:pt x="29" y="198"/>
                      <a:pt x="1" y="296"/>
                      <a:pt x="1" y="394"/>
                    </a:cubicBezTo>
                    <a:cubicBezTo>
                      <a:pt x="15" y="478"/>
                      <a:pt x="57" y="576"/>
                      <a:pt x="141" y="632"/>
                    </a:cubicBezTo>
                    <a:cubicBezTo>
                      <a:pt x="198" y="678"/>
                      <a:pt x="276" y="705"/>
                      <a:pt x="348" y="705"/>
                    </a:cubicBezTo>
                    <a:cubicBezTo>
                      <a:pt x="363" y="705"/>
                      <a:pt x="378" y="704"/>
                      <a:pt x="392" y="702"/>
                    </a:cubicBezTo>
                    <a:cubicBezTo>
                      <a:pt x="490" y="702"/>
                      <a:pt x="574" y="646"/>
                      <a:pt x="644" y="576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6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0" name="Google Shape;7300;p27"/>
              <p:cNvSpPr/>
              <p:nvPr/>
            </p:nvSpPr>
            <p:spPr>
              <a:xfrm rot="5400000">
                <a:off x="8020717" y="874957"/>
                <a:ext cx="41931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4" extrusionOk="0">
                    <a:moveTo>
                      <a:pt x="371" y="1"/>
                    </a:moveTo>
                    <a:cubicBezTo>
                      <a:pt x="355" y="1"/>
                      <a:pt x="338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199" y="688"/>
                      <a:pt x="277" y="713"/>
                      <a:pt x="356" y="713"/>
                    </a:cubicBezTo>
                    <a:cubicBezTo>
                      <a:pt x="462" y="713"/>
                      <a:pt x="571" y="666"/>
                      <a:pt x="644" y="578"/>
                    </a:cubicBezTo>
                    <a:cubicBezTo>
                      <a:pt x="700" y="508"/>
                      <a:pt x="728" y="410"/>
                      <a:pt x="714" y="326"/>
                    </a:cubicBezTo>
                    <a:cubicBezTo>
                      <a:pt x="714" y="228"/>
                      <a:pt x="658" y="144"/>
                      <a:pt x="588" y="88"/>
                    </a:cubicBezTo>
                    <a:cubicBezTo>
                      <a:pt x="529" y="30"/>
                      <a:pt x="452" y="1"/>
                      <a:pt x="37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1" name="Google Shape;7301;p27"/>
              <p:cNvSpPr/>
              <p:nvPr/>
            </p:nvSpPr>
            <p:spPr>
              <a:xfrm rot="5400000">
                <a:off x="8224526" y="-45077"/>
                <a:ext cx="41182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4" extrusionOk="0">
                    <a:moveTo>
                      <a:pt x="367" y="1"/>
                    </a:moveTo>
                    <a:cubicBezTo>
                      <a:pt x="262" y="1"/>
                      <a:pt x="157" y="47"/>
                      <a:pt x="85" y="136"/>
                    </a:cubicBezTo>
                    <a:cubicBezTo>
                      <a:pt x="29" y="206"/>
                      <a:pt x="1" y="304"/>
                      <a:pt x="1" y="388"/>
                    </a:cubicBezTo>
                    <a:cubicBezTo>
                      <a:pt x="15" y="486"/>
                      <a:pt x="57" y="570"/>
                      <a:pt x="127" y="626"/>
                    </a:cubicBezTo>
                    <a:cubicBezTo>
                      <a:pt x="197" y="684"/>
                      <a:pt x="267" y="713"/>
                      <a:pt x="345" y="713"/>
                    </a:cubicBezTo>
                    <a:cubicBezTo>
                      <a:pt x="360" y="713"/>
                      <a:pt x="376" y="712"/>
                      <a:pt x="393" y="710"/>
                    </a:cubicBezTo>
                    <a:cubicBezTo>
                      <a:pt x="490" y="696"/>
                      <a:pt x="574" y="654"/>
                      <a:pt x="630" y="584"/>
                    </a:cubicBezTo>
                    <a:cubicBezTo>
                      <a:pt x="686" y="500"/>
                      <a:pt x="714" y="416"/>
                      <a:pt x="714" y="318"/>
                    </a:cubicBezTo>
                    <a:cubicBezTo>
                      <a:pt x="700" y="220"/>
                      <a:pt x="658" y="136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2" name="Google Shape;7302;p27"/>
              <p:cNvSpPr/>
              <p:nvPr/>
            </p:nvSpPr>
            <p:spPr>
              <a:xfrm rot="5400000">
                <a:off x="8356539" y="-165571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59" y="0"/>
                    </a:moveTo>
                    <a:cubicBezTo>
                      <a:pt x="256" y="0"/>
                      <a:pt x="155" y="46"/>
                      <a:pt x="85" y="140"/>
                    </a:cubicBezTo>
                    <a:cubicBezTo>
                      <a:pt x="29" y="210"/>
                      <a:pt x="1" y="294"/>
                      <a:pt x="15" y="392"/>
                    </a:cubicBezTo>
                    <a:cubicBezTo>
                      <a:pt x="15" y="490"/>
                      <a:pt x="71" y="574"/>
                      <a:pt x="141" y="630"/>
                    </a:cubicBezTo>
                    <a:cubicBezTo>
                      <a:pt x="211" y="686"/>
                      <a:pt x="309" y="714"/>
                      <a:pt x="407" y="714"/>
                    </a:cubicBezTo>
                    <a:cubicBezTo>
                      <a:pt x="490" y="700"/>
                      <a:pt x="588" y="658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4"/>
                      <a:pt x="672" y="140"/>
                      <a:pt x="588" y="84"/>
                    </a:cubicBezTo>
                    <a:cubicBezTo>
                      <a:pt x="521" y="29"/>
                      <a:pt x="439" y="0"/>
                      <a:pt x="359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3" name="Google Shape;7303;p27"/>
              <p:cNvSpPr/>
              <p:nvPr/>
            </p:nvSpPr>
            <p:spPr>
              <a:xfrm rot="5400000">
                <a:off x="8426261" y="46763"/>
                <a:ext cx="41182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9" y="1"/>
                    </a:moveTo>
                    <a:cubicBezTo>
                      <a:pt x="257" y="1"/>
                      <a:pt x="155" y="47"/>
                      <a:pt x="85" y="141"/>
                    </a:cubicBezTo>
                    <a:cubicBezTo>
                      <a:pt x="29" y="211"/>
                      <a:pt x="1" y="294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11" y="686"/>
                      <a:pt x="309" y="714"/>
                      <a:pt x="393" y="714"/>
                    </a:cubicBezTo>
                    <a:cubicBezTo>
                      <a:pt x="491" y="700"/>
                      <a:pt x="575" y="658"/>
                      <a:pt x="631" y="588"/>
                    </a:cubicBezTo>
                    <a:cubicBezTo>
                      <a:pt x="687" y="504"/>
                      <a:pt x="715" y="420"/>
                      <a:pt x="715" y="322"/>
                    </a:cubicBezTo>
                    <a:cubicBezTo>
                      <a:pt x="701" y="224"/>
                      <a:pt x="659" y="141"/>
                      <a:pt x="589" y="85"/>
                    </a:cubicBezTo>
                    <a:cubicBezTo>
                      <a:pt x="521" y="29"/>
                      <a:pt x="440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4" name="Google Shape;7304;p27"/>
              <p:cNvSpPr/>
              <p:nvPr/>
            </p:nvSpPr>
            <p:spPr>
              <a:xfrm rot="5400000">
                <a:off x="8458890" y="231564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54" y="0"/>
                    </a:moveTo>
                    <a:cubicBezTo>
                      <a:pt x="254" y="0"/>
                      <a:pt x="156" y="43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64"/>
                      <a:pt x="126" y="634"/>
                    </a:cubicBezTo>
                    <a:cubicBezTo>
                      <a:pt x="184" y="680"/>
                      <a:pt x="261" y="707"/>
                      <a:pt x="342" y="707"/>
                    </a:cubicBezTo>
                    <a:cubicBezTo>
                      <a:pt x="359" y="707"/>
                      <a:pt x="375" y="706"/>
                      <a:pt x="392" y="704"/>
                    </a:cubicBezTo>
                    <a:cubicBezTo>
                      <a:pt x="490" y="690"/>
                      <a:pt x="574" y="648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74"/>
                    </a:cubicBezTo>
                    <a:cubicBezTo>
                      <a:pt x="507" y="25"/>
                      <a:pt x="430" y="0"/>
                      <a:pt x="354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5" name="Google Shape;7305;p27"/>
              <p:cNvSpPr/>
              <p:nvPr/>
            </p:nvSpPr>
            <p:spPr>
              <a:xfrm rot="5400000">
                <a:off x="8322816" y="299155"/>
                <a:ext cx="41182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1" extrusionOk="0">
                    <a:moveTo>
                      <a:pt x="351" y="1"/>
                    </a:moveTo>
                    <a:cubicBezTo>
                      <a:pt x="249" y="1"/>
                      <a:pt x="147" y="48"/>
                      <a:pt x="85" y="134"/>
                    </a:cubicBezTo>
                    <a:cubicBezTo>
                      <a:pt x="29" y="204"/>
                      <a:pt x="1" y="302"/>
                      <a:pt x="1" y="400"/>
                    </a:cubicBezTo>
                    <a:cubicBezTo>
                      <a:pt x="15" y="484"/>
                      <a:pt x="57" y="567"/>
                      <a:pt x="127" y="637"/>
                    </a:cubicBezTo>
                    <a:cubicBezTo>
                      <a:pt x="194" y="686"/>
                      <a:pt x="274" y="711"/>
                      <a:pt x="353" y="711"/>
                    </a:cubicBezTo>
                    <a:cubicBezTo>
                      <a:pt x="457" y="711"/>
                      <a:pt x="559" y="669"/>
                      <a:pt x="631" y="581"/>
                    </a:cubicBezTo>
                    <a:cubicBezTo>
                      <a:pt x="686" y="512"/>
                      <a:pt x="714" y="414"/>
                      <a:pt x="714" y="330"/>
                    </a:cubicBezTo>
                    <a:cubicBezTo>
                      <a:pt x="700" y="232"/>
                      <a:pt x="659" y="148"/>
                      <a:pt x="575" y="92"/>
                    </a:cubicBezTo>
                    <a:cubicBezTo>
                      <a:pt x="513" y="30"/>
                      <a:pt x="432" y="1"/>
                      <a:pt x="35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6" name="Google Shape;7306;p27"/>
              <p:cNvSpPr/>
              <p:nvPr/>
            </p:nvSpPr>
            <p:spPr>
              <a:xfrm rot="5400000">
                <a:off x="8068033" y="377631"/>
                <a:ext cx="41931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5" extrusionOk="0">
                    <a:moveTo>
                      <a:pt x="365" y="1"/>
                    </a:moveTo>
                    <a:cubicBezTo>
                      <a:pt x="263" y="1"/>
                      <a:pt x="161" y="47"/>
                      <a:pt x="98" y="141"/>
                    </a:cubicBezTo>
                    <a:cubicBezTo>
                      <a:pt x="28" y="211"/>
                      <a:pt x="0" y="294"/>
                      <a:pt x="14" y="392"/>
                    </a:cubicBezTo>
                    <a:cubicBezTo>
                      <a:pt x="28" y="490"/>
                      <a:pt x="70" y="574"/>
                      <a:pt x="140" y="630"/>
                    </a:cubicBezTo>
                    <a:cubicBezTo>
                      <a:pt x="210" y="686"/>
                      <a:pt x="308" y="714"/>
                      <a:pt x="406" y="714"/>
                    </a:cubicBezTo>
                    <a:cubicBezTo>
                      <a:pt x="504" y="700"/>
                      <a:pt x="588" y="658"/>
                      <a:pt x="644" y="574"/>
                    </a:cubicBezTo>
                    <a:cubicBezTo>
                      <a:pt x="700" y="504"/>
                      <a:pt x="728" y="420"/>
                      <a:pt x="728" y="322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26" y="29"/>
                      <a:pt x="446" y="1"/>
                      <a:pt x="36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7" name="Google Shape;7307;p27"/>
              <p:cNvSpPr/>
              <p:nvPr/>
            </p:nvSpPr>
            <p:spPr>
              <a:xfrm rot="5400000">
                <a:off x="7752457" y="439549"/>
                <a:ext cx="41989" cy="4147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20" extrusionOk="0">
                    <a:moveTo>
                      <a:pt x="367" y="1"/>
                    </a:moveTo>
                    <a:cubicBezTo>
                      <a:pt x="262" y="1"/>
                      <a:pt x="157" y="48"/>
                      <a:pt x="85" y="136"/>
                    </a:cubicBezTo>
                    <a:cubicBezTo>
                      <a:pt x="29" y="206"/>
                      <a:pt x="1" y="304"/>
                      <a:pt x="15" y="402"/>
                    </a:cubicBezTo>
                    <a:cubicBezTo>
                      <a:pt x="15" y="486"/>
                      <a:pt x="71" y="570"/>
                      <a:pt x="141" y="640"/>
                    </a:cubicBezTo>
                    <a:cubicBezTo>
                      <a:pt x="206" y="693"/>
                      <a:pt x="284" y="719"/>
                      <a:pt x="362" y="719"/>
                    </a:cubicBezTo>
                    <a:cubicBezTo>
                      <a:pt x="467" y="719"/>
                      <a:pt x="572" y="672"/>
                      <a:pt x="644" y="584"/>
                    </a:cubicBezTo>
                    <a:cubicBezTo>
                      <a:pt x="700" y="514"/>
                      <a:pt x="728" y="416"/>
                      <a:pt x="728" y="332"/>
                    </a:cubicBezTo>
                    <a:cubicBezTo>
                      <a:pt x="714" y="234"/>
                      <a:pt x="672" y="150"/>
                      <a:pt x="588" y="80"/>
                    </a:cubicBezTo>
                    <a:cubicBezTo>
                      <a:pt x="523" y="26"/>
                      <a:pt x="445" y="1"/>
                      <a:pt x="36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8" name="Google Shape;7308;p27"/>
              <p:cNvSpPr/>
              <p:nvPr/>
            </p:nvSpPr>
            <p:spPr>
              <a:xfrm rot="5400000">
                <a:off x="7995317" y="495735"/>
                <a:ext cx="41125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4" extrusionOk="0">
                    <a:moveTo>
                      <a:pt x="365" y="1"/>
                    </a:moveTo>
                    <a:cubicBezTo>
                      <a:pt x="350" y="1"/>
                      <a:pt x="336" y="2"/>
                      <a:pt x="322" y="4"/>
                    </a:cubicBezTo>
                    <a:cubicBezTo>
                      <a:pt x="224" y="18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96"/>
                    </a:cubicBezTo>
                    <a:cubicBezTo>
                      <a:pt x="14" y="480"/>
                      <a:pt x="56" y="578"/>
                      <a:pt x="126" y="634"/>
                    </a:cubicBezTo>
                    <a:cubicBezTo>
                      <a:pt x="192" y="687"/>
                      <a:pt x="270" y="713"/>
                      <a:pt x="348" y="713"/>
                    </a:cubicBezTo>
                    <a:cubicBezTo>
                      <a:pt x="453" y="713"/>
                      <a:pt x="558" y="666"/>
                      <a:pt x="630" y="578"/>
                    </a:cubicBezTo>
                    <a:cubicBezTo>
                      <a:pt x="686" y="508"/>
                      <a:pt x="714" y="410"/>
                      <a:pt x="714" y="326"/>
                    </a:cubicBezTo>
                    <a:cubicBezTo>
                      <a:pt x="700" y="228"/>
                      <a:pt x="658" y="144"/>
                      <a:pt x="574" y="88"/>
                    </a:cubicBezTo>
                    <a:cubicBezTo>
                      <a:pt x="516" y="30"/>
                      <a:pt x="438" y="1"/>
                      <a:pt x="36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9" name="Google Shape;7309;p27"/>
              <p:cNvSpPr/>
              <p:nvPr/>
            </p:nvSpPr>
            <p:spPr>
              <a:xfrm rot="5400000">
                <a:off x="7878595" y="449167"/>
                <a:ext cx="41182" cy="40779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08" extrusionOk="0">
                    <a:moveTo>
                      <a:pt x="372" y="0"/>
                    </a:moveTo>
                    <a:cubicBezTo>
                      <a:pt x="356" y="0"/>
                      <a:pt x="339" y="2"/>
                      <a:pt x="322" y="4"/>
                    </a:cubicBezTo>
                    <a:cubicBezTo>
                      <a:pt x="224" y="4"/>
                      <a:pt x="141" y="60"/>
                      <a:pt x="85" y="130"/>
                    </a:cubicBezTo>
                    <a:cubicBezTo>
                      <a:pt x="29" y="200"/>
                      <a:pt x="1" y="298"/>
                      <a:pt x="1" y="382"/>
                    </a:cubicBezTo>
                    <a:cubicBezTo>
                      <a:pt x="15" y="480"/>
                      <a:pt x="57" y="564"/>
                      <a:pt x="127" y="634"/>
                    </a:cubicBezTo>
                    <a:cubicBezTo>
                      <a:pt x="193" y="682"/>
                      <a:pt x="273" y="707"/>
                      <a:pt x="353" y="707"/>
                    </a:cubicBezTo>
                    <a:cubicBezTo>
                      <a:pt x="456" y="707"/>
                      <a:pt x="559" y="665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9" y="28"/>
                      <a:pt x="449" y="0"/>
                      <a:pt x="37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0" name="Google Shape;7310;p27"/>
              <p:cNvSpPr/>
              <p:nvPr/>
            </p:nvSpPr>
            <p:spPr>
              <a:xfrm rot="5400000">
                <a:off x="7828773" y="1099098"/>
                <a:ext cx="41931" cy="40952"/>
              </a:xfrm>
              <a:custGeom>
                <a:avLst/>
                <a:gdLst/>
                <a:ahLst/>
                <a:cxnLst/>
                <a:rect l="l" t="t" r="r" b="b"/>
                <a:pathLst>
                  <a:path w="728" h="711" extrusionOk="0">
                    <a:moveTo>
                      <a:pt x="322" y="1"/>
                    </a:moveTo>
                    <a:cubicBezTo>
                      <a:pt x="238" y="15"/>
                      <a:pt x="140" y="57"/>
                      <a:pt x="84" y="141"/>
                    </a:cubicBezTo>
                    <a:cubicBezTo>
                      <a:pt x="28" y="211"/>
                      <a:pt x="0" y="295"/>
                      <a:pt x="14" y="392"/>
                    </a:cubicBezTo>
                    <a:cubicBezTo>
                      <a:pt x="14" y="490"/>
                      <a:pt x="56" y="574"/>
                      <a:pt x="140" y="630"/>
                    </a:cubicBezTo>
                    <a:cubicBezTo>
                      <a:pt x="207" y="685"/>
                      <a:pt x="287" y="711"/>
                      <a:pt x="367" y="711"/>
                    </a:cubicBezTo>
                    <a:cubicBezTo>
                      <a:pt x="470" y="711"/>
                      <a:pt x="573" y="667"/>
                      <a:pt x="644" y="588"/>
                    </a:cubicBezTo>
                    <a:cubicBezTo>
                      <a:pt x="700" y="504"/>
                      <a:pt x="728" y="420"/>
                      <a:pt x="714" y="323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1" name="Google Shape;7311;p27"/>
              <p:cNvSpPr/>
              <p:nvPr/>
            </p:nvSpPr>
            <p:spPr>
              <a:xfrm rot="5400000">
                <a:off x="7707703" y="1156177"/>
                <a:ext cx="41989" cy="41240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6" extrusionOk="0">
                    <a:moveTo>
                      <a:pt x="322" y="1"/>
                    </a:moveTo>
                    <a:cubicBezTo>
                      <a:pt x="239" y="15"/>
                      <a:pt x="141" y="57"/>
                      <a:pt x="85" y="141"/>
                    </a:cubicBezTo>
                    <a:cubicBezTo>
                      <a:pt x="29" y="211"/>
                      <a:pt x="1" y="295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04" y="687"/>
                      <a:pt x="286" y="715"/>
                      <a:pt x="370" y="715"/>
                    </a:cubicBezTo>
                    <a:cubicBezTo>
                      <a:pt x="472" y="715"/>
                      <a:pt x="575" y="673"/>
                      <a:pt x="644" y="588"/>
                    </a:cubicBezTo>
                    <a:cubicBezTo>
                      <a:pt x="700" y="504"/>
                      <a:pt x="728" y="420"/>
                      <a:pt x="714" y="322"/>
                    </a:cubicBezTo>
                    <a:cubicBezTo>
                      <a:pt x="714" y="225"/>
                      <a:pt x="658" y="141"/>
                      <a:pt x="588" y="85"/>
                    </a:cubicBezTo>
                    <a:cubicBezTo>
                      <a:pt x="518" y="29"/>
                      <a:pt x="42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2" name="Google Shape;7312;p27"/>
              <p:cNvSpPr/>
              <p:nvPr/>
            </p:nvSpPr>
            <p:spPr>
              <a:xfrm rot="5400000">
                <a:off x="7797584" y="908364"/>
                <a:ext cx="41182" cy="41182"/>
              </a:xfrm>
              <a:custGeom>
                <a:avLst/>
                <a:gdLst/>
                <a:ahLst/>
                <a:cxnLst/>
                <a:rect l="l" t="t" r="r" b="b"/>
                <a:pathLst>
                  <a:path w="715" h="715" extrusionOk="0">
                    <a:moveTo>
                      <a:pt x="359" y="1"/>
                    </a:moveTo>
                    <a:cubicBezTo>
                      <a:pt x="256" y="1"/>
                      <a:pt x="155" y="46"/>
                      <a:pt x="85" y="140"/>
                    </a:cubicBezTo>
                    <a:cubicBezTo>
                      <a:pt x="29" y="210"/>
                      <a:pt x="1" y="294"/>
                      <a:pt x="1" y="392"/>
                    </a:cubicBezTo>
                    <a:cubicBezTo>
                      <a:pt x="15" y="490"/>
                      <a:pt x="57" y="574"/>
                      <a:pt x="141" y="630"/>
                    </a:cubicBezTo>
                    <a:cubicBezTo>
                      <a:pt x="211" y="686"/>
                      <a:pt x="295" y="714"/>
                      <a:pt x="393" y="714"/>
                    </a:cubicBezTo>
                    <a:cubicBezTo>
                      <a:pt x="490" y="700"/>
                      <a:pt x="574" y="658"/>
                      <a:pt x="630" y="574"/>
                    </a:cubicBezTo>
                    <a:cubicBezTo>
                      <a:pt x="686" y="504"/>
                      <a:pt x="714" y="420"/>
                      <a:pt x="714" y="322"/>
                    </a:cubicBezTo>
                    <a:cubicBezTo>
                      <a:pt x="700" y="224"/>
                      <a:pt x="658" y="140"/>
                      <a:pt x="588" y="84"/>
                    </a:cubicBezTo>
                    <a:cubicBezTo>
                      <a:pt x="521" y="29"/>
                      <a:pt x="439" y="1"/>
                      <a:pt x="359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3" name="Google Shape;7313;p27"/>
              <p:cNvSpPr/>
              <p:nvPr/>
            </p:nvSpPr>
            <p:spPr>
              <a:xfrm rot="5400000">
                <a:off x="7915429" y="653322"/>
                <a:ext cx="41989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3" extrusionOk="0">
                    <a:moveTo>
                      <a:pt x="367" y="0"/>
                    </a:moveTo>
                    <a:cubicBezTo>
                      <a:pt x="262" y="0"/>
                      <a:pt x="157" y="47"/>
                      <a:pt x="85" y="135"/>
                    </a:cubicBezTo>
                    <a:cubicBezTo>
                      <a:pt x="29" y="205"/>
                      <a:pt x="1" y="303"/>
                      <a:pt x="15" y="401"/>
                    </a:cubicBezTo>
                    <a:cubicBezTo>
                      <a:pt x="15" y="485"/>
                      <a:pt x="71" y="569"/>
                      <a:pt x="141" y="639"/>
                    </a:cubicBezTo>
                    <a:cubicBezTo>
                      <a:pt x="199" y="685"/>
                      <a:pt x="276" y="713"/>
                      <a:pt x="356" y="713"/>
                    </a:cubicBezTo>
                    <a:cubicBezTo>
                      <a:pt x="373" y="713"/>
                      <a:pt x="390" y="711"/>
                      <a:pt x="407" y="709"/>
                    </a:cubicBezTo>
                    <a:cubicBezTo>
                      <a:pt x="491" y="695"/>
                      <a:pt x="589" y="653"/>
                      <a:pt x="645" y="583"/>
                    </a:cubicBezTo>
                    <a:cubicBezTo>
                      <a:pt x="701" y="513"/>
                      <a:pt x="729" y="415"/>
                      <a:pt x="729" y="317"/>
                    </a:cubicBezTo>
                    <a:cubicBezTo>
                      <a:pt x="715" y="233"/>
                      <a:pt x="673" y="149"/>
                      <a:pt x="589" y="79"/>
                    </a:cubicBezTo>
                    <a:cubicBezTo>
                      <a:pt x="523" y="26"/>
                      <a:pt x="445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4" name="Google Shape;7314;p27"/>
              <p:cNvSpPr/>
              <p:nvPr/>
            </p:nvSpPr>
            <p:spPr>
              <a:xfrm rot="5400000">
                <a:off x="7728554" y="230297"/>
                <a:ext cx="41989" cy="4089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0" extrusionOk="0">
                    <a:moveTo>
                      <a:pt x="367" y="0"/>
                    </a:moveTo>
                    <a:cubicBezTo>
                      <a:pt x="261" y="0"/>
                      <a:pt x="157" y="47"/>
                      <a:pt x="84" y="136"/>
                    </a:cubicBezTo>
                    <a:cubicBezTo>
                      <a:pt x="28" y="206"/>
                      <a:pt x="0" y="290"/>
                      <a:pt x="14" y="388"/>
                    </a:cubicBezTo>
                    <a:cubicBezTo>
                      <a:pt x="14" y="486"/>
                      <a:pt x="70" y="570"/>
                      <a:pt x="140" y="626"/>
                    </a:cubicBezTo>
                    <a:cubicBezTo>
                      <a:pt x="210" y="681"/>
                      <a:pt x="308" y="709"/>
                      <a:pt x="406" y="709"/>
                    </a:cubicBezTo>
                    <a:cubicBezTo>
                      <a:pt x="490" y="695"/>
                      <a:pt x="588" y="654"/>
                      <a:pt x="644" y="584"/>
                    </a:cubicBezTo>
                    <a:cubicBezTo>
                      <a:pt x="700" y="500"/>
                      <a:pt x="728" y="416"/>
                      <a:pt x="728" y="318"/>
                    </a:cubicBezTo>
                    <a:cubicBezTo>
                      <a:pt x="714" y="220"/>
                      <a:pt x="672" y="136"/>
                      <a:pt x="588" y="80"/>
                    </a:cubicBezTo>
                    <a:cubicBezTo>
                      <a:pt x="523" y="26"/>
                      <a:pt x="444" y="0"/>
                      <a:pt x="36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5" name="Google Shape;7315;p27"/>
              <p:cNvSpPr/>
              <p:nvPr/>
            </p:nvSpPr>
            <p:spPr>
              <a:xfrm rot="5400000">
                <a:off x="8026333" y="192283"/>
                <a:ext cx="41989" cy="41125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14" extrusionOk="0">
                    <a:moveTo>
                      <a:pt x="380" y="1"/>
                    </a:moveTo>
                    <a:cubicBezTo>
                      <a:pt x="365" y="1"/>
                      <a:pt x="351" y="2"/>
                      <a:pt x="337" y="4"/>
                    </a:cubicBezTo>
                    <a:cubicBezTo>
                      <a:pt x="239" y="18"/>
                      <a:pt x="155" y="60"/>
                      <a:pt x="85" y="130"/>
                    </a:cubicBezTo>
                    <a:cubicBezTo>
                      <a:pt x="29" y="214"/>
                      <a:pt x="1" y="298"/>
                      <a:pt x="15" y="396"/>
                    </a:cubicBezTo>
                    <a:cubicBezTo>
                      <a:pt x="29" y="480"/>
                      <a:pt x="71" y="578"/>
                      <a:pt x="141" y="634"/>
                    </a:cubicBezTo>
                    <a:cubicBezTo>
                      <a:pt x="206" y="688"/>
                      <a:pt x="284" y="713"/>
                      <a:pt x="362" y="713"/>
                    </a:cubicBezTo>
                    <a:cubicBezTo>
                      <a:pt x="467" y="713"/>
                      <a:pt x="572" y="666"/>
                      <a:pt x="644" y="578"/>
                    </a:cubicBezTo>
                    <a:cubicBezTo>
                      <a:pt x="700" y="508"/>
                      <a:pt x="728" y="410"/>
                      <a:pt x="728" y="326"/>
                    </a:cubicBezTo>
                    <a:cubicBezTo>
                      <a:pt x="714" y="228"/>
                      <a:pt x="672" y="144"/>
                      <a:pt x="588" y="88"/>
                    </a:cubicBezTo>
                    <a:cubicBezTo>
                      <a:pt x="530" y="30"/>
                      <a:pt x="452" y="1"/>
                      <a:pt x="38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6" name="Google Shape;7316;p27"/>
              <p:cNvSpPr/>
              <p:nvPr/>
            </p:nvSpPr>
            <p:spPr>
              <a:xfrm rot="5400000">
                <a:off x="8459668" y="-355153"/>
                <a:ext cx="41125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06" extrusionOk="0">
                    <a:moveTo>
                      <a:pt x="353" y="1"/>
                    </a:moveTo>
                    <a:cubicBezTo>
                      <a:pt x="252" y="1"/>
                      <a:pt x="154" y="43"/>
                      <a:pt x="84" y="128"/>
                    </a:cubicBezTo>
                    <a:cubicBezTo>
                      <a:pt x="28" y="198"/>
                      <a:pt x="0" y="296"/>
                      <a:pt x="0" y="394"/>
                    </a:cubicBezTo>
                    <a:cubicBezTo>
                      <a:pt x="14" y="478"/>
                      <a:pt x="56" y="576"/>
                      <a:pt x="140" y="632"/>
                    </a:cubicBezTo>
                    <a:cubicBezTo>
                      <a:pt x="198" y="678"/>
                      <a:pt x="266" y="705"/>
                      <a:pt x="343" y="705"/>
                    </a:cubicBezTo>
                    <a:cubicBezTo>
                      <a:pt x="359" y="705"/>
                      <a:pt x="375" y="704"/>
                      <a:pt x="392" y="702"/>
                    </a:cubicBezTo>
                    <a:cubicBezTo>
                      <a:pt x="490" y="702"/>
                      <a:pt x="574" y="646"/>
                      <a:pt x="630" y="576"/>
                    </a:cubicBezTo>
                    <a:cubicBezTo>
                      <a:pt x="686" y="506"/>
                      <a:pt x="714" y="408"/>
                      <a:pt x="714" y="324"/>
                    </a:cubicBezTo>
                    <a:cubicBezTo>
                      <a:pt x="700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7" name="Google Shape;7317;p27"/>
              <p:cNvSpPr/>
              <p:nvPr/>
            </p:nvSpPr>
            <p:spPr>
              <a:xfrm rot="5400000">
                <a:off x="8710706" y="-366816"/>
                <a:ext cx="41989" cy="406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6" extrusionOk="0">
                    <a:moveTo>
                      <a:pt x="353" y="1"/>
                    </a:moveTo>
                    <a:cubicBezTo>
                      <a:pt x="253" y="1"/>
                      <a:pt x="154" y="43"/>
                      <a:pt x="84" y="128"/>
                    </a:cubicBezTo>
                    <a:cubicBezTo>
                      <a:pt x="28" y="198"/>
                      <a:pt x="0" y="296"/>
                      <a:pt x="0" y="394"/>
                    </a:cubicBezTo>
                    <a:cubicBezTo>
                      <a:pt x="14" y="478"/>
                      <a:pt x="56" y="562"/>
                      <a:pt x="140" y="632"/>
                    </a:cubicBezTo>
                    <a:cubicBezTo>
                      <a:pt x="207" y="680"/>
                      <a:pt x="287" y="705"/>
                      <a:pt x="367" y="705"/>
                    </a:cubicBezTo>
                    <a:cubicBezTo>
                      <a:pt x="470" y="705"/>
                      <a:pt x="573" y="663"/>
                      <a:pt x="644" y="576"/>
                    </a:cubicBezTo>
                    <a:cubicBezTo>
                      <a:pt x="700" y="506"/>
                      <a:pt x="728" y="408"/>
                      <a:pt x="714" y="324"/>
                    </a:cubicBezTo>
                    <a:cubicBezTo>
                      <a:pt x="714" y="226"/>
                      <a:pt x="658" y="142"/>
                      <a:pt x="588" y="86"/>
                    </a:cubicBezTo>
                    <a:cubicBezTo>
                      <a:pt x="519" y="29"/>
                      <a:pt x="435" y="1"/>
                      <a:pt x="35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8" name="Google Shape;7318;p27"/>
              <p:cNvSpPr/>
              <p:nvPr/>
            </p:nvSpPr>
            <p:spPr>
              <a:xfrm rot="5400000">
                <a:off x="8742932" y="-511069"/>
                <a:ext cx="41989" cy="40606"/>
              </a:xfrm>
              <a:custGeom>
                <a:avLst/>
                <a:gdLst/>
                <a:ahLst/>
                <a:cxnLst/>
                <a:rect l="l" t="t" r="r" b="b"/>
                <a:pathLst>
                  <a:path w="729" h="705" extrusionOk="0">
                    <a:moveTo>
                      <a:pt x="360" y="0"/>
                    </a:moveTo>
                    <a:cubicBezTo>
                      <a:pt x="260" y="0"/>
                      <a:pt x="160" y="43"/>
                      <a:pt x="99" y="127"/>
                    </a:cubicBezTo>
                    <a:cubicBezTo>
                      <a:pt x="29" y="197"/>
                      <a:pt x="1" y="295"/>
                      <a:pt x="15" y="393"/>
                    </a:cubicBezTo>
                    <a:cubicBezTo>
                      <a:pt x="29" y="477"/>
                      <a:pt x="71" y="575"/>
                      <a:pt x="141" y="631"/>
                    </a:cubicBezTo>
                    <a:cubicBezTo>
                      <a:pt x="199" y="677"/>
                      <a:pt x="276" y="704"/>
                      <a:pt x="356" y="704"/>
                    </a:cubicBezTo>
                    <a:cubicBezTo>
                      <a:pt x="373" y="704"/>
                      <a:pt x="390" y="703"/>
                      <a:pt x="406" y="701"/>
                    </a:cubicBezTo>
                    <a:cubicBezTo>
                      <a:pt x="504" y="701"/>
                      <a:pt x="588" y="645"/>
                      <a:pt x="644" y="575"/>
                    </a:cubicBezTo>
                    <a:cubicBezTo>
                      <a:pt x="700" y="505"/>
                      <a:pt x="728" y="407"/>
                      <a:pt x="728" y="323"/>
                    </a:cubicBezTo>
                    <a:cubicBezTo>
                      <a:pt x="714" y="225"/>
                      <a:pt x="672" y="141"/>
                      <a:pt x="588" y="85"/>
                    </a:cubicBezTo>
                    <a:cubicBezTo>
                      <a:pt x="525" y="29"/>
                      <a:pt x="443" y="0"/>
                      <a:pt x="360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9" name="Google Shape;7319;p27"/>
              <p:cNvSpPr/>
              <p:nvPr/>
            </p:nvSpPr>
            <p:spPr>
              <a:xfrm rot="5400000">
                <a:off x="9067292" y="-702725"/>
                <a:ext cx="41125" cy="41067"/>
              </a:xfrm>
              <a:custGeom>
                <a:avLst/>
                <a:gdLst/>
                <a:ahLst/>
                <a:cxnLst/>
                <a:rect l="l" t="t" r="r" b="b"/>
                <a:pathLst>
                  <a:path w="714" h="713" extrusionOk="0">
                    <a:moveTo>
                      <a:pt x="371" y="0"/>
                    </a:moveTo>
                    <a:cubicBezTo>
                      <a:pt x="355" y="0"/>
                      <a:pt x="339" y="2"/>
                      <a:pt x="322" y="4"/>
                    </a:cubicBezTo>
                    <a:cubicBezTo>
                      <a:pt x="224" y="4"/>
                      <a:pt x="140" y="60"/>
                      <a:pt x="84" y="130"/>
                    </a:cubicBezTo>
                    <a:cubicBezTo>
                      <a:pt x="28" y="200"/>
                      <a:pt x="0" y="298"/>
                      <a:pt x="0" y="382"/>
                    </a:cubicBezTo>
                    <a:cubicBezTo>
                      <a:pt x="14" y="480"/>
                      <a:pt x="56" y="564"/>
                      <a:pt x="140" y="634"/>
                    </a:cubicBezTo>
                    <a:cubicBezTo>
                      <a:pt x="200" y="687"/>
                      <a:pt x="274" y="713"/>
                      <a:pt x="350" y="713"/>
                    </a:cubicBezTo>
                    <a:cubicBezTo>
                      <a:pt x="453" y="713"/>
                      <a:pt x="558" y="666"/>
                      <a:pt x="630" y="578"/>
                    </a:cubicBezTo>
                    <a:cubicBezTo>
                      <a:pt x="686" y="508"/>
                      <a:pt x="714" y="410"/>
                      <a:pt x="714" y="312"/>
                    </a:cubicBezTo>
                    <a:cubicBezTo>
                      <a:pt x="700" y="228"/>
                      <a:pt x="658" y="144"/>
                      <a:pt x="588" y="74"/>
                    </a:cubicBezTo>
                    <a:cubicBezTo>
                      <a:pt x="518" y="28"/>
                      <a:pt x="449" y="0"/>
                      <a:pt x="37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20" name="Google Shape;7320;p27"/>
            <p:cNvGrpSpPr/>
            <p:nvPr/>
          </p:nvGrpSpPr>
          <p:grpSpPr>
            <a:xfrm>
              <a:off x="6827250" y="-614215"/>
              <a:ext cx="1280539" cy="2385035"/>
              <a:chOff x="6414668" y="-1532273"/>
              <a:chExt cx="1510782" cy="2813868"/>
            </a:xfrm>
          </p:grpSpPr>
          <p:sp>
            <p:nvSpPr>
              <p:cNvPr id="7321" name="Google Shape;7321;p27"/>
              <p:cNvSpPr/>
              <p:nvPr/>
            </p:nvSpPr>
            <p:spPr>
              <a:xfrm rot="5400000">
                <a:off x="5763125" y="-880730"/>
                <a:ext cx="2813868" cy="1510782"/>
              </a:xfrm>
              <a:custGeom>
                <a:avLst/>
                <a:gdLst/>
                <a:ahLst/>
                <a:cxnLst/>
                <a:rect l="l" t="t" r="r" b="b"/>
                <a:pathLst>
                  <a:path w="48854" h="26230" extrusionOk="0">
                    <a:moveTo>
                      <a:pt x="7871" y="0"/>
                    </a:moveTo>
                    <a:cubicBezTo>
                      <a:pt x="5516" y="0"/>
                      <a:pt x="3153" y="280"/>
                      <a:pt x="801" y="918"/>
                    </a:cubicBezTo>
                    <a:cubicBezTo>
                      <a:pt x="761" y="898"/>
                      <a:pt x="718" y="889"/>
                      <a:pt x="674" y="889"/>
                    </a:cubicBezTo>
                    <a:cubicBezTo>
                      <a:pt x="595" y="889"/>
                      <a:pt x="514" y="919"/>
                      <a:pt x="451" y="974"/>
                    </a:cubicBezTo>
                    <a:cubicBezTo>
                      <a:pt x="415" y="960"/>
                      <a:pt x="378" y="954"/>
                      <a:pt x="343" y="954"/>
                    </a:cubicBezTo>
                    <a:cubicBezTo>
                      <a:pt x="158" y="954"/>
                      <a:pt x="0" y="1124"/>
                      <a:pt x="59" y="1323"/>
                    </a:cubicBezTo>
                    <a:cubicBezTo>
                      <a:pt x="87" y="1491"/>
                      <a:pt x="297" y="1561"/>
                      <a:pt x="437" y="1589"/>
                    </a:cubicBezTo>
                    <a:cubicBezTo>
                      <a:pt x="787" y="4318"/>
                      <a:pt x="1794" y="6865"/>
                      <a:pt x="2830" y="9398"/>
                    </a:cubicBezTo>
                    <a:cubicBezTo>
                      <a:pt x="3278" y="10587"/>
                      <a:pt x="3809" y="11749"/>
                      <a:pt x="4425" y="12868"/>
                    </a:cubicBezTo>
                    <a:cubicBezTo>
                      <a:pt x="6524" y="16632"/>
                      <a:pt x="9840" y="19753"/>
                      <a:pt x="13451" y="22062"/>
                    </a:cubicBezTo>
                    <a:lnTo>
                      <a:pt x="13423" y="22062"/>
                    </a:lnTo>
                    <a:cubicBezTo>
                      <a:pt x="18401" y="24948"/>
                      <a:pt x="24109" y="26230"/>
                      <a:pt x="29833" y="26230"/>
                    </a:cubicBezTo>
                    <a:cubicBezTo>
                      <a:pt x="32266" y="26230"/>
                      <a:pt x="34702" y="25998"/>
                      <a:pt x="37085" y="25560"/>
                    </a:cubicBezTo>
                    <a:cubicBezTo>
                      <a:pt x="39674" y="24930"/>
                      <a:pt x="42179" y="23993"/>
                      <a:pt x="44642" y="22985"/>
                    </a:cubicBezTo>
                    <a:cubicBezTo>
                      <a:pt x="45901" y="22341"/>
                      <a:pt x="47468" y="22104"/>
                      <a:pt x="48462" y="21082"/>
                    </a:cubicBezTo>
                    <a:cubicBezTo>
                      <a:pt x="48854" y="19669"/>
                      <a:pt x="46097" y="17892"/>
                      <a:pt x="45215" y="16898"/>
                    </a:cubicBezTo>
                    <a:cubicBezTo>
                      <a:pt x="40528" y="12812"/>
                      <a:pt x="35980" y="8754"/>
                      <a:pt x="30201" y="6193"/>
                    </a:cubicBezTo>
                    <a:cubicBezTo>
                      <a:pt x="23232" y="2998"/>
                      <a:pt x="15589" y="0"/>
                      <a:pt x="78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2" name="Google Shape;7322;p27"/>
              <p:cNvSpPr/>
              <p:nvPr/>
            </p:nvSpPr>
            <p:spPr>
              <a:xfrm rot="5400000">
                <a:off x="7593516" y="-330616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3" name="Google Shape;7323;p27"/>
              <p:cNvSpPr/>
              <p:nvPr/>
            </p:nvSpPr>
            <p:spPr>
              <a:xfrm rot="5400000">
                <a:off x="7017599" y="9934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1" y="1"/>
                    </a:moveTo>
                    <a:cubicBezTo>
                      <a:pt x="149" y="15"/>
                      <a:pt x="10" y="155"/>
                      <a:pt x="10" y="337"/>
                    </a:cubicBezTo>
                    <a:cubicBezTo>
                      <a:pt x="0" y="537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5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4" name="Google Shape;7324;p27"/>
              <p:cNvSpPr/>
              <p:nvPr/>
            </p:nvSpPr>
            <p:spPr>
              <a:xfrm rot="5400000">
                <a:off x="7099963" y="-348644"/>
                <a:ext cx="4515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2" extrusionOk="0">
                    <a:moveTo>
                      <a:pt x="350" y="1"/>
                    </a:moveTo>
                    <a:cubicBezTo>
                      <a:pt x="168" y="1"/>
                      <a:pt x="14" y="141"/>
                      <a:pt x="14" y="322"/>
                    </a:cubicBezTo>
                    <a:lnTo>
                      <a:pt x="0" y="322"/>
                    </a:lnTo>
                    <a:cubicBezTo>
                      <a:pt x="0" y="526"/>
                      <a:pt x="168" y="662"/>
                      <a:pt x="340" y="662"/>
                    </a:cubicBezTo>
                    <a:cubicBezTo>
                      <a:pt x="417" y="662"/>
                      <a:pt x="495" y="635"/>
                      <a:pt x="560" y="574"/>
                    </a:cubicBezTo>
                    <a:cubicBezTo>
                      <a:pt x="784" y="364"/>
                      <a:pt x="644" y="1"/>
                      <a:pt x="350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5" name="Google Shape;7325;p27"/>
              <p:cNvSpPr/>
              <p:nvPr/>
            </p:nvSpPr>
            <p:spPr>
              <a:xfrm rot="5400000">
                <a:off x="7240703" y="-42550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1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6" name="Google Shape;7326;p27"/>
              <p:cNvSpPr/>
              <p:nvPr/>
            </p:nvSpPr>
            <p:spPr>
              <a:xfrm rot="5400000">
                <a:off x="7291072" y="-234083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7" name="Google Shape;7327;p27"/>
              <p:cNvSpPr/>
              <p:nvPr/>
            </p:nvSpPr>
            <p:spPr>
              <a:xfrm rot="5400000">
                <a:off x="7358288" y="-200734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8" name="Google Shape;7328;p27"/>
              <p:cNvSpPr/>
              <p:nvPr/>
            </p:nvSpPr>
            <p:spPr>
              <a:xfrm rot="5400000">
                <a:off x="7294269" y="-10806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9" name="Google Shape;7329;p27"/>
              <p:cNvSpPr/>
              <p:nvPr/>
            </p:nvSpPr>
            <p:spPr>
              <a:xfrm rot="5400000">
                <a:off x="7103707" y="-120846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5"/>
                      <a:pt x="14" y="155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0" name="Google Shape;7330;p27"/>
              <p:cNvSpPr/>
              <p:nvPr/>
            </p:nvSpPr>
            <p:spPr>
              <a:xfrm rot="5400000">
                <a:off x="7102095" y="-46257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1" name="Google Shape;7331;p27"/>
              <p:cNvSpPr/>
              <p:nvPr/>
            </p:nvSpPr>
            <p:spPr>
              <a:xfrm rot="5400000">
                <a:off x="7150448" y="13146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38" y="657"/>
                    </a:cubicBezTo>
                    <a:cubicBezTo>
                      <a:pt x="417" y="657"/>
                      <a:pt x="497" y="627"/>
                      <a:pt x="560" y="560"/>
                    </a:cubicBezTo>
                    <a:cubicBezTo>
                      <a:pt x="770" y="350"/>
                      <a:pt x="616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2" name="Google Shape;7332;p27"/>
              <p:cNvSpPr/>
              <p:nvPr/>
            </p:nvSpPr>
            <p:spPr>
              <a:xfrm rot="5400000">
                <a:off x="7592099" y="-86551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3" name="Google Shape;7333;p27"/>
              <p:cNvSpPr/>
              <p:nvPr/>
            </p:nvSpPr>
            <p:spPr>
              <a:xfrm rot="5400000">
                <a:off x="7404309" y="-40210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4" name="Google Shape;7334;p27"/>
              <p:cNvSpPr/>
              <p:nvPr/>
            </p:nvSpPr>
            <p:spPr>
              <a:xfrm rot="5400000">
                <a:off x="7524418" y="-6761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5" name="Google Shape;7335;p27"/>
              <p:cNvSpPr/>
              <p:nvPr/>
            </p:nvSpPr>
            <p:spPr>
              <a:xfrm rot="5400000">
                <a:off x="7429277" y="-1248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6" name="Google Shape;7336;p27"/>
              <p:cNvSpPr/>
              <p:nvPr/>
            </p:nvSpPr>
            <p:spPr>
              <a:xfrm rot="5400000">
                <a:off x="7552934" y="-1179611"/>
                <a:ext cx="4515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1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2"/>
                    </a:cubicBezTo>
                    <a:lnTo>
                      <a:pt x="14" y="336"/>
                    </a:lnTo>
                    <a:cubicBezTo>
                      <a:pt x="14" y="533"/>
                      <a:pt x="171" y="661"/>
                      <a:pt x="338" y="661"/>
                    </a:cubicBezTo>
                    <a:cubicBezTo>
                      <a:pt x="420" y="661"/>
                      <a:pt x="505" y="630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7" name="Google Shape;7337;p27"/>
              <p:cNvSpPr/>
              <p:nvPr/>
            </p:nvSpPr>
            <p:spPr>
              <a:xfrm rot="5400000">
                <a:off x="7654136" y="-122429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8" name="Google Shape;7338;p27"/>
              <p:cNvSpPr/>
              <p:nvPr/>
            </p:nvSpPr>
            <p:spPr>
              <a:xfrm rot="5400000">
                <a:off x="7376115" y="-39567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9" name="Google Shape;7339;p27"/>
              <p:cNvSpPr/>
              <p:nvPr/>
            </p:nvSpPr>
            <p:spPr>
              <a:xfrm rot="5400000">
                <a:off x="7475154" y="-45543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0" name="Google Shape;7340;p27"/>
              <p:cNvSpPr/>
              <p:nvPr/>
            </p:nvSpPr>
            <p:spPr>
              <a:xfrm rot="5400000">
                <a:off x="7530055" y="-9751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1" name="Google Shape;7341;p27"/>
              <p:cNvSpPr/>
              <p:nvPr/>
            </p:nvSpPr>
            <p:spPr>
              <a:xfrm rot="5400000">
                <a:off x="7309100" y="-37076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29"/>
                      <a:pt x="574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2" name="Google Shape;7342;p27"/>
              <p:cNvSpPr/>
              <p:nvPr/>
            </p:nvSpPr>
            <p:spPr>
              <a:xfrm rot="5400000">
                <a:off x="7204042" y="-354980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3" name="Google Shape;7343;p27"/>
              <p:cNvSpPr/>
              <p:nvPr/>
            </p:nvSpPr>
            <p:spPr>
              <a:xfrm rot="5400000">
                <a:off x="6963429" y="-12484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4" name="Google Shape;7344;p27"/>
              <p:cNvSpPr/>
              <p:nvPr/>
            </p:nvSpPr>
            <p:spPr>
              <a:xfrm rot="5400000">
                <a:off x="6957381" y="-2451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5" name="Google Shape;7345;p27"/>
              <p:cNvSpPr/>
              <p:nvPr/>
            </p:nvSpPr>
            <p:spPr>
              <a:xfrm rot="5400000">
                <a:off x="6865916" y="6695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6" name="Google Shape;7346;p27"/>
              <p:cNvSpPr/>
              <p:nvPr/>
            </p:nvSpPr>
            <p:spPr>
              <a:xfrm rot="5400000">
                <a:off x="6687018" y="146781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7" name="Google Shape;7347;p27"/>
              <p:cNvSpPr/>
              <p:nvPr/>
            </p:nvSpPr>
            <p:spPr>
              <a:xfrm rot="5400000">
                <a:off x="6595093" y="23461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8" name="Google Shape;7348;p27"/>
              <p:cNvSpPr/>
              <p:nvPr/>
            </p:nvSpPr>
            <p:spPr>
              <a:xfrm rot="5400000">
                <a:off x="6569721" y="-12124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9" name="Google Shape;7349;p27"/>
              <p:cNvSpPr/>
              <p:nvPr/>
            </p:nvSpPr>
            <p:spPr>
              <a:xfrm rot="5400000">
                <a:off x="6523009" y="-35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0" name="Google Shape;7350;p27"/>
              <p:cNvSpPr/>
              <p:nvPr/>
            </p:nvSpPr>
            <p:spPr>
              <a:xfrm rot="5400000">
                <a:off x="6549706" y="134397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1" name="Google Shape;7351;p27"/>
              <p:cNvSpPr/>
              <p:nvPr/>
            </p:nvSpPr>
            <p:spPr>
              <a:xfrm rot="5400000">
                <a:off x="6482288" y="23700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2" name="Google Shape;7352;p27"/>
              <p:cNvSpPr/>
              <p:nvPr/>
            </p:nvSpPr>
            <p:spPr>
              <a:xfrm rot="5400000">
                <a:off x="6440270" y="28046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3" y="660"/>
                    </a:cubicBezTo>
                    <a:cubicBezTo>
                      <a:pt x="406" y="660"/>
                      <a:pt x="490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3" name="Google Shape;7353;p27"/>
              <p:cNvSpPr/>
              <p:nvPr/>
            </p:nvSpPr>
            <p:spPr>
              <a:xfrm rot="5400000">
                <a:off x="6559670" y="39260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4" name="Google Shape;7354;p27"/>
              <p:cNvSpPr/>
              <p:nvPr/>
            </p:nvSpPr>
            <p:spPr>
              <a:xfrm rot="5400000">
                <a:off x="6501612" y="54328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8"/>
                      <a:pt x="561" y="560"/>
                    </a:cubicBezTo>
                    <a:cubicBezTo>
                      <a:pt x="770" y="350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5" name="Google Shape;7355;p27"/>
              <p:cNvSpPr/>
              <p:nvPr/>
            </p:nvSpPr>
            <p:spPr>
              <a:xfrm rot="5400000">
                <a:off x="6509704" y="624696"/>
                <a:ext cx="4515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6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4"/>
                    </a:cubicBezTo>
                    <a:cubicBezTo>
                      <a:pt x="784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6" name="Google Shape;7356;p27"/>
              <p:cNvSpPr/>
              <p:nvPr/>
            </p:nvSpPr>
            <p:spPr>
              <a:xfrm rot="5400000">
                <a:off x="6680224" y="34652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7" name="Google Shape;7357;p27"/>
              <p:cNvSpPr/>
              <p:nvPr/>
            </p:nvSpPr>
            <p:spPr>
              <a:xfrm rot="5400000">
                <a:off x="6770594" y="48484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8" name="Google Shape;7358;p27"/>
              <p:cNvSpPr/>
              <p:nvPr/>
            </p:nvSpPr>
            <p:spPr>
              <a:xfrm rot="5400000">
                <a:off x="6667637" y="66340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9" name="Google Shape;7359;p27"/>
              <p:cNvSpPr/>
              <p:nvPr/>
            </p:nvSpPr>
            <p:spPr>
              <a:xfrm rot="5400000">
                <a:off x="6683390" y="833055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0" name="Google Shape;7360;p27"/>
              <p:cNvSpPr/>
              <p:nvPr/>
            </p:nvSpPr>
            <p:spPr>
              <a:xfrm rot="5400000">
                <a:off x="6662054" y="505018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1" name="Google Shape;7361;p27"/>
              <p:cNvSpPr/>
              <p:nvPr/>
            </p:nvSpPr>
            <p:spPr>
              <a:xfrm rot="5400000">
                <a:off x="7282202" y="76252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2" name="Google Shape;7362;p27"/>
              <p:cNvSpPr/>
              <p:nvPr/>
            </p:nvSpPr>
            <p:spPr>
              <a:xfrm rot="5400000">
                <a:off x="7172767" y="-21087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4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3" name="Google Shape;7363;p27"/>
              <p:cNvSpPr/>
              <p:nvPr/>
            </p:nvSpPr>
            <p:spPr>
              <a:xfrm rot="5400000">
                <a:off x="7231862" y="-11358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4" name="Google Shape;7364;p27"/>
              <p:cNvSpPr/>
              <p:nvPr/>
            </p:nvSpPr>
            <p:spPr>
              <a:xfrm rot="5400000">
                <a:off x="7591841" y="-1349343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5" name="Google Shape;7365;p27"/>
              <p:cNvSpPr/>
              <p:nvPr/>
            </p:nvSpPr>
            <p:spPr>
              <a:xfrm rot="5400000">
                <a:off x="7419597" y="-6193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6" name="Google Shape;7366;p27"/>
              <p:cNvSpPr/>
              <p:nvPr/>
            </p:nvSpPr>
            <p:spPr>
              <a:xfrm rot="5400000">
                <a:off x="7501847" y="-8256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7" name="Google Shape;7367;p27"/>
              <p:cNvSpPr/>
              <p:nvPr/>
            </p:nvSpPr>
            <p:spPr>
              <a:xfrm rot="5400000">
                <a:off x="7205511" y="-247877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8" name="Google Shape;7368;p27"/>
              <p:cNvSpPr/>
              <p:nvPr/>
            </p:nvSpPr>
            <p:spPr>
              <a:xfrm rot="5400000">
                <a:off x="7318460" y="-15025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9" name="Google Shape;7369;p27"/>
              <p:cNvSpPr/>
              <p:nvPr/>
            </p:nvSpPr>
            <p:spPr>
              <a:xfrm rot="5400000">
                <a:off x="7008873" y="-248684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0" name="Google Shape;7370;p27"/>
              <p:cNvSpPr/>
              <p:nvPr/>
            </p:nvSpPr>
            <p:spPr>
              <a:xfrm rot="5400000">
                <a:off x="7017866" y="-40080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1" name="Google Shape;7371;p27"/>
              <p:cNvSpPr/>
              <p:nvPr/>
            </p:nvSpPr>
            <p:spPr>
              <a:xfrm rot="5400000">
                <a:off x="7146157" y="-542575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2" name="Google Shape;7372;p27"/>
              <p:cNvSpPr/>
              <p:nvPr/>
            </p:nvSpPr>
            <p:spPr>
              <a:xfrm rot="5400000">
                <a:off x="7085852" y="-54729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3" name="Google Shape;7373;p27"/>
              <p:cNvSpPr/>
              <p:nvPr/>
            </p:nvSpPr>
            <p:spPr>
              <a:xfrm rot="5400000">
                <a:off x="7113355" y="5808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1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4" name="Google Shape;7374;p27"/>
              <p:cNvSpPr/>
              <p:nvPr/>
            </p:nvSpPr>
            <p:spPr>
              <a:xfrm rot="5400000">
                <a:off x="7593510" y="-109686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5" name="Google Shape;7375;p27"/>
              <p:cNvSpPr/>
              <p:nvPr/>
            </p:nvSpPr>
            <p:spPr>
              <a:xfrm rot="5400000">
                <a:off x="6999715" y="30148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6" name="Google Shape;7376;p27"/>
              <p:cNvSpPr/>
              <p:nvPr/>
            </p:nvSpPr>
            <p:spPr>
              <a:xfrm rot="5400000">
                <a:off x="6903815" y="18059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7" name="Google Shape;7377;p27"/>
              <p:cNvSpPr/>
              <p:nvPr/>
            </p:nvSpPr>
            <p:spPr>
              <a:xfrm rot="5400000">
                <a:off x="6739403" y="25152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8" name="Google Shape;7378;p27"/>
              <p:cNvSpPr/>
              <p:nvPr/>
            </p:nvSpPr>
            <p:spPr>
              <a:xfrm rot="5400000">
                <a:off x="6866751" y="36354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9" name="Google Shape;7379;p27"/>
              <p:cNvSpPr/>
              <p:nvPr/>
            </p:nvSpPr>
            <p:spPr>
              <a:xfrm rot="5400000">
                <a:off x="7028226" y="-49569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6"/>
                      <a:pt x="570" y="574"/>
                    </a:cubicBezTo>
                    <a:cubicBezTo>
                      <a:pt x="779" y="364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0" name="Google Shape;7380;p27"/>
              <p:cNvSpPr/>
              <p:nvPr/>
            </p:nvSpPr>
            <p:spPr>
              <a:xfrm rot="5400000">
                <a:off x="7156063" y="-24571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1" name="Google Shape;7381;p27"/>
              <p:cNvSpPr/>
              <p:nvPr/>
            </p:nvSpPr>
            <p:spPr>
              <a:xfrm rot="5400000">
                <a:off x="7684801" y="-1083247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2" name="Google Shape;7382;p27"/>
              <p:cNvSpPr/>
              <p:nvPr/>
            </p:nvSpPr>
            <p:spPr>
              <a:xfrm rot="5400000">
                <a:off x="7361576" y="-51375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3" name="Google Shape;7383;p27"/>
              <p:cNvSpPr/>
              <p:nvPr/>
            </p:nvSpPr>
            <p:spPr>
              <a:xfrm rot="5400000">
                <a:off x="7097256" y="3724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4" name="Google Shape;7384;p27"/>
              <p:cNvSpPr/>
              <p:nvPr/>
            </p:nvSpPr>
            <p:spPr>
              <a:xfrm rot="5400000">
                <a:off x="7053425" y="20855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5" name="Google Shape;7385;p27"/>
              <p:cNvSpPr/>
              <p:nvPr/>
            </p:nvSpPr>
            <p:spPr>
              <a:xfrm rot="5400000">
                <a:off x="6847312" y="244984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6" name="Google Shape;7386;p27"/>
              <p:cNvSpPr/>
              <p:nvPr/>
            </p:nvSpPr>
            <p:spPr>
              <a:xfrm rot="5400000">
                <a:off x="6817845" y="59462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7" name="Google Shape;7387;p27"/>
              <p:cNvSpPr/>
              <p:nvPr/>
            </p:nvSpPr>
            <p:spPr>
              <a:xfrm rot="5400000">
                <a:off x="7131872" y="-639915"/>
                <a:ext cx="58" cy="167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" extrusionOk="0">
                    <a:moveTo>
                      <a:pt x="1" y="1"/>
                    </a:moveTo>
                    <a:cubicBezTo>
                      <a:pt x="1" y="1"/>
                      <a:pt x="1" y="15"/>
                      <a:pt x="1" y="29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88" name="Google Shape;7388;p27"/>
            <p:cNvGrpSpPr/>
            <p:nvPr/>
          </p:nvGrpSpPr>
          <p:grpSpPr>
            <a:xfrm>
              <a:off x="2776884" y="-387193"/>
              <a:ext cx="1209702" cy="1288399"/>
              <a:chOff x="3578567" y="-611692"/>
              <a:chExt cx="1427208" cy="1520056"/>
            </a:xfrm>
          </p:grpSpPr>
          <p:sp>
            <p:nvSpPr>
              <p:cNvPr id="7389" name="Google Shape;7389;p27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0" name="Google Shape;7390;p27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1" name="Google Shape;7391;p27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2" name="Google Shape;7392;p27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3" name="Google Shape;7393;p27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4" name="Google Shape;7394;p27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5" name="Google Shape;7395;p27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6" name="Google Shape;7396;p27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7" name="Google Shape;7397;p27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8" name="Google Shape;7398;p27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9" name="Google Shape;7399;p27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0" name="Google Shape;7400;p27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1" name="Google Shape;7401;p27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2" name="Google Shape;7402;p27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3" name="Google Shape;7403;p27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4" name="Google Shape;7404;p27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5" name="Google Shape;7405;p27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6" name="Google Shape;7406;p27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7" name="Google Shape;7407;p27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8" name="Google Shape;7408;p27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9" name="Google Shape;7409;p27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0" name="Google Shape;7410;p27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1" name="Google Shape;7411;p27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2" name="Google Shape;7412;p27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3" name="Google Shape;7413;p27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4" name="Google Shape;7414;p27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5" name="Google Shape;7415;p27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6" name="Google Shape;7416;p27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7" name="Google Shape;7417;p27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8" name="Google Shape;7418;p27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9" name="Google Shape;7419;p27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0" name="Google Shape;7420;p27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1" name="Google Shape;7421;p27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2" name="Google Shape;7422;p27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3" name="Google Shape;7423;p27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4" name="Google Shape;7424;p27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5" name="Google Shape;7425;p27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6" name="Google Shape;7426;p27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7" name="Google Shape;7427;p27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8" name="Google Shape;7428;p27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9" name="Google Shape;7429;p27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0" name="Google Shape;7430;p27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1" name="Google Shape;7431;p27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2" name="Google Shape;7432;p27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3" name="Google Shape;7433;p27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4" name="Google Shape;7434;p27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5" name="Google Shape;7435;p27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6" name="Google Shape;7436;p27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7" name="Google Shape;7437;p27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8" name="Google Shape;7438;p27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9" name="Google Shape;7439;p27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0" name="Google Shape;7440;p27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1" name="Google Shape;7441;p27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2" name="Google Shape;7442;p27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3" name="Google Shape;7443;p27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4" name="Google Shape;7444;p27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5" name="Google Shape;7445;p27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6" name="Google Shape;7446;p27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7" name="Google Shape;7447;p27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8" name="Google Shape;7448;p27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9" name="Google Shape;7449;p27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0" name="Google Shape;7450;p27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1" name="Google Shape;7451;p27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2" name="Google Shape;7452;p27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3" name="Google Shape;7453;p27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4" name="Google Shape;7454;p27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5" name="Google Shape;7455;p27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6" name="Google Shape;7456;p27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7" name="Google Shape;7457;p27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8" name="Google Shape;7458;p27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9" name="Google Shape;7459;p27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0" name="Google Shape;7460;p27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1" name="Google Shape;7461;p27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2" name="Google Shape;7462;p27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3" name="Google Shape;7463;p27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64" name="Google Shape;7464;p27"/>
            <p:cNvGrpSpPr/>
            <p:nvPr/>
          </p:nvGrpSpPr>
          <p:grpSpPr>
            <a:xfrm rot="1135983">
              <a:off x="7029065" y="3898034"/>
              <a:ext cx="2932827" cy="1412715"/>
              <a:chOff x="7348497" y="4037175"/>
              <a:chExt cx="3460343" cy="1666814"/>
            </a:xfrm>
          </p:grpSpPr>
          <p:sp>
            <p:nvSpPr>
              <p:cNvPr id="7465" name="Google Shape;7465;p27"/>
              <p:cNvSpPr/>
              <p:nvPr/>
            </p:nvSpPr>
            <p:spPr>
              <a:xfrm rot="5400000">
                <a:off x="8245261" y="3140411"/>
                <a:ext cx="1666814" cy="3460343"/>
              </a:xfrm>
              <a:custGeom>
                <a:avLst/>
                <a:gdLst/>
                <a:ahLst/>
                <a:cxnLst/>
                <a:rect l="l" t="t" r="r" b="b"/>
                <a:pathLst>
                  <a:path w="28939" h="60078" extrusionOk="0">
                    <a:moveTo>
                      <a:pt x="26544" y="1"/>
                    </a:moveTo>
                    <a:cubicBezTo>
                      <a:pt x="26470" y="1"/>
                      <a:pt x="26383" y="14"/>
                      <a:pt x="26280" y="43"/>
                    </a:cubicBezTo>
                    <a:cubicBezTo>
                      <a:pt x="18486" y="3975"/>
                      <a:pt x="12189" y="10636"/>
                      <a:pt x="8033" y="18276"/>
                    </a:cubicBezTo>
                    <a:cubicBezTo>
                      <a:pt x="8951" y="17759"/>
                      <a:pt x="12482" y="16504"/>
                      <a:pt x="13567" y="16504"/>
                    </a:cubicBezTo>
                    <a:cubicBezTo>
                      <a:pt x="14185" y="16504"/>
                      <a:pt x="14009" y="16911"/>
                      <a:pt x="12105" y="18094"/>
                    </a:cubicBezTo>
                    <a:cubicBezTo>
                      <a:pt x="11293" y="18696"/>
                      <a:pt x="10495" y="19298"/>
                      <a:pt x="9656" y="19872"/>
                    </a:cubicBezTo>
                    <a:cubicBezTo>
                      <a:pt x="7725" y="21411"/>
                      <a:pt x="5248" y="22824"/>
                      <a:pt x="4394" y="25245"/>
                    </a:cubicBezTo>
                    <a:cubicBezTo>
                      <a:pt x="3275" y="28226"/>
                      <a:pt x="2058" y="31234"/>
                      <a:pt x="1484" y="34369"/>
                    </a:cubicBezTo>
                    <a:cubicBezTo>
                      <a:pt x="1899" y="33866"/>
                      <a:pt x="6654" y="31283"/>
                      <a:pt x="7785" y="31283"/>
                    </a:cubicBezTo>
                    <a:cubicBezTo>
                      <a:pt x="7913" y="31283"/>
                      <a:pt x="7995" y="31316"/>
                      <a:pt x="8019" y="31388"/>
                    </a:cubicBezTo>
                    <a:cubicBezTo>
                      <a:pt x="6102" y="33487"/>
                      <a:pt x="3695" y="35432"/>
                      <a:pt x="1806" y="37657"/>
                    </a:cubicBezTo>
                    <a:cubicBezTo>
                      <a:pt x="168" y="39140"/>
                      <a:pt x="420" y="41393"/>
                      <a:pt x="196" y="43408"/>
                    </a:cubicBezTo>
                    <a:cubicBezTo>
                      <a:pt x="1" y="45773"/>
                      <a:pt x="70" y="48138"/>
                      <a:pt x="406" y="50489"/>
                    </a:cubicBezTo>
                    <a:cubicBezTo>
                      <a:pt x="1117" y="49058"/>
                      <a:pt x="4721" y="44902"/>
                      <a:pt x="5471" y="44902"/>
                    </a:cubicBezTo>
                    <a:cubicBezTo>
                      <a:pt x="5799" y="44902"/>
                      <a:pt x="5581" y="45696"/>
                      <a:pt x="4338" y="47858"/>
                    </a:cubicBezTo>
                    <a:cubicBezTo>
                      <a:pt x="3191" y="50279"/>
                      <a:pt x="2113" y="52742"/>
                      <a:pt x="1330" y="55303"/>
                    </a:cubicBezTo>
                    <a:cubicBezTo>
                      <a:pt x="1756" y="56265"/>
                      <a:pt x="2101" y="60078"/>
                      <a:pt x="3281" y="60078"/>
                    </a:cubicBezTo>
                    <a:cubicBezTo>
                      <a:pt x="3302" y="60078"/>
                      <a:pt x="3323" y="60077"/>
                      <a:pt x="3345" y="60074"/>
                    </a:cubicBezTo>
                    <a:cubicBezTo>
                      <a:pt x="6269" y="59864"/>
                      <a:pt x="10272" y="53120"/>
                      <a:pt x="12175" y="50727"/>
                    </a:cubicBezTo>
                    <a:cubicBezTo>
                      <a:pt x="12608" y="50097"/>
                      <a:pt x="12986" y="49439"/>
                      <a:pt x="13462" y="48838"/>
                    </a:cubicBezTo>
                    <a:cubicBezTo>
                      <a:pt x="14903" y="47033"/>
                      <a:pt x="14344" y="44416"/>
                      <a:pt x="14637" y="42247"/>
                    </a:cubicBezTo>
                    <a:cubicBezTo>
                      <a:pt x="14693" y="40889"/>
                      <a:pt x="14553" y="39532"/>
                      <a:pt x="14232" y="38217"/>
                    </a:cubicBezTo>
                    <a:cubicBezTo>
                      <a:pt x="14290" y="37868"/>
                      <a:pt x="14387" y="37717"/>
                      <a:pt x="14510" y="37717"/>
                    </a:cubicBezTo>
                    <a:cubicBezTo>
                      <a:pt x="15254" y="37717"/>
                      <a:pt x="16956" y="43162"/>
                      <a:pt x="16848" y="43618"/>
                    </a:cubicBezTo>
                    <a:cubicBezTo>
                      <a:pt x="18905" y="39910"/>
                      <a:pt x="20892" y="36174"/>
                      <a:pt x="22684" y="32340"/>
                    </a:cubicBezTo>
                    <a:cubicBezTo>
                      <a:pt x="22893" y="29555"/>
                      <a:pt x="21424" y="27022"/>
                      <a:pt x="20697" y="24461"/>
                    </a:cubicBezTo>
                    <a:cubicBezTo>
                      <a:pt x="20749" y="24391"/>
                      <a:pt x="20817" y="24358"/>
                      <a:pt x="20897" y="24358"/>
                    </a:cubicBezTo>
                    <a:cubicBezTo>
                      <a:pt x="21790" y="24358"/>
                      <a:pt x="24246" y="28354"/>
                      <a:pt x="24349" y="28995"/>
                    </a:cubicBezTo>
                    <a:cubicBezTo>
                      <a:pt x="25230" y="27106"/>
                      <a:pt x="25874" y="25119"/>
                      <a:pt x="26504" y="23132"/>
                    </a:cubicBezTo>
                    <a:cubicBezTo>
                      <a:pt x="27567" y="20473"/>
                      <a:pt x="27931" y="17982"/>
                      <a:pt x="26728" y="15268"/>
                    </a:cubicBezTo>
                    <a:cubicBezTo>
                      <a:pt x="26182" y="13519"/>
                      <a:pt x="25174" y="11951"/>
                      <a:pt x="24447" y="10300"/>
                    </a:cubicBezTo>
                    <a:cubicBezTo>
                      <a:pt x="24600" y="10050"/>
                      <a:pt x="24811" y="9945"/>
                      <a:pt x="25056" y="9945"/>
                    </a:cubicBezTo>
                    <a:cubicBezTo>
                      <a:pt x="26125" y="9945"/>
                      <a:pt x="27835" y="11951"/>
                      <a:pt x="28211" y="12623"/>
                    </a:cubicBezTo>
                    <a:cubicBezTo>
                      <a:pt x="28309" y="12763"/>
                      <a:pt x="28407" y="12917"/>
                      <a:pt x="28505" y="13057"/>
                    </a:cubicBezTo>
                    <a:cubicBezTo>
                      <a:pt x="28939" y="9726"/>
                      <a:pt x="28687" y="6354"/>
                      <a:pt x="27763" y="3122"/>
                    </a:cubicBezTo>
                    <a:cubicBezTo>
                      <a:pt x="27595" y="2324"/>
                      <a:pt x="27385" y="1540"/>
                      <a:pt x="27133" y="771"/>
                    </a:cubicBezTo>
                    <a:cubicBezTo>
                      <a:pt x="26981" y="371"/>
                      <a:pt x="26936" y="1"/>
                      <a:pt x="265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6" name="Google Shape;7466;p27"/>
              <p:cNvSpPr/>
              <p:nvPr/>
            </p:nvSpPr>
            <p:spPr>
              <a:xfrm rot="5400000">
                <a:off x="10482529" y="5483703"/>
                <a:ext cx="864" cy="5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" extrusionOk="0">
                    <a:moveTo>
                      <a:pt x="1" y="0"/>
                    </a:move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7" name="Google Shape;7467;p27"/>
              <p:cNvSpPr/>
              <p:nvPr/>
            </p:nvSpPr>
            <p:spPr>
              <a:xfrm rot="5400000">
                <a:off x="9304498" y="4628980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8" name="Google Shape;7468;p27"/>
              <p:cNvSpPr/>
              <p:nvPr/>
            </p:nvSpPr>
            <p:spPr>
              <a:xfrm rot="5400000">
                <a:off x="8618048" y="441826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9" name="Google Shape;7469;p27"/>
              <p:cNvSpPr/>
              <p:nvPr/>
            </p:nvSpPr>
            <p:spPr>
              <a:xfrm rot="5400000">
                <a:off x="8175256" y="4238478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0" name="Google Shape;7470;p27"/>
              <p:cNvSpPr/>
              <p:nvPr/>
            </p:nvSpPr>
            <p:spPr>
              <a:xfrm rot="5400000">
                <a:off x="8573838" y="4269647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70" y="560"/>
                    </a:cubicBezTo>
                    <a:cubicBezTo>
                      <a:pt x="779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1" name="Google Shape;7471;p27"/>
              <p:cNvSpPr/>
              <p:nvPr/>
            </p:nvSpPr>
            <p:spPr>
              <a:xfrm rot="5400000">
                <a:off x="8130355" y="435462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2" name="Google Shape;7472;p27"/>
              <p:cNvSpPr/>
              <p:nvPr/>
            </p:nvSpPr>
            <p:spPr>
              <a:xfrm rot="5400000">
                <a:off x="8507451" y="449315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9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3" name="Google Shape;7473;p27"/>
              <p:cNvSpPr/>
              <p:nvPr/>
            </p:nvSpPr>
            <p:spPr>
              <a:xfrm rot="5400000">
                <a:off x="9104070" y="445104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4" name="Google Shape;7474;p27"/>
              <p:cNvSpPr/>
              <p:nvPr/>
            </p:nvSpPr>
            <p:spPr>
              <a:xfrm rot="5400000">
                <a:off x="8063651" y="472196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5" name="Google Shape;7475;p27"/>
              <p:cNvSpPr/>
              <p:nvPr/>
            </p:nvSpPr>
            <p:spPr>
              <a:xfrm rot="5400000">
                <a:off x="7885602" y="4343968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22" y="0"/>
                    </a:moveTo>
                    <a:cubicBezTo>
                      <a:pt x="154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6" name="Google Shape;7476;p27"/>
              <p:cNvSpPr/>
              <p:nvPr/>
            </p:nvSpPr>
            <p:spPr>
              <a:xfrm rot="5400000">
                <a:off x="7708042" y="4312511"/>
                <a:ext cx="4498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66" extrusionOk="0">
                    <a:moveTo>
                      <a:pt x="332" y="0"/>
                    </a:moveTo>
                    <a:cubicBezTo>
                      <a:pt x="150" y="0"/>
                      <a:pt x="11" y="154"/>
                      <a:pt x="11" y="336"/>
                    </a:cubicBezTo>
                    <a:cubicBezTo>
                      <a:pt x="1" y="536"/>
                      <a:pt x="167" y="665"/>
                      <a:pt x="339" y="665"/>
                    </a:cubicBezTo>
                    <a:cubicBezTo>
                      <a:pt x="421" y="665"/>
                      <a:pt x="503" y="637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7" name="Google Shape;7477;p27"/>
              <p:cNvSpPr/>
              <p:nvPr/>
            </p:nvSpPr>
            <p:spPr>
              <a:xfrm rot="5400000">
                <a:off x="7663256" y="4189638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8" name="Google Shape;7478;p27"/>
              <p:cNvSpPr/>
              <p:nvPr/>
            </p:nvSpPr>
            <p:spPr>
              <a:xfrm rot="5400000">
                <a:off x="8817670" y="476437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8" y="636"/>
                      <a:pt x="575" y="574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9" name="Google Shape;7479;p27"/>
              <p:cNvSpPr/>
              <p:nvPr/>
            </p:nvSpPr>
            <p:spPr>
              <a:xfrm rot="5400000">
                <a:off x="9460371" y="493196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6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0" name="Google Shape;7480;p27"/>
              <p:cNvSpPr/>
              <p:nvPr/>
            </p:nvSpPr>
            <p:spPr>
              <a:xfrm rot="5400000">
                <a:off x="9126391" y="497330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0" y="1"/>
                      <a:pt x="1" y="141"/>
                      <a:pt x="1" y="323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1" name="Google Shape;7481;p27"/>
              <p:cNvSpPr/>
              <p:nvPr/>
            </p:nvSpPr>
            <p:spPr>
              <a:xfrm rot="5400000">
                <a:off x="10507561" y="5476299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2" name="Google Shape;7482;p27"/>
              <p:cNvSpPr/>
              <p:nvPr/>
            </p:nvSpPr>
            <p:spPr>
              <a:xfrm rot="5400000">
                <a:off x="9349370" y="508821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3" name="Google Shape;7483;p27"/>
              <p:cNvSpPr/>
              <p:nvPr/>
            </p:nvSpPr>
            <p:spPr>
              <a:xfrm rot="5400000">
                <a:off x="9969779" y="512978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4" name="Google Shape;7484;p27"/>
              <p:cNvSpPr/>
              <p:nvPr/>
            </p:nvSpPr>
            <p:spPr>
              <a:xfrm rot="5400000">
                <a:off x="8949781" y="5223348"/>
                <a:ext cx="4492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5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79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5" name="Google Shape;7485;p27"/>
              <p:cNvSpPr/>
              <p:nvPr/>
            </p:nvSpPr>
            <p:spPr>
              <a:xfrm rot="5400000">
                <a:off x="9504811" y="5339122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6" name="Google Shape;7486;p27"/>
              <p:cNvSpPr/>
              <p:nvPr/>
            </p:nvSpPr>
            <p:spPr>
              <a:xfrm rot="5400000">
                <a:off x="10124471" y="531794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7" name="Google Shape;7487;p27"/>
              <p:cNvSpPr/>
              <p:nvPr/>
            </p:nvSpPr>
            <p:spPr>
              <a:xfrm rot="5400000">
                <a:off x="9526643" y="543470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8" name="Google Shape;7488;p27"/>
              <p:cNvSpPr/>
              <p:nvPr/>
            </p:nvSpPr>
            <p:spPr>
              <a:xfrm rot="5400000">
                <a:off x="8552093" y="49527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9" name="Google Shape;7489;p27"/>
              <p:cNvSpPr/>
              <p:nvPr/>
            </p:nvSpPr>
            <p:spPr>
              <a:xfrm rot="5400000">
                <a:off x="8662661" y="506713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0" name="Google Shape;7490;p27"/>
              <p:cNvSpPr/>
              <p:nvPr/>
            </p:nvSpPr>
            <p:spPr>
              <a:xfrm rot="5400000">
                <a:off x="9438280" y="474288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1" name="Google Shape;7491;p27"/>
              <p:cNvSpPr/>
              <p:nvPr/>
            </p:nvSpPr>
            <p:spPr>
              <a:xfrm rot="5400000">
                <a:off x="10102438" y="487933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2" name="Google Shape;7492;p27"/>
              <p:cNvSpPr/>
              <p:nvPr/>
            </p:nvSpPr>
            <p:spPr>
              <a:xfrm rot="5400000">
                <a:off x="8729451" y="46082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1" y="575"/>
                    </a:cubicBezTo>
                    <a:cubicBezTo>
                      <a:pt x="770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3" name="Google Shape;7493;p27"/>
              <p:cNvSpPr/>
              <p:nvPr/>
            </p:nvSpPr>
            <p:spPr>
              <a:xfrm rot="5400000">
                <a:off x="8530204" y="468140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4" name="Google Shape;7494;p27"/>
              <p:cNvSpPr/>
              <p:nvPr/>
            </p:nvSpPr>
            <p:spPr>
              <a:xfrm rot="5400000">
                <a:off x="9214552" y="47121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5" name="Google Shape;7495;p27"/>
              <p:cNvSpPr/>
              <p:nvPr/>
            </p:nvSpPr>
            <p:spPr>
              <a:xfrm rot="5400000">
                <a:off x="9837121" y="4868421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9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6" name="Google Shape;7496;p27"/>
              <p:cNvSpPr/>
              <p:nvPr/>
            </p:nvSpPr>
            <p:spPr>
              <a:xfrm rot="5400000">
                <a:off x="8971785" y="4889969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7" name="Google Shape;7497;p27"/>
              <p:cNvSpPr/>
              <p:nvPr/>
            </p:nvSpPr>
            <p:spPr>
              <a:xfrm rot="5400000">
                <a:off x="8751801" y="4900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8" name="Google Shape;7498;p27"/>
              <p:cNvSpPr/>
              <p:nvPr/>
            </p:nvSpPr>
            <p:spPr>
              <a:xfrm rot="5400000">
                <a:off x="9704116" y="5015220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9" name="Google Shape;7499;p27"/>
              <p:cNvSpPr/>
              <p:nvPr/>
            </p:nvSpPr>
            <p:spPr>
              <a:xfrm rot="5400000">
                <a:off x="10463783" y="5140011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3"/>
                      <a:pt x="162" y="658"/>
                      <a:pt x="331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0" name="Google Shape;7500;p27"/>
              <p:cNvSpPr/>
              <p:nvPr/>
            </p:nvSpPr>
            <p:spPr>
              <a:xfrm rot="5400000">
                <a:off x="9060637" y="510930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1" name="Google Shape;7501;p27"/>
              <p:cNvSpPr/>
              <p:nvPr/>
            </p:nvSpPr>
            <p:spPr>
              <a:xfrm rot="5400000">
                <a:off x="8883740" y="5025648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1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2" name="Google Shape;7502;p27"/>
              <p:cNvSpPr/>
              <p:nvPr/>
            </p:nvSpPr>
            <p:spPr>
              <a:xfrm rot="5400000">
                <a:off x="8707044" y="5180801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3" name="Google Shape;7503;p27"/>
              <p:cNvSpPr/>
              <p:nvPr/>
            </p:nvSpPr>
            <p:spPr>
              <a:xfrm rot="5400000">
                <a:off x="9814656" y="5265061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14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4" name="Google Shape;7504;p27"/>
              <p:cNvSpPr/>
              <p:nvPr/>
            </p:nvSpPr>
            <p:spPr>
              <a:xfrm rot="5400000">
                <a:off x="10485297" y="5276122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5" name="Google Shape;7505;p27"/>
              <p:cNvSpPr/>
              <p:nvPr/>
            </p:nvSpPr>
            <p:spPr>
              <a:xfrm rot="5400000">
                <a:off x="10036080" y="5402094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2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6" name="Google Shape;7506;p27"/>
              <p:cNvSpPr/>
              <p:nvPr/>
            </p:nvSpPr>
            <p:spPr>
              <a:xfrm rot="5400000">
                <a:off x="9394156" y="5465900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7" name="Google Shape;7507;p27"/>
              <p:cNvSpPr/>
              <p:nvPr/>
            </p:nvSpPr>
            <p:spPr>
              <a:xfrm rot="5400000">
                <a:off x="9881647" y="516046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8" name="Google Shape;7508;p27"/>
              <p:cNvSpPr/>
              <p:nvPr/>
            </p:nvSpPr>
            <p:spPr>
              <a:xfrm rot="5400000">
                <a:off x="9038345" y="5202348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9" name="Google Shape;7509;p27"/>
              <p:cNvSpPr/>
              <p:nvPr/>
            </p:nvSpPr>
            <p:spPr>
              <a:xfrm rot="5400000">
                <a:off x="9903536" y="505684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0" name="Google Shape;7510;p27"/>
              <p:cNvSpPr/>
              <p:nvPr/>
            </p:nvSpPr>
            <p:spPr>
              <a:xfrm rot="5400000">
                <a:off x="8264454" y="47859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1" name="Google Shape;7511;p27"/>
              <p:cNvSpPr/>
              <p:nvPr/>
            </p:nvSpPr>
            <p:spPr>
              <a:xfrm rot="5400000">
                <a:off x="7523912" y="4323169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45" y="1"/>
                    </a:moveTo>
                    <a:cubicBezTo>
                      <a:pt x="163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69" y="574"/>
                    </a:cubicBezTo>
                    <a:cubicBezTo>
                      <a:pt x="779" y="365"/>
                      <a:pt x="639" y="1"/>
                      <a:pt x="345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2" name="Google Shape;7512;p27"/>
              <p:cNvSpPr/>
              <p:nvPr/>
            </p:nvSpPr>
            <p:spPr>
              <a:xfrm rot="5400000">
                <a:off x="7929841" y="451444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3" name="Google Shape;7513;p27"/>
              <p:cNvSpPr/>
              <p:nvPr/>
            </p:nvSpPr>
            <p:spPr>
              <a:xfrm rot="5400000">
                <a:off x="8197347" y="4524729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1" y="537"/>
                      <a:pt x="166" y="665"/>
                      <a:pt x="339" y="665"/>
                    </a:cubicBezTo>
                    <a:cubicBezTo>
                      <a:pt x="420" y="665"/>
                      <a:pt x="503" y="637"/>
                      <a:pt x="570" y="574"/>
                    </a:cubicBezTo>
                    <a:cubicBezTo>
                      <a:pt x="780" y="364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4" name="Google Shape;7514;p27"/>
              <p:cNvSpPr/>
              <p:nvPr/>
            </p:nvSpPr>
            <p:spPr>
              <a:xfrm rot="5400000">
                <a:off x="8905600" y="4660466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5" name="Google Shape;7515;p27"/>
              <p:cNvSpPr/>
              <p:nvPr/>
            </p:nvSpPr>
            <p:spPr>
              <a:xfrm rot="5400000">
                <a:off x="8840163" y="4461757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6" name="Google Shape;7516;p27"/>
              <p:cNvSpPr/>
              <p:nvPr/>
            </p:nvSpPr>
            <p:spPr>
              <a:xfrm rot="5400000">
                <a:off x="8441294" y="458726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7" name="Google Shape;7517;p27"/>
              <p:cNvSpPr/>
              <p:nvPr/>
            </p:nvSpPr>
            <p:spPr>
              <a:xfrm rot="5400000">
                <a:off x="9236585" y="454558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1" y="536"/>
                      <a:pt x="166" y="672"/>
                      <a:pt x="339" y="672"/>
                    </a:cubicBezTo>
                    <a:cubicBezTo>
                      <a:pt x="420" y="672"/>
                      <a:pt x="503" y="642"/>
                      <a:pt x="570" y="575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8" name="Google Shape;7518;p27"/>
              <p:cNvSpPr/>
              <p:nvPr/>
            </p:nvSpPr>
            <p:spPr>
              <a:xfrm rot="5400000">
                <a:off x="10013673" y="4806832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9" name="Google Shape;7519;p27"/>
              <p:cNvSpPr/>
              <p:nvPr/>
            </p:nvSpPr>
            <p:spPr>
              <a:xfrm rot="5400000">
                <a:off x="9659445" y="4994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0" name="Google Shape;7520;p27"/>
              <p:cNvSpPr/>
              <p:nvPr/>
            </p:nvSpPr>
            <p:spPr>
              <a:xfrm rot="5400000">
                <a:off x="9570968" y="5381295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6"/>
                      <a:pt x="166" y="671"/>
                      <a:pt x="338" y="671"/>
                    </a:cubicBezTo>
                    <a:cubicBezTo>
                      <a:pt x="420" y="671"/>
                      <a:pt x="503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1" name="Google Shape;7521;p27"/>
              <p:cNvSpPr/>
              <p:nvPr/>
            </p:nvSpPr>
            <p:spPr>
              <a:xfrm rot="5400000">
                <a:off x="7501447" y="419731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3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2" name="Google Shape;7522;p27"/>
              <p:cNvSpPr/>
              <p:nvPr/>
            </p:nvSpPr>
            <p:spPr>
              <a:xfrm rot="5400000">
                <a:off x="7797412" y="4566786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3" name="Google Shape;7523;p27"/>
              <p:cNvSpPr/>
              <p:nvPr/>
            </p:nvSpPr>
            <p:spPr>
              <a:xfrm rot="5400000">
                <a:off x="8108380" y="4576926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3" y="661"/>
                    </a:cubicBezTo>
                    <a:cubicBezTo>
                      <a:pt x="406" y="661"/>
                      <a:pt x="490" y="630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4" name="Google Shape;7524;p27"/>
              <p:cNvSpPr/>
              <p:nvPr/>
            </p:nvSpPr>
            <p:spPr>
              <a:xfrm rot="5400000">
                <a:off x="8419405" y="4732598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5" name="Google Shape;7525;p27"/>
              <p:cNvSpPr/>
              <p:nvPr/>
            </p:nvSpPr>
            <p:spPr>
              <a:xfrm rot="5400000">
                <a:off x="8640340" y="4921483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7"/>
                      <a:pt x="163" y="672"/>
                      <a:pt x="332" y="672"/>
                    </a:cubicBezTo>
                    <a:cubicBezTo>
                      <a:pt x="412" y="672"/>
                      <a:pt x="494" y="642"/>
                      <a:pt x="561" y="575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6" name="Google Shape;7526;p27"/>
              <p:cNvSpPr/>
              <p:nvPr/>
            </p:nvSpPr>
            <p:spPr>
              <a:xfrm rot="5400000">
                <a:off x="8485533" y="504656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5" y="657"/>
                      <a:pt x="507" y="627"/>
                      <a:pt x="575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7" name="Google Shape;7527;p27"/>
              <p:cNvSpPr/>
              <p:nvPr/>
            </p:nvSpPr>
            <p:spPr>
              <a:xfrm rot="5400000">
                <a:off x="8684780" y="4817001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33"/>
                      <a:pt x="164" y="665"/>
                      <a:pt x="334" y="665"/>
                    </a:cubicBezTo>
                    <a:cubicBezTo>
                      <a:pt x="413" y="665"/>
                      <a:pt x="494" y="637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8" name="Google Shape;7528;p27"/>
              <p:cNvSpPr/>
              <p:nvPr/>
            </p:nvSpPr>
            <p:spPr>
              <a:xfrm rot="5400000">
                <a:off x="8994078" y="484805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9" name="Google Shape;7529;p27"/>
              <p:cNvSpPr/>
              <p:nvPr/>
            </p:nvSpPr>
            <p:spPr>
              <a:xfrm rot="5400000">
                <a:off x="9748009" y="4942368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1" y="560"/>
                    </a:cubicBezTo>
                    <a:cubicBezTo>
                      <a:pt x="770" y="364"/>
                      <a:pt x="617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0" name="Google Shape;7530;p27"/>
              <p:cNvSpPr/>
              <p:nvPr/>
            </p:nvSpPr>
            <p:spPr>
              <a:xfrm rot="5400000">
                <a:off x="8773488" y="4983792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6" y="0"/>
                    </a:moveTo>
                    <a:cubicBezTo>
                      <a:pt x="154" y="0"/>
                      <a:pt x="15" y="154"/>
                      <a:pt x="1" y="336"/>
                    </a:cubicBezTo>
                    <a:cubicBezTo>
                      <a:pt x="1" y="536"/>
                      <a:pt x="169" y="665"/>
                      <a:pt x="343" y="665"/>
                    </a:cubicBezTo>
                    <a:cubicBezTo>
                      <a:pt x="425" y="665"/>
                      <a:pt x="507" y="636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1" name="Google Shape;7531;p27"/>
              <p:cNvSpPr/>
              <p:nvPr/>
            </p:nvSpPr>
            <p:spPr>
              <a:xfrm rot="5400000">
                <a:off x="9259309" y="5077270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5" y="672"/>
                      <a:pt x="338" y="672"/>
                    </a:cubicBezTo>
                    <a:cubicBezTo>
                      <a:pt x="419" y="672"/>
                      <a:pt x="502" y="642"/>
                      <a:pt x="570" y="575"/>
                    </a:cubicBezTo>
                    <a:cubicBezTo>
                      <a:pt x="779" y="365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2" name="Google Shape;7532;p27"/>
              <p:cNvSpPr/>
              <p:nvPr/>
            </p:nvSpPr>
            <p:spPr>
              <a:xfrm rot="5400000">
                <a:off x="9416305" y="5150122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4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33" name="Google Shape;7533;p27"/>
            <p:cNvGrpSpPr/>
            <p:nvPr/>
          </p:nvGrpSpPr>
          <p:grpSpPr>
            <a:xfrm>
              <a:off x="5890255" y="-728013"/>
              <a:ext cx="1966065" cy="1970068"/>
              <a:chOff x="5309200" y="-1666533"/>
              <a:chExt cx="2319567" cy="2324290"/>
            </a:xfrm>
          </p:grpSpPr>
          <p:sp>
            <p:nvSpPr>
              <p:cNvPr id="7534" name="Google Shape;7534;p27"/>
              <p:cNvSpPr/>
              <p:nvPr/>
            </p:nvSpPr>
            <p:spPr>
              <a:xfrm rot="5400000">
                <a:off x="5306838" y="-1664171"/>
                <a:ext cx="2324290" cy="2319567"/>
              </a:xfrm>
              <a:custGeom>
                <a:avLst/>
                <a:gdLst/>
                <a:ahLst/>
                <a:cxnLst/>
                <a:rect l="l" t="t" r="r" b="b"/>
                <a:pathLst>
                  <a:path w="40354" h="40272" extrusionOk="0">
                    <a:moveTo>
                      <a:pt x="813" y="1"/>
                    </a:moveTo>
                    <a:cubicBezTo>
                      <a:pt x="0" y="1"/>
                      <a:pt x="1721" y="3208"/>
                      <a:pt x="1830" y="3645"/>
                    </a:cubicBezTo>
                    <a:cubicBezTo>
                      <a:pt x="2670" y="5338"/>
                      <a:pt x="3286" y="7171"/>
                      <a:pt x="4237" y="8822"/>
                    </a:cubicBezTo>
                    <a:cubicBezTo>
                      <a:pt x="8197" y="15483"/>
                      <a:pt x="12955" y="21528"/>
                      <a:pt x="18664" y="26776"/>
                    </a:cubicBezTo>
                    <a:cubicBezTo>
                      <a:pt x="21827" y="29728"/>
                      <a:pt x="25255" y="32387"/>
                      <a:pt x="28921" y="34710"/>
                    </a:cubicBezTo>
                    <a:cubicBezTo>
                      <a:pt x="31496" y="36319"/>
                      <a:pt x="33987" y="37999"/>
                      <a:pt x="36758" y="39286"/>
                    </a:cubicBezTo>
                    <a:cubicBezTo>
                      <a:pt x="37394" y="39479"/>
                      <a:pt x="38730" y="40271"/>
                      <a:pt x="39562" y="40271"/>
                    </a:cubicBezTo>
                    <a:cubicBezTo>
                      <a:pt x="39756" y="40271"/>
                      <a:pt x="39922" y="40228"/>
                      <a:pt x="40046" y="40126"/>
                    </a:cubicBezTo>
                    <a:cubicBezTo>
                      <a:pt x="40354" y="39496"/>
                      <a:pt x="39850" y="38740"/>
                      <a:pt x="39794" y="38082"/>
                    </a:cubicBezTo>
                    <a:cubicBezTo>
                      <a:pt x="39528" y="36963"/>
                      <a:pt x="39430" y="35830"/>
                      <a:pt x="39010" y="34766"/>
                    </a:cubicBezTo>
                    <a:cubicBezTo>
                      <a:pt x="37432" y="33415"/>
                      <a:pt x="32811" y="31084"/>
                      <a:pt x="36366" y="31084"/>
                    </a:cubicBezTo>
                    <a:cubicBezTo>
                      <a:pt x="36751" y="31084"/>
                      <a:pt x="37231" y="31111"/>
                      <a:pt x="37821" y="31170"/>
                    </a:cubicBezTo>
                    <a:cubicBezTo>
                      <a:pt x="37429" y="29295"/>
                      <a:pt x="36590" y="27657"/>
                      <a:pt x="35848" y="25908"/>
                    </a:cubicBezTo>
                    <a:cubicBezTo>
                      <a:pt x="35344" y="24859"/>
                      <a:pt x="34938" y="23543"/>
                      <a:pt x="34239" y="22564"/>
                    </a:cubicBezTo>
                    <a:cubicBezTo>
                      <a:pt x="32392" y="21221"/>
                      <a:pt x="30363" y="20143"/>
                      <a:pt x="28222" y="19373"/>
                    </a:cubicBezTo>
                    <a:cubicBezTo>
                      <a:pt x="23057" y="17720"/>
                      <a:pt x="24024" y="17133"/>
                      <a:pt x="26364" y="17133"/>
                    </a:cubicBezTo>
                    <a:cubicBezTo>
                      <a:pt x="28043" y="17133"/>
                      <a:pt x="30429" y="17435"/>
                      <a:pt x="31762" y="17862"/>
                    </a:cubicBezTo>
                    <a:cubicBezTo>
                      <a:pt x="31048" y="16533"/>
                      <a:pt x="30069" y="15371"/>
                      <a:pt x="29117" y="14210"/>
                    </a:cubicBezTo>
                    <a:cubicBezTo>
                      <a:pt x="28292" y="13328"/>
                      <a:pt x="27662" y="12083"/>
                      <a:pt x="26612" y="11495"/>
                    </a:cubicBezTo>
                    <a:cubicBezTo>
                      <a:pt x="23744" y="10180"/>
                      <a:pt x="20553" y="10250"/>
                      <a:pt x="17699" y="9186"/>
                    </a:cubicBezTo>
                    <a:cubicBezTo>
                      <a:pt x="16006" y="7913"/>
                      <a:pt x="20889" y="7115"/>
                      <a:pt x="21631" y="6961"/>
                    </a:cubicBezTo>
                    <a:cubicBezTo>
                      <a:pt x="15558" y="2344"/>
                      <a:pt x="8449" y="119"/>
                      <a:pt x="879" y="7"/>
                    </a:cubicBezTo>
                    <a:cubicBezTo>
                      <a:pt x="855" y="3"/>
                      <a:pt x="833" y="1"/>
                      <a:pt x="81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5" name="Google Shape;7535;p27"/>
              <p:cNvSpPr/>
              <p:nvPr/>
            </p:nvSpPr>
            <p:spPr>
              <a:xfrm rot="5400000">
                <a:off x="6108480" y="-193189"/>
                <a:ext cx="45214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70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6" name="Google Shape;7536;p27"/>
              <p:cNvSpPr/>
              <p:nvPr/>
            </p:nvSpPr>
            <p:spPr>
              <a:xfrm rot="5400000">
                <a:off x="5991413" y="-5717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7" name="Google Shape;7537;p27"/>
              <p:cNvSpPr/>
              <p:nvPr/>
            </p:nvSpPr>
            <p:spPr>
              <a:xfrm rot="5400000">
                <a:off x="5895974" y="-147773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6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0"/>
                    </a:cubicBezTo>
                    <a:cubicBezTo>
                      <a:pt x="779" y="364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8" name="Google Shape;7538;p27"/>
              <p:cNvSpPr/>
              <p:nvPr/>
            </p:nvSpPr>
            <p:spPr>
              <a:xfrm rot="5400000">
                <a:off x="5785099" y="6211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0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9" name="Google Shape;7539;p27"/>
              <p:cNvSpPr/>
              <p:nvPr/>
            </p:nvSpPr>
            <p:spPr>
              <a:xfrm rot="5400000">
                <a:off x="5610895" y="190987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0" name="Google Shape;7540;p27"/>
              <p:cNvSpPr/>
              <p:nvPr/>
            </p:nvSpPr>
            <p:spPr>
              <a:xfrm rot="5400000">
                <a:off x="5490833" y="357011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1" name="Google Shape;7541;p27"/>
              <p:cNvSpPr/>
              <p:nvPr/>
            </p:nvSpPr>
            <p:spPr>
              <a:xfrm rot="5400000">
                <a:off x="7321307" y="-710093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3"/>
                      <a:pt x="157" y="660"/>
                      <a:pt x="324" y="660"/>
                    </a:cubicBezTo>
                    <a:cubicBezTo>
                      <a:pt x="406" y="660"/>
                      <a:pt x="491" y="629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2" name="Google Shape;7542;p27"/>
              <p:cNvSpPr/>
              <p:nvPr/>
            </p:nvSpPr>
            <p:spPr>
              <a:xfrm rot="5400000">
                <a:off x="6663749" y="-186767"/>
                <a:ext cx="4492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1" extrusionOk="0">
                    <a:moveTo>
                      <a:pt x="332" y="0"/>
                    </a:moveTo>
                    <a:cubicBezTo>
                      <a:pt x="150" y="14"/>
                      <a:pt x="10" y="154"/>
                      <a:pt x="10" y="336"/>
                    </a:cubicBezTo>
                    <a:cubicBezTo>
                      <a:pt x="0" y="536"/>
                      <a:pt x="166" y="671"/>
                      <a:pt x="338" y="671"/>
                    </a:cubicBezTo>
                    <a:cubicBezTo>
                      <a:pt x="420" y="671"/>
                      <a:pt x="502" y="641"/>
                      <a:pt x="570" y="574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3" name="Google Shape;7543;p27"/>
              <p:cNvSpPr/>
              <p:nvPr/>
            </p:nvSpPr>
            <p:spPr>
              <a:xfrm rot="5400000">
                <a:off x="6786156" y="-46305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0" y="660"/>
                      <a:pt x="330" y="660"/>
                    </a:cubicBezTo>
                    <a:cubicBezTo>
                      <a:pt x="414" y="660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4" name="Google Shape;7544;p27"/>
              <p:cNvSpPr/>
              <p:nvPr/>
            </p:nvSpPr>
            <p:spPr>
              <a:xfrm rot="5400000">
                <a:off x="7405951" y="-865689"/>
                <a:ext cx="44350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8" y="661"/>
                      <a:pt x="504" y="630"/>
                      <a:pt x="574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5" name="Google Shape;7545;p27"/>
              <p:cNvSpPr/>
              <p:nvPr/>
            </p:nvSpPr>
            <p:spPr>
              <a:xfrm rot="5400000">
                <a:off x="6817534" y="-310256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6" name="Google Shape;7546;p27"/>
              <p:cNvSpPr/>
              <p:nvPr/>
            </p:nvSpPr>
            <p:spPr>
              <a:xfrm rot="5400000">
                <a:off x="6548784" y="-351726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7" name="Google Shape;7547;p27"/>
              <p:cNvSpPr/>
              <p:nvPr/>
            </p:nvSpPr>
            <p:spPr>
              <a:xfrm rot="5400000">
                <a:off x="6158014" y="-387868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1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8" name="Google Shape;7548;p27"/>
              <p:cNvSpPr/>
              <p:nvPr/>
            </p:nvSpPr>
            <p:spPr>
              <a:xfrm rot="5400000">
                <a:off x="5953572" y="-199784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9" name="Google Shape;7549;p27"/>
              <p:cNvSpPr/>
              <p:nvPr/>
            </p:nvSpPr>
            <p:spPr>
              <a:xfrm rot="5400000">
                <a:off x="6030522" y="-141380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0" name="Google Shape;7550;p27"/>
              <p:cNvSpPr/>
              <p:nvPr/>
            </p:nvSpPr>
            <p:spPr>
              <a:xfrm rot="5400000">
                <a:off x="6389988" y="-39446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1" name="Google Shape;7551;p27"/>
              <p:cNvSpPr/>
              <p:nvPr/>
            </p:nvSpPr>
            <p:spPr>
              <a:xfrm rot="5400000">
                <a:off x="6418614" y="-283646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" y="155"/>
                      <a:pt x="1" y="337"/>
                    </a:cubicBezTo>
                    <a:cubicBezTo>
                      <a:pt x="1" y="537"/>
                      <a:pt x="169" y="672"/>
                      <a:pt x="343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84" y="365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2" name="Google Shape;7552;p27"/>
              <p:cNvSpPr/>
              <p:nvPr/>
            </p:nvSpPr>
            <p:spPr>
              <a:xfrm rot="5400000">
                <a:off x="6450408" y="-1752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3" name="Google Shape;7553;p27"/>
              <p:cNvSpPr/>
              <p:nvPr/>
            </p:nvSpPr>
            <p:spPr>
              <a:xfrm rot="5400000">
                <a:off x="6742369" y="-279844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4" name="Google Shape;7554;p27"/>
              <p:cNvSpPr/>
              <p:nvPr/>
            </p:nvSpPr>
            <p:spPr>
              <a:xfrm rot="5400000">
                <a:off x="6966683" y="-35457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5" name="Google Shape;7555;p27"/>
              <p:cNvSpPr/>
              <p:nvPr/>
            </p:nvSpPr>
            <p:spPr>
              <a:xfrm rot="5400000">
                <a:off x="6856643" y="-17524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6" name="Google Shape;7556;p27"/>
              <p:cNvSpPr/>
              <p:nvPr/>
            </p:nvSpPr>
            <p:spPr>
              <a:xfrm rot="5400000">
                <a:off x="6889301" y="-26429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7" name="Google Shape;7557;p27"/>
              <p:cNvSpPr/>
              <p:nvPr/>
            </p:nvSpPr>
            <p:spPr>
              <a:xfrm rot="5400000">
                <a:off x="6101770" y="145859"/>
                <a:ext cx="44350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1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0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8" name="Google Shape;7558;p27"/>
              <p:cNvSpPr/>
              <p:nvPr/>
            </p:nvSpPr>
            <p:spPr>
              <a:xfrm rot="5400000">
                <a:off x="5977331" y="161670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9" name="Google Shape;7559;p27"/>
              <p:cNvSpPr/>
              <p:nvPr/>
            </p:nvSpPr>
            <p:spPr>
              <a:xfrm rot="5400000">
                <a:off x="5715780" y="217712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15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0" name="Google Shape;7560;p27"/>
              <p:cNvSpPr/>
              <p:nvPr/>
            </p:nvSpPr>
            <p:spPr>
              <a:xfrm rot="5400000">
                <a:off x="5603955" y="400843"/>
                <a:ext cx="45156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65" extrusionOk="0">
                    <a:moveTo>
                      <a:pt x="336" y="0"/>
                    </a:moveTo>
                    <a:cubicBezTo>
                      <a:pt x="154" y="0"/>
                      <a:pt x="14" y="154"/>
                      <a:pt x="0" y="336"/>
                    </a:cubicBezTo>
                    <a:cubicBezTo>
                      <a:pt x="0" y="536"/>
                      <a:pt x="169" y="665"/>
                      <a:pt x="342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1" name="Google Shape;7561;p27"/>
              <p:cNvSpPr/>
              <p:nvPr/>
            </p:nvSpPr>
            <p:spPr>
              <a:xfrm rot="5400000">
                <a:off x="5747229" y="1053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2" name="Google Shape;7562;p27"/>
              <p:cNvSpPr/>
              <p:nvPr/>
            </p:nvSpPr>
            <p:spPr>
              <a:xfrm rot="5400000">
                <a:off x="6362744" y="6752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0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3" name="Google Shape;7563;p27"/>
              <p:cNvSpPr/>
              <p:nvPr/>
            </p:nvSpPr>
            <p:spPr>
              <a:xfrm rot="5400000">
                <a:off x="6141368" y="25071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1"/>
                      <a:pt x="0" y="323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8"/>
                      <a:pt x="560" y="560"/>
                    </a:cubicBezTo>
                    <a:cubicBezTo>
                      <a:pt x="770" y="364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4" name="Google Shape;7564;p27"/>
              <p:cNvSpPr/>
              <p:nvPr/>
            </p:nvSpPr>
            <p:spPr>
              <a:xfrm rot="5400000">
                <a:off x="5921835" y="351194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65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5" name="Google Shape;7565;p27"/>
              <p:cNvSpPr/>
              <p:nvPr/>
            </p:nvSpPr>
            <p:spPr>
              <a:xfrm rot="5400000">
                <a:off x="6262957" y="166796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23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5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6" name="Google Shape;7566;p27"/>
              <p:cNvSpPr/>
              <p:nvPr/>
            </p:nvSpPr>
            <p:spPr>
              <a:xfrm rot="5400000">
                <a:off x="6229982" y="-165167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7" name="Google Shape;7567;p27"/>
              <p:cNvSpPr/>
              <p:nvPr/>
            </p:nvSpPr>
            <p:spPr>
              <a:xfrm rot="5400000">
                <a:off x="6359749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8" name="Google Shape;7568;p27"/>
              <p:cNvSpPr/>
              <p:nvPr/>
            </p:nvSpPr>
            <p:spPr>
              <a:xfrm rot="5400000">
                <a:off x="6266268" y="-3609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0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9" name="Google Shape;7569;p27"/>
              <p:cNvSpPr/>
              <p:nvPr/>
            </p:nvSpPr>
            <p:spPr>
              <a:xfrm rot="5400000">
                <a:off x="7242100" y="-566918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0" name="Google Shape;7570;p27"/>
              <p:cNvSpPr/>
              <p:nvPr/>
            </p:nvSpPr>
            <p:spPr>
              <a:xfrm rot="5400000">
                <a:off x="6157064" y="-253407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9" y="658"/>
                      <a:pt x="342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1" name="Google Shape;7571;p27"/>
              <p:cNvSpPr/>
              <p:nvPr/>
            </p:nvSpPr>
            <p:spPr>
              <a:xfrm rot="5400000">
                <a:off x="5710942" y="-74883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2" name="Google Shape;7572;p27"/>
              <p:cNvSpPr/>
              <p:nvPr/>
            </p:nvSpPr>
            <p:spPr>
              <a:xfrm rot="5400000">
                <a:off x="5882640" y="2585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40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3" name="Google Shape;7573;p27"/>
              <p:cNvSpPr/>
              <p:nvPr/>
            </p:nvSpPr>
            <p:spPr>
              <a:xfrm rot="5400000">
                <a:off x="6007281" y="6507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0"/>
                      <a:pt x="10" y="322"/>
                    </a:cubicBezTo>
                    <a:cubicBezTo>
                      <a:pt x="0" y="522"/>
                      <a:pt x="166" y="657"/>
                      <a:pt x="338" y="657"/>
                    </a:cubicBezTo>
                    <a:cubicBezTo>
                      <a:pt x="419" y="657"/>
                      <a:pt x="502" y="627"/>
                      <a:pt x="570" y="560"/>
                    </a:cubicBezTo>
                    <a:cubicBezTo>
                      <a:pt x="779" y="350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4" name="Google Shape;7574;p27"/>
              <p:cNvSpPr/>
              <p:nvPr/>
            </p:nvSpPr>
            <p:spPr>
              <a:xfrm rot="5400000">
                <a:off x="6163111" y="-54753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5" name="Google Shape;7575;p27"/>
              <p:cNvSpPr/>
              <p:nvPr/>
            </p:nvSpPr>
            <p:spPr>
              <a:xfrm rot="5400000">
                <a:off x="6227160" y="85900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0"/>
                    </a:moveTo>
                    <a:cubicBezTo>
                      <a:pt x="141" y="0"/>
                      <a:pt x="1" y="154"/>
                      <a:pt x="1" y="336"/>
                    </a:cubicBezTo>
                    <a:cubicBezTo>
                      <a:pt x="1" y="536"/>
                      <a:pt x="162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6" name="Google Shape;7576;p27"/>
              <p:cNvSpPr/>
              <p:nvPr/>
            </p:nvSpPr>
            <p:spPr>
              <a:xfrm rot="5400000">
                <a:off x="6355314" y="-22902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7" name="Google Shape;7577;p27"/>
              <p:cNvSpPr/>
              <p:nvPr/>
            </p:nvSpPr>
            <p:spPr>
              <a:xfrm rot="5400000">
                <a:off x="6754436" y="-96367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52" y="0"/>
                    </a:moveTo>
                    <a:cubicBezTo>
                      <a:pt x="347" y="0"/>
                      <a:pt x="342" y="0"/>
                      <a:pt x="336" y="1"/>
                    </a:cubicBezTo>
                    <a:cubicBezTo>
                      <a:pt x="154" y="1"/>
                      <a:pt x="14" y="141"/>
                      <a:pt x="0" y="323"/>
                    </a:cubicBezTo>
                    <a:lnTo>
                      <a:pt x="14" y="323"/>
                    </a:lnTo>
                    <a:cubicBezTo>
                      <a:pt x="14" y="522"/>
                      <a:pt x="176" y="658"/>
                      <a:pt x="345" y="658"/>
                    </a:cubicBezTo>
                    <a:cubicBezTo>
                      <a:pt x="425" y="658"/>
                      <a:pt x="507" y="628"/>
                      <a:pt x="574" y="560"/>
                    </a:cubicBezTo>
                    <a:cubicBezTo>
                      <a:pt x="780" y="355"/>
                      <a:pt x="636" y="0"/>
                      <a:pt x="35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8" name="Google Shape;7578;p27"/>
              <p:cNvSpPr/>
              <p:nvPr/>
            </p:nvSpPr>
            <p:spPr>
              <a:xfrm rot="5400000">
                <a:off x="6635036" y="27871"/>
                <a:ext cx="4515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8" extrusionOk="0">
                    <a:moveTo>
                      <a:pt x="336" y="1"/>
                    </a:moveTo>
                    <a:cubicBezTo>
                      <a:pt x="154" y="1"/>
                      <a:pt x="14" y="141"/>
                      <a:pt x="0" y="323"/>
                    </a:cubicBezTo>
                    <a:cubicBezTo>
                      <a:pt x="0" y="522"/>
                      <a:pt x="168" y="658"/>
                      <a:pt x="342" y="658"/>
                    </a:cubicBezTo>
                    <a:cubicBezTo>
                      <a:pt x="424" y="658"/>
                      <a:pt x="507" y="628"/>
                      <a:pt x="574" y="560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9" name="Google Shape;7579;p27"/>
              <p:cNvSpPr/>
              <p:nvPr/>
            </p:nvSpPr>
            <p:spPr>
              <a:xfrm rot="5400000">
                <a:off x="7204457" y="-713581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1"/>
                    </a:moveTo>
                    <a:cubicBezTo>
                      <a:pt x="140" y="15"/>
                      <a:pt x="0" y="155"/>
                      <a:pt x="0" y="337"/>
                    </a:cubicBezTo>
                    <a:cubicBezTo>
                      <a:pt x="0" y="536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0" name="Google Shape;7580;p27"/>
              <p:cNvSpPr/>
              <p:nvPr/>
            </p:nvSpPr>
            <p:spPr>
              <a:xfrm rot="5400000">
                <a:off x="6291784" y="-247647"/>
                <a:ext cx="4498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1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1" name="Google Shape;7581;p27"/>
              <p:cNvSpPr/>
              <p:nvPr/>
            </p:nvSpPr>
            <p:spPr>
              <a:xfrm rot="5400000">
                <a:off x="6662827" y="-41663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3" y="658"/>
                      <a:pt x="332" y="658"/>
                    </a:cubicBezTo>
                    <a:cubicBezTo>
                      <a:pt x="412" y="658"/>
                      <a:pt x="493" y="628"/>
                      <a:pt x="561" y="561"/>
                    </a:cubicBezTo>
                    <a:cubicBezTo>
                      <a:pt x="770" y="351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2" name="Google Shape;7582;p27"/>
              <p:cNvSpPr/>
              <p:nvPr/>
            </p:nvSpPr>
            <p:spPr>
              <a:xfrm rot="5400000">
                <a:off x="7294267" y="-858017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1" y="155"/>
                      <a:pt x="1" y="337"/>
                    </a:cubicBezTo>
                    <a:cubicBezTo>
                      <a:pt x="1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1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3" name="Google Shape;7583;p27"/>
              <p:cNvSpPr/>
              <p:nvPr/>
            </p:nvSpPr>
            <p:spPr>
              <a:xfrm rot="5400000">
                <a:off x="6965260" y="-54462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84" name="Google Shape;7584;p27"/>
            <p:cNvGrpSpPr/>
            <p:nvPr/>
          </p:nvGrpSpPr>
          <p:grpSpPr>
            <a:xfrm rot="-10065957">
              <a:off x="8134569" y="2813257"/>
              <a:ext cx="1209627" cy="1288320"/>
              <a:chOff x="3578567" y="-611692"/>
              <a:chExt cx="1427208" cy="1520056"/>
            </a:xfrm>
          </p:grpSpPr>
          <p:sp>
            <p:nvSpPr>
              <p:cNvPr id="7585" name="Google Shape;7585;p27"/>
              <p:cNvSpPr/>
              <p:nvPr/>
            </p:nvSpPr>
            <p:spPr>
              <a:xfrm rot="5400000">
                <a:off x="3532144" y="-565269"/>
                <a:ext cx="1520056" cy="1427208"/>
              </a:xfrm>
              <a:custGeom>
                <a:avLst/>
                <a:gdLst/>
                <a:ahLst/>
                <a:cxnLst/>
                <a:rect l="l" t="t" r="r" b="b"/>
                <a:pathLst>
                  <a:path w="26391" h="24779" extrusionOk="0">
                    <a:moveTo>
                      <a:pt x="12329" y="1"/>
                    </a:moveTo>
                    <a:lnTo>
                      <a:pt x="12329" y="1"/>
                    </a:lnTo>
                    <a:cubicBezTo>
                      <a:pt x="11195" y="533"/>
                      <a:pt x="10369" y="1708"/>
                      <a:pt x="9488" y="2520"/>
                    </a:cubicBezTo>
                    <a:cubicBezTo>
                      <a:pt x="8508" y="3527"/>
                      <a:pt x="7221" y="4731"/>
                      <a:pt x="6437" y="6004"/>
                    </a:cubicBezTo>
                    <a:cubicBezTo>
                      <a:pt x="4954" y="8117"/>
                      <a:pt x="4086" y="10580"/>
                      <a:pt x="2981" y="12889"/>
                    </a:cubicBezTo>
                    <a:cubicBezTo>
                      <a:pt x="1848" y="15408"/>
                      <a:pt x="1064" y="18066"/>
                      <a:pt x="658" y="20781"/>
                    </a:cubicBezTo>
                    <a:cubicBezTo>
                      <a:pt x="658" y="21425"/>
                      <a:pt x="0" y="24237"/>
                      <a:pt x="630" y="24349"/>
                    </a:cubicBezTo>
                    <a:cubicBezTo>
                      <a:pt x="812" y="24643"/>
                      <a:pt x="1260" y="24573"/>
                      <a:pt x="1568" y="24615"/>
                    </a:cubicBezTo>
                    <a:cubicBezTo>
                      <a:pt x="2439" y="24727"/>
                      <a:pt x="3324" y="24779"/>
                      <a:pt x="4211" y="24779"/>
                    </a:cubicBezTo>
                    <a:cubicBezTo>
                      <a:pt x="6556" y="24779"/>
                      <a:pt x="8922" y="24413"/>
                      <a:pt x="11125" y="23804"/>
                    </a:cubicBezTo>
                    <a:cubicBezTo>
                      <a:pt x="15673" y="22698"/>
                      <a:pt x="20403" y="21397"/>
                      <a:pt x="23971" y="18206"/>
                    </a:cubicBezTo>
                    <a:cubicBezTo>
                      <a:pt x="24777" y="17436"/>
                      <a:pt x="24776" y="16780"/>
                      <a:pt x="23862" y="16780"/>
                    </a:cubicBezTo>
                    <a:cubicBezTo>
                      <a:pt x="23713" y="16780"/>
                      <a:pt x="23539" y="16798"/>
                      <a:pt x="23341" y="16835"/>
                    </a:cubicBezTo>
                    <a:cubicBezTo>
                      <a:pt x="22348" y="16947"/>
                      <a:pt x="21410" y="17017"/>
                      <a:pt x="20389" y="17143"/>
                    </a:cubicBezTo>
                    <a:cubicBezTo>
                      <a:pt x="16191" y="17982"/>
                      <a:pt x="11937" y="18850"/>
                      <a:pt x="7935" y="20403"/>
                    </a:cubicBezTo>
                    <a:cubicBezTo>
                      <a:pt x="11349" y="18192"/>
                      <a:pt x="14511" y="15589"/>
                      <a:pt x="17492" y="12819"/>
                    </a:cubicBezTo>
                    <a:cubicBezTo>
                      <a:pt x="19591" y="10650"/>
                      <a:pt x="21522" y="8691"/>
                      <a:pt x="23327" y="6368"/>
                    </a:cubicBezTo>
                    <a:cubicBezTo>
                      <a:pt x="24168" y="5303"/>
                      <a:pt x="26390" y="2165"/>
                      <a:pt x="25108" y="2165"/>
                    </a:cubicBezTo>
                    <a:cubicBezTo>
                      <a:pt x="24789" y="2165"/>
                      <a:pt x="24253" y="2359"/>
                      <a:pt x="23425" y="2828"/>
                    </a:cubicBezTo>
                    <a:cubicBezTo>
                      <a:pt x="16960" y="6326"/>
                      <a:pt x="11475" y="11112"/>
                      <a:pt x="6633" y="16653"/>
                    </a:cubicBezTo>
                    <a:cubicBezTo>
                      <a:pt x="8746" y="13365"/>
                      <a:pt x="10146" y="9726"/>
                      <a:pt x="11279" y="5962"/>
                    </a:cubicBezTo>
                    <a:cubicBezTo>
                      <a:pt x="11475" y="5053"/>
                      <a:pt x="13574" y="155"/>
                      <a:pt x="12329" y="1"/>
                    </a:cubicBezTo>
                    <a:close/>
                  </a:path>
                </a:pathLst>
              </a:custGeom>
              <a:solidFill>
                <a:srgbClr val="FF6B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6" name="Google Shape;7586;p27"/>
              <p:cNvSpPr/>
              <p:nvPr/>
            </p:nvSpPr>
            <p:spPr>
              <a:xfrm rot="5400000">
                <a:off x="3784421" y="-561176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1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7" name="Google Shape;7587;p27"/>
              <p:cNvSpPr/>
              <p:nvPr/>
            </p:nvSpPr>
            <p:spPr>
              <a:xfrm rot="5400000">
                <a:off x="3934114" y="-48133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8" name="Google Shape;7588;p27"/>
              <p:cNvSpPr/>
              <p:nvPr/>
            </p:nvSpPr>
            <p:spPr>
              <a:xfrm rot="5400000">
                <a:off x="4158258" y="33544"/>
                <a:ext cx="44926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1" extrusionOk="0">
                    <a:moveTo>
                      <a:pt x="332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1" y="533"/>
                      <a:pt x="161" y="661"/>
                      <a:pt x="330" y="661"/>
                    </a:cubicBezTo>
                    <a:cubicBezTo>
                      <a:pt x="414" y="661"/>
                      <a:pt x="500" y="629"/>
                      <a:pt x="570" y="560"/>
                    </a:cubicBezTo>
                    <a:cubicBezTo>
                      <a:pt x="780" y="364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9" name="Google Shape;7589;p27"/>
              <p:cNvSpPr/>
              <p:nvPr/>
            </p:nvSpPr>
            <p:spPr>
              <a:xfrm rot="5400000">
                <a:off x="4144549" y="131056"/>
                <a:ext cx="4515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57" extrusionOk="0">
                    <a:moveTo>
                      <a:pt x="336" y="0"/>
                    </a:moveTo>
                    <a:cubicBezTo>
                      <a:pt x="154" y="0"/>
                      <a:pt x="14" y="140"/>
                      <a:pt x="0" y="322"/>
                    </a:cubicBezTo>
                    <a:cubicBezTo>
                      <a:pt x="0" y="522"/>
                      <a:pt x="169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0" name="Google Shape;7590;p27"/>
              <p:cNvSpPr/>
              <p:nvPr/>
            </p:nvSpPr>
            <p:spPr>
              <a:xfrm rot="5400000">
                <a:off x="4315009" y="146752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22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1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1" name="Google Shape;7591;p27"/>
              <p:cNvSpPr/>
              <p:nvPr/>
            </p:nvSpPr>
            <p:spPr>
              <a:xfrm rot="5400000">
                <a:off x="4256951" y="23625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2" name="Google Shape;7592;p27"/>
              <p:cNvSpPr/>
              <p:nvPr/>
            </p:nvSpPr>
            <p:spPr>
              <a:xfrm rot="5400000">
                <a:off x="4259773" y="284986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3" name="Google Shape;7593;p27"/>
              <p:cNvSpPr/>
              <p:nvPr/>
            </p:nvSpPr>
            <p:spPr>
              <a:xfrm rot="5400000">
                <a:off x="4391556" y="28619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23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64"/>
                      <a:pt x="631" y="0"/>
                      <a:pt x="323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4" name="Google Shape;7594;p27"/>
              <p:cNvSpPr/>
              <p:nvPr/>
            </p:nvSpPr>
            <p:spPr>
              <a:xfrm rot="5400000">
                <a:off x="4372808" y="364960"/>
                <a:ext cx="44350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5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5" name="Google Shape;7595;p27"/>
              <p:cNvSpPr/>
              <p:nvPr/>
            </p:nvSpPr>
            <p:spPr>
              <a:xfrm rot="5400000">
                <a:off x="4411283" y="434883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9" y="657"/>
                      <a:pt x="343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84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6" name="Google Shape;7596;p27"/>
              <p:cNvSpPr/>
              <p:nvPr/>
            </p:nvSpPr>
            <p:spPr>
              <a:xfrm rot="5400000">
                <a:off x="4545486" y="46512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7" name="Google Shape;7597;p27"/>
              <p:cNvSpPr/>
              <p:nvPr/>
            </p:nvSpPr>
            <p:spPr>
              <a:xfrm rot="5400000">
                <a:off x="4579900" y="569633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1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0" y="522"/>
                      <a:pt x="165" y="658"/>
                      <a:pt x="338" y="658"/>
                    </a:cubicBezTo>
                    <a:cubicBezTo>
                      <a:pt x="419" y="658"/>
                      <a:pt x="502" y="628"/>
                      <a:pt x="569" y="560"/>
                    </a:cubicBezTo>
                    <a:cubicBezTo>
                      <a:pt x="779" y="351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8" name="Google Shape;7598;p27"/>
              <p:cNvSpPr/>
              <p:nvPr/>
            </p:nvSpPr>
            <p:spPr>
              <a:xfrm rot="5400000">
                <a:off x="4702554" y="699544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lnTo>
                      <a:pt x="0" y="337"/>
                    </a:lnTo>
                    <a:cubicBezTo>
                      <a:pt x="0" y="533"/>
                      <a:pt x="157" y="661"/>
                      <a:pt x="324" y="661"/>
                    </a:cubicBezTo>
                    <a:cubicBezTo>
                      <a:pt x="406" y="661"/>
                      <a:pt x="491" y="630"/>
                      <a:pt x="560" y="560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9" name="Google Shape;7599;p27"/>
              <p:cNvSpPr/>
              <p:nvPr/>
            </p:nvSpPr>
            <p:spPr>
              <a:xfrm rot="5400000">
                <a:off x="4078600" y="-311292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4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0" name="Google Shape;7600;p27"/>
              <p:cNvSpPr/>
              <p:nvPr/>
            </p:nvSpPr>
            <p:spPr>
              <a:xfrm rot="5400000">
                <a:off x="4270256" y="-163929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1" name="Google Shape;7601;p27"/>
              <p:cNvSpPr/>
              <p:nvPr/>
            </p:nvSpPr>
            <p:spPr>
              <a:xfrm rot="5400000">
                <a:off x="4387524" y="-174815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5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2" name="Google Shape;7602;p27"/>
              <p:cNvSpPr/>
              <p:nvPr/>
            </p:nvSpPr>
            <p:spPr>
              <a:xfrm rot="5400000">
                <a:off x="4497132" y="-6278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1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3" name="Google Shape;7603;p27"/>
              <p:cNvSpPr/>
              <p:nvPr/>
            </p:nvSpPr>
            <p:spPr>
              <a:xfrm rot="5400000">
                <a:off x="4610686" y="-71802"/>
                <a:ext cx="44408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2" extrusionOk="0">
                    <a:moveTo>
                      <a:pt x="337" y="1"/>
                    </a:moveTo>
                    <a:cubicBezTo>
                      <a:pt x="155" y="1"/>
                      <a:pt x="1" y="155"/>
                      <a:pt x="1" y="337"/>
                    </a:cubicBezTo>
                    <a:cubicBezTo>
                      <a:pt x="1" y="534"/>
                      <a:pt x="164" y="661"/>
                      <a:pt x="335" y="661"/>
                    </a:cubicBezTo>
                    <a:cubicBezTo>
                      <a:pt x="419" y="661"/>
                      <a:pt x="505" y="630"/>
                      <a:pt x="575" y="561"/>
                    </a:cubicBezTo>
                    <a:cubicBezTo>
                      <a:pt x="771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4" name="Google Shape;7604;p27"/>
              <p:cNvSpPr/>
              <p:nvPr/>
            </p:nvSpPr>
            <p:spPr>
              <a:xfrm rot="5400000">
                <a:off x="4801593" y="-179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22" y="1"/>
                    </a:moveTo>
                    <a:cubicBezTo>
                      <a:pt x="154" y="1"/>
                      <a:pt x="0" y="155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5" name="Google Shape;7605;p27"/>
              <p:cNvSpPr/>
              <p:nvPr/>
            </p:nvSpPr>
            <p:spPr>
              <a:xfrm rot="5400000">
                <a:off x="4637958" y="-156499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6" name="Google Shape;7606;p27"/>
              <p:cNvSpPr/>
              <p:nvPr/>
            </p:nvSpPr>
            <p:spPr>
              <a:xfrm rot="5400000">
                <a:off x="4546839" y="-220259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1" y="522"/>
                      <a:pt x="166" y="657"/>
                      <a:pt x="339" y="657"/>
                    </a:cubicBezTo>
                    <a:cubicBezTo>
                      <a:pt x="420" y="657"/>
                      <a:pt x="503" y="627"/>
                      <a:pt x="570" y="560"/>
                    </a:cubicBezTo>
                    <a:cubicBezTo>
                      <a:pt x="780" y="350"/>
                      <a:pt x="626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7" name="Google Shape;7607;p27"/>
              <p:cNvSpPr/>
              <p:nvPr/>
            </p:nvSpPr>
            <p:spPr>
              <a:xfrm rot="5400000">
                <a:off x="4505743" y="-159753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2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50"/>
                      <a:pt x="625" y="0"/>
                      <a:pt x="33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8" name="Google Shape;7608;p27"/>
              <p:cNvSpPr/>
              <p:nvPr/>
            </p:nvSpPr>
            <p:spPr>
              <a:xfrm rot="5400000">
                <a:off x="4385105" y="-298938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9" name="Google Shape;7609;p27"/>
              <p:cNvSpPr/>
              <p:nvPr/>
            </p:nvSpPr>
            <p:spPr>
              <a:xfrm rot="5400000">
                <a:off x="3791504" y="-454939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3" y="641"/>
                      <a:pt x="561" y="574"/>
                    </a:cubicBezTo>
                    <a:cubicBezTo>
                      <a:pt x="770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0" name="Google Shape;7610;p27"/>
              <p:cNvSpPr/>
              <p:nvPr/>
            </p:nvSpPr>
            <p:spPr>
              <a:xfrm rot="5400000">
                <a:off x="3738055" y="-301242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6"/>
                      <a:pt x="166" y="672"/>
                      <a:pt x="338" y="672"/>
                    </a:cubicBezTo>
                    <a:cubicBezTo>
                      <a:pt x="420" y="672"/>
                      <a:pt x="502" y="642"/>
                      <a:pt x="570" y="574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1" name="Google Shape;7611;p27"/>
              <p:cNvSpPr/>
              <p:nvPr/>
            </p:nvSpPr>
            <p:spPr>
              <a:xfrm rot="5400000">
                <a:off x="3675331" y="-172914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3"/>
                      <a:pt x="164" y="661"/>
                      <a:pt x="335" y="661"/>
                    </a:cubicBezTo>
                    <a:cubicBezTo>
                      <a:pt x="419" y="661"/>
                      <a:pt x="505" y="629"/>
                      <a:pt x="575" y="560"/>
                    </a:cubicBezTo>
                    <a:cubicBezTo>
                      <a:pt x="784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2" name="Google Shape;7612;p27"/>
              <p:cNvSpPr/>
              <p:nvPr/>
            </p:nvSpPr>
            <p:spPr>
              <a:xfrm rot="5400000">
                <a:off x="3685296" y="-3076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6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3" name="Google Shape;7613;p27"/>
              <p:cNvSpPr/>
              <p:nvPr/>
            </p:nvSpPr>
            <p:spPr>
              <a:xfrm rot="5400000">
                <a:off x="3761699" y="-25321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4" name="Google Shape;7614;p27"/>
              <p:cNvSpPr/>
              <p:nvPr/>
            </p:nvSpPr>
            <p:spPr>
              <a:xfrm rot="5400000">
                <a:off x="3827389" y="139494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5" name="Google Shape;7615;p27"/>
              <p:cNvSpPr/>
              <p:nvPr/>
            </p:nvSpPr>
            <p:spPr>
              <a:xfrm rot="5400000">
                <a:off x="3818000" y="323576"/>
                <a:ext cx="44926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6" extrusionOk="0">
                    <a:moveTo>
                      <a:pt x="331" y="0"/>
                    </a:moveTo>
                    <a:cubicBezTo>
                      <a:pt x="150" y="0"/>
                      <a:pt x="10" y="154"/>
                      <a:pt x="10" y="336"/>
                    </a:cubicBezTo>
                    <a:cubicBezTo>
                      <a:pt x="0" y="536"/>
                      <a:pt x="166" y="665"/>
                      <a:pt x="339" y="665"/>
                    </a:cubicBezTo>
                    <a:cubicBezTo>
                      <a:pt x="420" y="665"/>
                      <a:pt x="502" y="637"/>
                      <a:pt x="569" y="574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6" name="Google Shape;7616;p27"/>
              <p:cNvSpPr/>
              <p:nvPr/>
            </p:nvSpPr>
            <p:spPr>
              <a:xfrm rot="5400000">
                <a:off x="3896707" y="365190"/>
                <a:ext cx="44350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7" extrusionOk="0">
                    <a:moveTo>
                      <a:pt x="322" y="0"/>
                    </a:moveTo>
                    <a:cubicBezTo>
                      <a:pt x="140" y="0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7" name="Google Shape;7617;p27"/>
              <p:cNvSpPr/>
              <p:nvPr/>
            </p:nvSpPr>
            <p:spPr>
              <a:xfrm rot="5400000">
                <a:off x="3841068" y="452220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2" y="1"/>
                    </a:moveTo>
                    <a:cubicBezTo>
                      <a:pt x="141" y="1"/>
                      <a:pt x="1" y="141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8"/>
                      <a:pt x="560" y="560"/>
                    </a:cubicBezTo>
                    <a:cubicBezTo>
                      <a:pt x="770" y="350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8" name="Google Shape;7618;p27"/>
              <p:cNvSpPr/>
              <p:nvPr/>
            </p:nvSpPr>
            <p:spPr>
              <a:xfrm rot="5400000">
                <a:off x="3897888" y="526780"/>
                <a:ext cx="44408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6"/>
                      <a:pt x="163" y="671"/>
                      <a:pt x="332" y="671"/>
                    </a:cubicBezTo>
                    <a:cubicBezTo>
                      <a:pt x="412" y="671"/>
                      <a:pt x="494" y="641"/>
                      <a:pt x="561" y="574"/>
                    </a:cubicBezTo>
                    <a:cubicBezTo>
                      <a:pt x="771" y="364"/>
                      <a:pt x="631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9" name="Google Shape;7619;p27"/>
              <p:cNvSpPr/>
              <p:nvPr/>
            </p:nvSpPr>
            <p:spPr>
              <a:xfrm rot="5400000">
                <a:off x="3865691" y="-263054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49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0" name="Google Shape;7620;p27"/>
              <p:cNvSpPr/>
              <p:nvPr/>
            </p:nvSpPr>
            <p:spPr>
              <a:xfrm rot="5400000">
                <a:off x="3954737" y="-223197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1" y="657"/>
                      <a:pt x="493" y="627"/>
                      <a:pt x="560" y="560"/>
                    </a:cubicBezTo>
                    <a:cubicBezTo>
                      <a:pt x="770" y="350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1" name="Google Shape;7621;p27"/>
              <p:cNvSpPr/>
              <p:nvPr/>
            </p:nvSpPr>
            <p:spPr>
              <a:xfrm rot="5400000">
                <a:off x="4042141" y="-137348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6" y="0"/>
                    </a:moveTo>
                    <a:cubicBezTo>
                      <a:pt x="154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84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2" name="Google Shape;7622;p27"/>
              <p:cNvSpPr/>
              <p:nvPr/>
            </p:nvSpPr>
            <p:spPr>
              <a:xfrm rot="5400000">
                <a:off x="3897370" y="-107541"/>
                <a:ext cx="4469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658" extrusionOk="0">
                    <a:moveTo>
                      <a:pt x="348" y="1"/>
                    </a:moveTo>
                    <a:cubicBezTo>
                      <a:pt x="343" y="1"/>
                      <a:pt x="338" y="1"/>
                      <a:pt x="332" y="1"/>
                    </a:cubicBez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3"/>
                      <a:pt x="166" y="658"/>
                      <a:pt x="339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76" y="355"/>
                      <a:pt x="632" y="1"/>
                      <a:pt x="348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3" name="Google Shape;7623;p27"/>
              <p:cNvSpPr/>
              <p:nvPr/>
            </p:nvSpPr>
            <p:spPr>
              <a:xfrm rot="5400000">
                <a:off x="3654063" y="-529555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0"/>
                    </a:moveTo>
                    <a:cubicBezTo>
                      <a:pt x="155" y="0"/>
                      <a:pt x="1" y="154"/>
                      <a:pt x="1" y="336"/>
                    </a:cubicBezTo>
                    <a:cubicBezTo>
                      <a:pt x="1" y="533"/>
                      <a:pt x="158" y="660"/>
                      <a:pt x="324" y="660"/>
                    </a:cubicBezTo>
                    <a:cubicBezTo>
                      <a:pt x="406" y="660"/>
                      <a:pt x="491" y="629"/>
                      <a:pt x="561" y="560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4" name="Google Shape;7624;p27"/>
              <p:cNvSpPr/>
              <p:nvPr/>
            </p:nvSpPr>
            <p:spPr>
              <a:xfrm rot="5400000">
                <a:off x="3619174" y="-208164"/>
                <a:ext cx="44926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8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2"/>
                      <a:pt x="166" y="658"/>
                      <a:pt x="338" y="658"/>
                    </a:cubicBezTo>
                    <a:cubicBezTo>
                      <a:pt x="420" y="658"/>
                      <a:pt x="503" y="628"/>
                      <a:pt x="570" y="561"/>
                    </a:cubicBezTo>
                    <a:cubicBezTo>
                      <a:pt x="780" y="351"/>
                      <a:pt x="626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5" name="Google Shape;7625;p27"/>
              <p:cNvSpPr/>
              <p:nvPr/>
            </p:nvSpPr>
            <p:spPr>
              <a:xfrm rot="5400000">
                <a:off x="3864453" y="-39970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6" name="Google Shape;7626;p27"/>
              <p:cNvSpPr/>
              <p:nvPr/>
            </p:nvSpPr>
            <p:spPr>
              <a:xfrm rot="5400000">
                <a:off x="3879399" y="-33965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5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7" name="Google Shape;7627;p27"/>
              <p:cNvSpPr/>
              <p:nvPr/>
            </p:nvSpPr>
            <p:spPr>
              <a:xfrm rot="5400000">
                <a:off x="4028634" y="-404744"/>
                <a:ext cx="44408" cy="3830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5" extrusionOk="0">
                    <a:moveTo>
                      <a:pt x="337" y="0"/>
                    </a:moveTo>
                    <a:cubicBezTo>
                      <a:pt x="155" y="0"/>
                      <a:pt x="15" y="154"/>
                      <a:pt x="1" y="336"/>
                    </a:cubicBezTo>
                    <a:cubicBezTo>
                      <a:pt x="1" y="536"/>
                      <a:pt x="163" y="665"/>
                      <a:pt x="333" y="665"/>
                    </a:cubicBezTo>
                    <a:cubicBezTo>
                      <a:pt x="412" y="665"/>
                      <a:pt x="493" y="636"/>
                      <a:pt x="560" y="574"/>
                    </a:cubicBezTo>
                    <a:cubicBezTo>
                      <a:pt x="770" y="364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8" name="Google Shape;7628;p27"/>
              <p:cNvSpPr/>
              <p:nvPr/>
            </p:nvSpPr>
            <p:spPr>
              <a:xfrm rot="5400000">
                <a:off x="4191808" y="-405205"/>
                <a:ext cx="44926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72" extrusionOk="0">
                    <a:moveTo>
                      <a:pt x="332" y="1"/>
                    </a:moveTo>
                    <a:cubicBezTo>
                      <a:pt x="150" y="15"/>
                      <a:pt x="10" y="154"/>
                      <a:pt x="10" y="336"/>
                    </a:cubicBezTo>
                    <a:cubicBezTo>
                      <a:pt x="0" y="536"/>
                      <a:pt x="165" y="671"/>
                      <a:pt x="338" y="671"/>
                    </a:cubicBezTo>
                    <a:cubicBezTo>
                      <a:pt x="419" y="671"/>
                      <a:pt x="502" y="641"/>
                      <a:pt x="569" y="574"/>
                    </a:cubicBezTo>
                    <a:cubicBezTo>
                      <a:pt x="779" y="364"/>
                      <a:pt x="625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9" name="Google Shape;7629;p27"/>
              <p:cNvSpPr/>
              <p:nvPr/>
            </p:nvSpPr>
            <p:spPr>
              <a:xfrm rot="5400000">
                <a:off x="3864482" y="-509504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4"/>
                      <a:pt x="0" y="336"/>
                    </a:cubicBezTo>
                    <a:cubicBezTo>
                      <a:pt x="0" y="536"/>
                      <a:pt x="162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0" name="Google Shape;7630;p27"/>
              <p:cNvSpPr/>
              <p:nvPr/>
            </p:nvSpPr>
            <p:spPr>
              <a:xfrm rot="5400000">
                <a:off x="4310142" y="-37390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6" y="1"/>
                    </a:moveTo>
                    <a:cubicBezTo>
                      <a:pt x="154" y="1"/>
                      <a:pt x="14" y="140"/>
                      <a:pt x="0" y="322"/>
                    </a:cubicBezTo>
                    <a:cubicBezTo>
                      <a:pt x="0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1" name="Google Shape;7631;p27"/>
              <p:cNvSpPr/>
              <p:nvPr/>
            </p:nvSpPr>
            <p:spPr>
              <a:xfrm rot="5400000">
                <a:off x="3794328" y="-200619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0"/>
                    </a:moveTo>
                    <a:cubicBezTo>
                      <a:pt x="154" y="0"/>
                      <a:pt x="0" y="140"/>
                      <a:pt x="0" y="322"/>
                    </a:cubicBezTo>
                    <a:cubicBezTo>
                      <a:pt x="0" y="522"/>
                      <a:pt x="168" y="657"/>
                      <a:pt x="342" y="657"/>
                    </a:cubicBezTo>
                    <a:cubicBezTo>
                      <a:pt x="424" y="657"/>
                      <a:pt x="507" y="627"/>
                      <a:pt x="574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2" name="Google Shape;7632;p27"/>
              <p:cNvSpPr/>
              <p:nvPr/>
            </p:nvSpPr>
            <p:spPr>
              <a:xfrm rot="5400000">
                <a:off x="3588705" y="-308729"/>
                <a:ext cx="44408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1" extrusionOk="0">
                    <a:moveTo>
                      <a:pt x="337" y="1"/>
                    </a:moveTo>
                    <a:cubicBezTo>
                      <a:pt x="155" y="1"/>
                      <a:pt x="1" y="154"/>
                      <a:pt x="1" y="336"/>
                    </a:cubicBezTo>
                    <a:cubicBezTo>
                      <a:pt x="1" y="533"/>
                      <a:pt x="158" y="661"/>
                      <a:pt x="324" y="661"/>
                    </a:cubicBezTo>
                    <a:cubicBezTo>
                      <a:pt x="407" y="661"/>
                      <a:pt x="491" y="630"/>
                      <a:pt x="561" y="560"/>
                    </a:cubicBezTo>
                    <a:cubicBezTo>
                      <a:pt x="771" y="364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3" name="Google Shape;7633;p27"/>
              <p:cNvSpPr/>
              <p:nvPr/>
            </p:nvSpPr>
            <p:spPr>
              <a:xfrm rot="5400000">
                <a:off x="3720171" y="-401317"/>
                <a:ext cx="45214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72" extrusionOk="0">
                    <a:moveTo>
                      <a:pt x="337" y="1"/>
                    </a:moveTo>
                    <a:cubicBezTo>
                      <a:pt x="155" y="15"/>
                      <a:pt x="15" y="155"/>
                      <a:pt x="1" y="336"/>
                    </a:cubicBezTo>
                    <a:cubicBezTo>
                      <a:pt x="1" y="536"/>
                      <a:pt x="169" y="671"/>
                      <a:pt x="343" y="671"/>
                    </a:cubicBezTo>
                    <a:cubicBezTo>
                      <a:pt x="424" y="671"/>
                      <a:pt x="507" y="642"/>
                      <a:pt x="574" y="574"/>
                    </a:cubicBezTo>
                    <a:cubicBezTo>
                      <a:pt x="784" y="364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4" name="Google Shape;7634;p27"/>
              <p:cNvSpPr/>
              <p:nvPr/>
            </p:nvSpPr>
            <p:spPr>
              <a:xfrm rot="5400000">
                <a:off x="3976653" y="-301213"/>
                <a:ext cx="45214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6" extrusionOk="0">
                    <a:moveTo>
                      <a:pt x="337" y="1"/>
                    </a:moveTo>
                    <a:cubicBezTo>
                      <a:pt x="155" y="1"/>
                      <a:pt x="15" y="155"/>
                      <a:pt x="1" y="337"/>
                    </a:cubicBezTo>
                    <a:cubicBezTo>
                      <a:pt x="1" y="537"/>
                      <a:pt x="169" y="665"/>
                      <a:pt x="343" y="665"/>
                    </a:cubicBezTo>
                    <a:cubicBezTo>
                      <a:pt x="425" y="665"/>
                      <a:pt x="508" y="637"/>
                      <a:pt x="575" y="574"/>
                    </a:cubicBezTo>
                    <a:cubicBezTo>
                      <a:pt x="785" y="365"/>
                      <a:pt x="631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5" name="Google Shape;7635;p27"/>
              <p:cNvSpPr/>
              <p:nvPr/>
            </p:nvSpPr>
            <p:spPr>
              <a:xfrm rot="5400000">
                <a:off x="3987395" y="22226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8" y="672"/>
                      <a:pt x="342" y="672"/>
                    </a:cubicBezTo>
                    <a:cubicBezTo>
                      <a:pt x="424" y="672"/>
                      <a:pt x="507" y="642"/>
                      <a:pt x="574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6" name="Google Shape;7636;p27"/>
              <p:cNvSpPr/>
              <p:nvPr/>
            </p:nvSpPr>
            <p:spPr>
              <a:xfrm rot="5400000">
                <a:off x="4068665" y="107585"/>
                <a:ext cx="45214" cy="38072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61" extrusionOk="0">
                    <a:moveTo>
                      <a:pt x="336" y="1"/>
                    </a:moveTo>
                    <a:cubicBezTo>
                      <a:pt x="154" y="1"/>
                      <a:pt x="14" y="154"/>
                      <a:pt x="0" y="336"/>
                    </a:cubicBezTo>
                    <a:cubicBezTo>
                      <a:pt x="0" y="533"/>
                      <a:pt x="163" y="661"/>
                      <a:pt x="334" y="661"/>
                    </a:cubicBezTo>
                    <a:cubicBezTo>
                      <a:pt x="419" y="661"/>
                      <a:pt x="505" y="630"/>
                      <a:pt x="574" y="560"/>
                    </a:cubicBezTo>
                    <a:cubicBezTo>
                      <a:pt x="784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7" name="Google Shape;7637;p27"/>
              <p:cNvSpPr/>
              <p:nvPr/>
            </p:nvSpPr>
            <p:spPr>
              <a:xfrm rot="5400000">
                <a:off x="3872516" y="-169199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3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8" name="Google Shape;7638;p27"/>
              <p:cNvSpPr/>
              <p:nvPr/>
            </p:nvSpPr>
            <p:spPr>
              <a:xfrm rot="5400000">
                <a:off x="4163441" y="-48302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7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9" name="Google Shape;7639;p27"/>
              <p:cNvSpPr/>
              <p:nvPr/>
            </p:nvSpPr>
            <p:spPr>
              <a:xfrm rot="5400000">
                <a:off x="4225560" y="16985"/>
                <a:ext cx="44350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58" extrusionOk="0">
                    <a:moveTo>
                      <a:pt x="336" y="1"/>
                    </a:moveTo>
                    <a:cubicBezTo>
                      <a:pt x="154" y="1"/>
                      <a:pt x="0" y="141"/>
                      <a:pt x="0" y="323"/>
                    </a:cubicBezTo>
                    <a:cubicBezTo>
                      <a:pt x="0" y="522"/>
                      <a:pt x="162" y="658"/>
                      <a:pt x="332" y="658"/>
                    </a:cubicBezTo>
                    <a:cubicBezTo>
                      <a:pt x="411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0" name="Google Shape;7640;p27"/>
              <p:cNvSpPr/>
              <p:nvPr/>
            </p:nvSpPr>
            <p:spPr>
              <a:xfrm rot="5400000">
                <a:off x="4329293" y="-222621"/>
                <a:ext cx="44350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9" y="665"/>
                      <a:pt x="343" y="665"/>
                    </a:cubicBezTo>
                    <a:cubicBezTo>
                      <a:pt x="424" y="665"/>
                      <a:pt x="507" y="637"/>
                      <a:pt x="574" y="574"/>
                    </a:cubicBezTo>
                    <a:cubicBezTo>
                      <a:pt x="770" y="364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1" name="Google Shape;7641;p27"/>
              <p:cNvSpPr/>
              <p:nvPr/>
            </p:nvSpPr>
            <p:spPr>
              <a:xfrm rot="5400000">
                <a:off x="4476628" y="-273537"/>
                <a:ext cx="44926" cy="3813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2" extrusionOk="0">
                    <a:moveTo>
                      <a:pt x="331" y="1"/>
                    </a:moveTo>
                    <a:cubicBezTo>
                      <a:pt x="150" y="1"/>
                      <a:pt x="10" y="155"/>
                      <a:pt x="10" y="337"/>
                    </a:cubicBezTo>
                    <a:cubicBezTo>
                      <a:pt x="0" y="533"/>
                      <a:pt x="160" y="661"/>
                      <a:pt x="330" y="661"/>
                    </a:cubicBezTo>
                    <a:cubicBezTo>
                      <a:pt x="414" y="661"/>
                      <a:pt x="500" y="630"/>
                      <a:pt x="569" y="561"/>
                    </a:cubicBezTo>
                    <a:cubicBezTo>
                      <a:pt x="779" y="365"/>
                      <a:pt x="625" y="1"/>
                      <a:pt x="331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2" name="Google Shape;7642;p27"/>
              <p:cNvSpPr/>
              <p:nvPr/>
            </p:nvSpPr>
            <p:spPr>
              <a:xfrm rot="5400000">
                <a:off x="4397604" y="-103509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3" name="Google Shape;7643;p27"/>
              <p:cNvSpPr/>
              <p:nvPr/>
            </p:nvSpPr>
            <p:spPr>
              <a:xfrm rot="5400000">
                <a:off x="4376667" y="-350919"/>
                <a:ext cx="44350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2" y="671"/>
                      <a:pt x="332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4" name="Google Shape;7644;p27"/>
              <p:cNvSpPr/>
              <p:nvPr/>
            </p:nvSpPr>
            <p:spPr>
              <a:xfrm rot="5400000">
                <a:off x="4613940" y="-234544"/>
                <a:ext cx="44350" cy="38014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60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22"/>
                    </a:cubicBezTo>
                    <a:cubicBezTo>
                      <a:pt x="0" y="529"/>
                      <a:pt x="158" y="660"/>
                      <a:pt x="326" y="660"/>
                    </a:cubicBezTo>
                    <a:cubicBezTo>
                      <a:pt x="407" y="660"/>
                      <a:pt x="491" y="629"/>
                      <a:pt x="560" y="560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5" name="Google Shape;7645;p27"/>
              <p:cNvSpPr/>
              <p:nvPr/>
            </p:nvSpPr>
            <p:spPr>
              <a:xfrm rot="5400000">
                <a:off x="4700020" y="-65466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3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3" y="665"/>
                      <a:pt x="333" y="665"/>
                    </a:cubicBezTo>
                    <a:cubicBezTo>
                      <a:pt x="412" y="665"/>
                      <a:pt x="494" y="637"/>
                      <a:pt x="561" y="574"/>
                    </a:cubicBezTo>
                    <a:cubicBezTo>
                      <a:pt x="771" y="365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6" name="Google Shape;7646;p27"/>
              <p:cNvSpPr/>
              <p:nvPr/>
            </p:nvSpPr>
            <p:spPr>
              <a:xfrm rot="5400000">
                <a:off x="3791131" y="-84531"/>
                <a:ext cx="45156" cy="38648"/>
              </a:xfrm>
              <a:custGeom>
                <a:avLst/>
                <a:gdLst/>
                <a:ahLst/>
                <a:cxnLst/>
                <a:rect l="l" t="t" r="r" b="b"/>
                <a:pathLst>
                  <a:path w="784" h="671" extrusionOk="0">
                    <a:moveTo>
                      <a:pt x="336" y="0"/>
                    </a:moveTo>
                    <a:cubicBezTo>
                      <a:pt x="154" y="14"/>
                      <a:pt x="14" y="154"/>
                      <a:pt x="0" y="336"/>
                    </a:cubicBezTo>
                    <a:cubicBezTo>
                      <a:pt x="0" y="536"/>
                      <a:pt x="168" y="671"/>
                      <a:pt x="342" y="671"/>
                    </a:cubicBezTo>
                    <a:cubicBezTo>
                      <a:pt x="424" y="671"/>
                      <a:pt x="507" y="641"/>
                      <a:pt x="574" y="574"/>
                    </a:cubicBezTo>
                    <a:cubicBezTo>
                      <a:pt x="784" y="364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7" name="Google Shape;7647;p27"/>
              <p:cNvSpPr/>
              <p:nvPr/>
            </p:nvSpPr>
            <p:spPr>
              <a:xfrm rot="5400000">
                <a:off x="3653271" y="88751"/>
                <a:ext cx="44408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7" extrusionOk="0">
                    <a:moveTo>
                      <a:pt x="336" y="0"/>
                    </a:moveTo>
                    <a:cubicBezTo>
                      <a:pt x="155" y="0"/>
                      <a:pt x="1" y="140"/>
                      <a:pt x="1" y="322"/>
                    </a:cubicBezTo>
                    <a:cubicBezTo>
                      <a:pt x="1" y="522"/>
                      <a:pt x="162" y="657"/>
                      <a:pt x="332" y="657"/>
                    </a:cubicBezTo>
                    <a:cubicBezTo>
                      <a:pt x="412" y="657"/>
                      <a:pt x="493" y="627"/>
                      <a:pt x="560" y="560"/>
                    </a:cubicBezTo>
                    <a:cubicBezTo>
                      <a:pt x="770" y="350"/>
                      <a:pt x="630" y="0"/>
                      <a:pt x="336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8" name="Google Shape;7648;p27"/>
              <p:cNvSpPr/>
              <p:nvPr/>
            </p:nvSpPr>
            <p:spPr>
              <a:xfrm rot="5400000">
                <a:off x="3759280" y="213248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22" y="1"/>
                    </a:moveTo>
                    <a:cubicBezTo>
                      <a:pt x="141" y="1"/>
                      <a:pt x="1" y="155"/>
                      <a:pt x="1" y="337"/>
                    </a:cubicBezTo>
                    <a:cubicBezTo>
                      <a:pt x="1" y="537"/>
                      <a:pt x="162" y="672"/>
                      <a:pt x="332" y="672"/>
                    </a:cubicBezTo>
                    <a:cubicBezTo>
                      <a:pt x="412" y="672"/>
                      <a:pt x="493" y="642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9" name="Google Shape;7649;p27"/>
              <p:cNvSpPr/>
              <p:nvPr/>
            </p:nvSpPr>
            <p:spPr>
              <a:xfrm rot="5400000">
                <a:off x="3865662" y="250283"/>
                <a:ext cx="44926" cy="38187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63" extrusionOk="0">
                    <a:moveTo>
                      <a:pt x="332" y="1"/>
                    </a:moveTo>
                    <a:cubicBezTo>
                      <a:pt x="150" y="1"/>
                      <a:pt x="10" y="141"/>
                      <a:pt x="10" y="323"/>
                    </a:cubicBezTo>
                    <a:cubicBezTo>
                      <a:pt x="1" y="526"/>
                      <a:pt x="172" y="662"/>
                      <a:pt x="347" y="662"/>
                    </a:cubicBezTo>
                    <a:cubicBezTo>
                      <a:pt x="426" y="662"/>
                      <a:pt x="505" y="635"/>
                      <a:pt x="570" y="575"/>
                    </a:cubicBezTo>
                    <a:cubicBezTo>
                      <a:pt x="780" y="365"/>
                      <a:pt x="640" y="1"/>
                      <a:pt x="33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0" name="Google Shape;7650;p27"/>
              <p:cNvSpPr/>
              <p:nvPr/>
            </p:nvSpPr>
            <p:spPr>
              <a:xfrm rot="5400000">
                <a:off x="3738717" y="317615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1"/>
                      <a:pt x="1" y="323"/>
                    </a:cubicBezTo>
                    <a:cubicBezTo>
                      <a:pt x="1" y="522"/>
                      <a:pt x="162" y="658"/>
                      <a:pt x="332" y="658"/>
                    </a:cubicBezTo>
                    <a:cubicBezTo>
                      <a:pt x="412" y="658"/>
                      <a:pt x="493" y="628"/>
                      <a:pt x="560" y="561"/>
                    </a:cubicBezTo>
                    <a:cubicBezTo>
                      <a:pt x="770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1" name="Google Shape;7651;p27"/>
              <p:cNvSpPr/>
              <p:nvPr/>
            </p:nvSpPr>
            <p:spPr>
              <a:xfrm rot="5400000">
                <a:off x="3611945" y="-129111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3" y="665"/>
                      <a:pt x="332" y="665"/>
                    </a:cubicBezTo>
                    <a:cubicBezTo>
                      <a:pt x="412" y="665"/>
                      <a:pt x="493" y="637"/>
                      <a:pt x="560" y="574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2" name="Google Shape;7652;p27"/>
              <p:cNvSpPr/>
              <p:nvPr/>
            </p:nvSpPr>
            <p:spPr>
              <a:xfrm rot="5400000">
                <a:off x="3695606" y="157638"/>
                <a:ext cx="44350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0" h="672" extrusionOk="0">
                    <a:moveTo>
                      <a:pt x="322" y="0"/>
                    </a:moveTo>
                    <a:cubicBezTo>
                      <a:pt x="140" y="0"/>
                      <a:pt x="0" y="154"/>
                      <a:pt x="0" y="336"/>
                    </a:cubicBezTo>
                    <a:cubicBezTo>
                      <a:pt x="0" y="536"/>
                      <a:pt x="162" y="671"/>
                      <a:pt x="331" y="671"/>
                    </a:cubicBezTo>
                    <a:cubicBezTo>
                      <a:pt x="411" y="671"/>
                      <a:pt x="493" y="641"/>
                      <a:pt x="560" y="574"/>
                    </a:cubicBezTo>
                    <a:cubicBezTo>
                      <a:pt x="770" y="364"/>
                      <a:pt x="616" y="0"/>
                      <a:pt x="322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3" name="Google Shape;7653;p27"/>
              <p:cNvSpPr/>
              <p:nvPr/>
            </p:nvSpPr>
            <p:spPr>
              <a:xfrm rot="5400000">
                <a:off x="3619030" y="-406559"/>
                <a:ext cx="45214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85" h="658" extrusionOk="0">
                    <a:moveTo>
                      <a:pt x="337" y="1"/>
                    </a:moveTo>
                    <a:cubicBezTo>
                      <a:pt x="155" y="1"/>
                      <a:pt x="15" y="141"/>
                      <a:pt x="1" y="323"/>
                    </a:cubicBezTo>
                    <a:cubicBezTo>
                      <a:pt x="1" y="522"/>
                      <a:pt x="169" y="658"/>
                      <a:pt x="343" y="658"/>
                    </a:cubicBezTo>
                    <a:cubicBezTo>
                      <a:pt x="424" y="658"/>
                      <a:pt x="507" y="628"/>
                      <a:pt x="574" y="561"/>
                    </a:cubicBezTo>
                    <a:cubicBezTo>
                      <a:pt x="784" y="351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4" name="Google Shape;7654;p27"/>
              <p:cNvSpPr/>
              <p:nvPr/>
            </p:nvSpPr>
            <p:spPr>
              <a:xfrm rot="5400000">
                <a:off x="3588709" y="-476681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37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3" y="627"/>
                      <a:pt x="561" y="560"/>
                    </a:cubicBezTo>
                    <a:cubicBezTo>
                      <a:pt x="770" y="350"/>
                      <a:pt x="630" y="1"/>
                      <a:pt x="337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5" name="Google Shape;7655;p27"/>
              <p:cNvSpPr/>
              <p:nvPr/>
            </p:nvSpPr>
            <p:spPr>
              <a:xfrm rot="5400000">
                <a:off x="4042283" y="-484608"/>
                <a:ext cx="44926" cy="37842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57" extrusionOk="0">
                    <a:moveTo>
                      <a:pt x="331" y="0"/>
                    </a:moveTo>
                    <a:cubicBezTo>
                      <a:pt x="150" y="0"/>
                      <a:pt x="10" y="140"/>
                      <a:pt x="10" y="322"/>
                    </a:cubicBezTo>
                    <a:cubicBezTo>
                      <a:pt x="0" y="522"/>
                      <a:pt x="165" y="657"/>
                      <a:pt x="338" y="657"/>
                    </a:cubicBezTo>
                    <a:cubicBezTo>
                      <a:pt x="419" y="657"/>
                      <a:pt x="502" y="627"/>
                      <a:pt x="569" y="560"/>
                    </a:cubicBezTo>
                    <a:cubicBezTo>
                      <a:pt x="779" y="364"/>
                      <a:pt x="625" y="0"/>
                      <a:pt x="331" y="0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6" name="Google Shape;7656;p27"/>
              <p:cNvSpPr/>
              <p:nvPr/>
            </p:nvSpPr>
            <p:spPr>
              <a:xfrm rot="5400000">
                <a:off x="4110682" y="-244537"/>
                <a:ext cx="44408" cy="38706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72" extrusionOk="0">
                    <a:moveTo>
                      <a:pt x="336" y="1"/>
                    </a:moveTo>
                    <a:cubicBezTo>
                      <a:pt x="154" y="1"/>
                      <a:pt x="0" y="155"/>
                      <a:pt x="0" y="337"/>
                    </a:cubicBezTo>
                    <a:cubicBezTo>
                      <a:pt x="0" y="537"/>
                      <a:pt x="162" y="672"/>
                      <a:pt x="332" y="672"/>
                    </a:cubicBezTo>
                    <a:cubicBezTo>
                      <a:pt x="411" y="672"/>
                      <a:pt x="493" y="642"/>
                      <a:pt x="560" y="575"/>
                    </a:cubicBezTo>
                    <a:cubicBezTo>
                      <a:pt x="770" y="365"/>
                      <a:pt x="630" y="1"/>
                      <a:pt x="336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7" name="Google Shape;7657;p27"/>
              <p:cNvSpPr/>
              <p:nvPr/>
            </p:nvSpPr>
            <p:spPr>
              <a:xfrm rot="5400000">
                <a:off x="4194890" y="-189358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41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17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8" name="Google Shape;7658;p27"/>
              <p:cNvSpPr/>
              <p:nvPr/>
            </p:nvSpPr>
            <p:spPr>
              <a:xfrm rot="5400000">
                <a:off x="4239009" y="-254847"/>
                <a:ext cx="44408" cy="38360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66" extrusionOk="0">
                    <a:moveTo>
                      <a:pt x="322" y="1"/>
                    </a:moveTo>
                    <a:cubicBezTo>
                      <a:pt x="140" y="1"/>
                      <a:pt x="0" y="155"/>
                      <a:pt x="0" y="337"/>
                    </a:cubicBezTo>
                    <a:cubicBezTo>
                      <a:pt x="0" y="537"/>
                      <a:pt x="163" y="666"/>
                      <a:pt x="332" y="666"/>
                    </a:cubicBezTo>
                    <a:cubicBezTo>
                      <a:pt x="412" y="666"/>
                      <a:pt x="493" y="637"/>
                      <a:pt x="560" y="575"/>
                    </a:cubicBezTo>
                    <a:cubicBezTo>
                      <a:pt x="770" y="365"/>
                      <a:pt x="616" y="1"/>
                      <a:pt x="322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9" name="Google Shape;7659;p27"/>
              <p:cNvSpPr/>
              <p:nvPr/>
            </p:nvSpPr>
            <p:spPr>
              <a:xfrm rot="5400000">
                <a:off x="4313368" y="-315094"/>
                <a:ext cx="44408" cy="37899"/>
              </a:xfrm>
              <a:custGeom>
                <a:avLst/>
                <a:gdLst/>
                <a:ahLst/>
                <a:cxnLst/>
                <a:rect l="l" t="t" r="r" b="b"/>
                <a:pathLst>
                  <a:path w="771" h="658" extrusionOk="0">
                    <a:moveTo>
                      <a:pt x="323" y="1"/>
                    </a:moveTo>
                    <a:cubicBezTo>
                      <a:pt x="155" y="1"/>
                      <a:pt x="1" y="140"/>
                      <a:pt x="1" y="322"/>
                    </a:cubicBezTo>
                    <a:cubicBezTo>
                      <a:pt x="1" y="522"/>
                      <a:pt x="163" y="657"/>
                      <a:pt x="332" y="657"/>
                    </a:cubicBezTo>
                    <a:cubicBezTo>
                      <a:pt x="412" y="657"/>
                      <a:pt x="494" y="627"/>
                      <a:pt x="561" y="560"/>
                    </a:cubicBezTo>
                    <a:cubicBezTo>
                      <a:pt x="771" y="350"/>
                      <a:pt x="631" y="1"/>
                      <a:pt x="323" y="1"/>
                    </a:cubicBezTo>
                    <a:close/>
                  </a:path>
                </a:pathLst>
              </a:custGeom>
              <a:solidFill>
                <a:srgbClr val="262626">
                  <a:alpha val="67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Capriola"/>
              <a:buNone/>
              <a:defRPr sz="30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priola"/>
              <a:buNone/>
              <a:defRPr sz="2800">
                <a:solidFill>
                  <a:schemeClr val="accent1"/>
                </a:solidFill>
                <a:latin typeface="Capriola"/>
                <a:ea typeface="Capriola"/>
                <a:cs typeface="Capriola"/>
                <a:sym typeface="Capriol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300850"/>
            <a:ext cx="7704000" cy="3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5" r:id="rId4"/>
    <p:sldLayoutId id="2147483657" r:id="rId5"/>
    <p:sldLayoutId id="2147483658" r:id="rId6"/>
    <p:sldLayoutId id="2147483659" r:id="rId7"/>
    <p:sldLayoutId id="2147483660" r:id="rId8"/>
    <p:sldLayoutId id="2147483673" r:id="rId9"/>
    <p:sldLayoutId id="214748367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6" name="Google Shape;15406;p39"/>
          <p:cNvSpPr txBox="1">
            <a:spLocks noGrp="1"/>
          </p:cNvSpPr>
          <p:nvPr>
            <p:ph type="ctrTitle"/>
          </p:nvPr>
        </p:nvSpPr>
        <p:spPr>
          <a:xfrm>
            <a:off x="836211" y="811659"/>
            <a:ext cx="7090578" cy="1160980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2000" b="1" dirty="0"/>
              <a:t>PENDEKATAN SAIN</a:t>
            </a:r>
            <a:r>
              <a:rPr lang="id-ID" sz="2000" b="1" dirty="0"/>
              <a:t>S</a:t>
            </a:r>
            <a:r>
              <a:rPr lang="en-US" sz="2000" b="1" dirty="0"/>
              <a:t> TEKNOLOGI DAN MASYARAKAT</a:t>
            </a:r>
            <a:endParaRPr sz="2000" b="0" dirty="0">
              <a:sym typeface="Capriola"/>
            </a:endParaRPr>
          </a:p>
        </p:txBody>
      </p:sp>
      <p:sp>
        <p:nvSpPr>
          <p:cNvPr id="15407" name="Google Shape;15407;p39"/>
          <p:cNvSpPr txBox="1">
            <a:spLocks noGrp="1"/>
          </p:cNvSpPr>
          <p:nvPr>
            <p:ph type="subTitle" idx="1"/>
          </p:nvPr>
        </p:nvSpPr>
        <p:spPr>
          <a:xfrm>
            <a:off x="2397884" y="2106202"/>
            <a:ext cx="4177577" cy="2784296"/>
          </a:xfrm>
          <a:prstGeom prst="rect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altLang="zh-CN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Melisa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Trianawati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1813053095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Varadella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Fajarwati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1813053037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Dian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Apriansyah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1813053013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2" name="Google Shape;15412;p40"/>
          <p:cNvSpPr txBox="1">
            <a:spLocks noGrp="1"/>
          </p:cNvSpPr>
          <p:nvPr>
            <p:ph type="title"/>
          </p:nvPr>
        </p:nvSpPr>
        <p:spPr>
          <a:xfrm>
            <a:off x="0" y="0"/>
            <a:ext cx="7417942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Hakekat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13" name="Google Shape;15413;p40"/>
          <p:cNvSpPr txBox="1">
            <a:spLocks noGrp="1"/>
          </p:cNvSpPr>
          <p:nvPr>
            <p:ph type="body" idx="1"/>
          </p:nvPr>
        </p:nvSpPr>
        <p:spPr>
          <a:xfrm>
            <a:off x="0" y="1017142"/>
            <a:ext cx="9144000" cy="412635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id-I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Pendekatan Sains, Teknologi dan masyarakat (STM) adalah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mengajar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id-ID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sains dan teknologi dalam konteks pengalaman </a:t>
            </a:r>
            <a:r>
              <a:rPr lang="id-ID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menjembatani kesenjangan antara kemajuan iptek, membanjirnya informasi ilmiah dalam dunia pendidikan, dan nilai-nilai iptek itu sendiri dalam kehidupan masyarakat </a:t>
            </a:r>
            <a:r>
              <a:rPr lang="id-ID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sehari-hari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(STM)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ilmu-ilmu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humaniora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kaitan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melatih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kepekaan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peserta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dampak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Poedjiadi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8" name="Google Shape;15418;p41"/>
          <p:cNvSpPr txBox="1">
            <a:spLocks noGrp="1"/>
          </p:cNvSpPr>
          <p:nvPr>
            <p:ph type="subTitle" idx="1"/>
          </p:nvPr>
        </p:nvSpPr>
        <p:spPr>
          <a:xfrm>
            <a:off x="3820483" y="1426017"/>
            <a:ext cx="5311164" cy="2309799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  <a:spcAft>
                <a:spcPts val="1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ujuan </a:t>
            </a:r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pendekatan STM adalah untuk membentuk individu yang memiliki literasi sains dan teknologi serta memiliki kepedulian terhadap masalah masyarakat dan lingkungannya (Pudjiadi, 2005</a:t>
            </a:r>
            <a:r>
              <a:rPr lang="id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419" name="Google Shape;15419;p41"/>
          <p:cNvGrpSpPr/>
          <p:nvPr/>
        </p:nvGrpSpPr>
        <p:grpSpPr>
          <a:xfrm flipH="1">
            <a:off x="794358" y="846868"/>
            <a:ext cx="3026125" cy="4054839"/>
            <a:chOff x="4613000" y="1317700"/>
            <a:chExt cx="2748025" cy="3682200"/>
          </a:xfrm>
        </p:grpSpPr>
        <p:sp>
          <p:nvSpPr>
            <p:cNvPr id="15420" name="Google Shape;15420;p41"/>
            <p:cNvSpPr/>
            <p:nvPr/>
          </p:nvSpPr>
          <p:spPr>
            <a:xfrm>
              <a:off x="6379825" y="1317700"/>
              <a:ext cx="710925" cy="646825"/>
            </a:xfrm>
            <a:custGeom>
              <a:avLst/>
              <a:gdLst/>
              <a:ahLst/>
              <a:cxnLst/>
              <a:rect l="l" t="t" r="r" b="b"/>
              <a:pathLst>
                <a:path w="28437" h="25873" extrusionOk="0">
                  <a:moveTo>
                    <a:pt x="14219" y="1"/>
                  </a:moveTo>
                  <a:cubicBezTo>
                    <a:pt x="10907" y="1"/>
                    <a:pt x="7596" y="1261"/>
                    <a:pt x="5076" y="3781"/>
                  </a:cubicBezTo>
                  <a:cubicBezTo>
                    <a:pt x="1" y="8822"/>
                    <a:pt x="1" y="17026"/>
                    <a:pt x="5076" y="22066"/>
                  </a:cubicBezTo>
                  <a:cubicBezTo>
                    <a:pt x="7596" y="24604"/>
                    <a:pt x="10907" y="25873"/>
                    <a:pt x="14219" y="25873"/>
                  </a:cubicBezTo>
                  <a:cubicBezTo>
                    <a:pt x="17530" y="25873"/>
                    <a:pt x="20841" y="24604"/>
                    <a:pt x="23361" y="22066"/>
                  </a:cubicBezTo>
                  <a:cubicBezTo>
                    <a:pt x="28436" y="17026"/>
                    <a:pt x="28436" y="8822"/>
                    <a:pt x="23361" y="3781"/>
                  </a:cubicBezTo>
                  <a:cubicBezTo>
                    <a:pt x="20841" y="1261"/>
                    <a:pt x="17530" y="1"/>
                    <a:pt x="142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1" name="Google Shape;15421;p41"/>
            <p:cNvSpPr/>
            <p:nvPr/>
          </p:nvSpPr>
          <p:spPr>
            <a:xfrm>
              <a:off x="6236425" y="1581075"/>
              <a:ext cx="486700" cy="447950"/>
            </a:xfrm>
            <a:custGeom>
              <a:avLst/>
              <a:gdLst/>
              <a:ahLst/>
              <a:cxnLst/>
              <a:rect l="l" t="t" r="r" b="b"/>
              <a:pathLst>
                <a:path w="19468" h="17918" extrusionOk="0">
                  <a:moveTo>
                    <a:pt x="9758" y="0"/>
                  </a:moveTo>
                  <a:cubicBezTo>
                    <a:pt x="9200" y="0"/>
                    <a:pt x="8634" y="54"/>
                    <a:pt x="8066" y="164"/>
                  </a:cubicBezTo>
                  <a:cubicBezTo>
                    <a:pt x="3199" y="1102"/>
                    <a:pt x="1" y="5795"/>
                    <a:pt x="939" y="10662"/>
                  </a:cubicBezTo>
                  <a:cubicBezTo>
                    <a:pt x="1737" y="14926"/>
                    <a:pt x="5484" y="17917"/>
                    <a:pt x="9699" y="17917"/>
                  </a:cubicBezTo>
                  <a:cubicBezTo>
                    <a:pt x="10260" y="17917"/>
                    <a:pt x="10830" y="17864"/>
                    <a:pt x="11403" y="17754"/>
                  </a:cubicBezTo>
                  <a:cubicBezTo>
                    <a:pt x="16270" y="16850"/>
                    <a:pt x="19468" y="12157"/>
                    <a:pt x="18529" y="7290"/>
                  </a:cubicBezTo>
                  <a:cubicBezTo>
                    <a:pt x="17701" y="2996"/>
                    <a:pt x="13949" y="0"/>
                    <a:pt x="975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2" name="Google Shape;15422;p41"/>
            <p:cNvSpPr/>
            <p:nvPr/>
          </p:nvSpPr>
          <p:spPr>
            <a:xfrm>
              <a:off x="5790600" y="2019700"/>
              <a:ext cx="223375" cy="223375"/>
            </a:xfrm>
            <a:custGeom>
              <a:avLst/>
              <a:gdLst/>
              <a:ahLst/>
              <a:cxnLst/>
              <a:rect l="l" t="t" r="r" b="b"/>
              <a:pathLst>
                <a:path w="8935" h="8935" extrusionOk="0">
                  <a:moveTo>
                    <a:pt x="4450" y="0"/>
                  </a:moveTo>
                  <a:cubicBezTo>
                    <a:pt x="1982" y="0"/>
                    <a:pt x="0" y="1982"/>
                    <a:pt x="0" y="4450"/>
                  </a:cubicBezTo>
                  <a:cubicBezTo>
                    <a:pt x="0" y="6918"/>
                    <a:pt x="1982" y="8934"/>
                    <a:pt x="4450" y="8934"/>
                  </a:cubicBezTo>
                  <a:cubicBezTo>
                    <a:pt x="6918" y="8934"/>
                    <a:pt x="8934" y="6918"/>
                    <a:pt x="8934" y="4450"/>
                  </a:cubicBezTo>
                  <a:cubicBezTo>
                    <a:pt x="8934" y="1982"/>
                    <a:pt x="6918" y="0"/>
                    <a:pt x="4450" y="0"/>
                  </a:cubicBezTo>
                  <a:close/>
                </a:path>
              </a:pathLst>
            </a:custGeom>
            <a:solidFill>
              <a:srgbClr val="BA5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3" name="Google Shape;15423;p41"/>
            <p:cNvSpPr/>
            <p:nvPr/>
          </p:nvSpPr>
          <p:spPr>
            <a:xfrm>
              <a:off x="6139100" y="2137025"/>
              <a:ext cx="363300" cy="705700"/>
            </a:xfrm>
            <a:custGeom>
              <a:avLst/>
              <a:gdLst/>
              <a:ahLst/>
              <a:cxnLst/>
              <a:rect l="l" t="t" r="r" b="b"/>
              <a:pathLst>
                <a:path w="14532" h="28228" extrusionOk="0">
                  <a:moveTo>
                    <a:pt x="11854" y="0"/>
                  </a:moveTo>
                  <a:lnTo>
                    <a:pt x="0" y="10151"/>
                  </a:lnTo>
                  <a:lnTo>
                    <a:pt x="452" y="28228"/>
                  </a:lnTo>
                  <a:lnTo>
                    <a:pt x="14531" y="26594"/>
                  </a:lnTo>
                  <a:lnTo>
                    <a:pt x="11854" y="0"/>
                  </a:ln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4" name="Google Shape;15424;p41"/>
            <p:cNvSpPr/>
            <p:nvPr/>
          </p:nvSpPr>
          <p:spPr>
            <a:xfrm>
              <a:off x="6140825" y="2368200"/>
              <a:ext cx="203400" cy="191325"/>
            </a:xfrm>
            <a:custGeom>
              <a:avLst/>
              <a:gdLst/>
              <a:ahLst/>
              <a:cxnLst/>
              <a:rect l="l" t="t" r="r" b="b"/>
              <a:pathLst>
                <a:path w="8136" h="7653" extrusionOk="0">
                  <a:moveTo>
                    <a:pt x="8135" y="0"/>
                  </a:moveTo>
                  <a:lnTo>
                    <a:pt x="1" y="3581"/>
                  </a:lnTo>
                  <a:lnTo>
                    <a:pt x="105" y="7613"/>
                  </a:lnTo>
                  <a:cubicBezTo>
                    <a:pt x="105" y="7613"/>
                    <a:pt x="383" y="7652"/>
                    <a:pt x="836" y="7652"/>
                  </a:cubicBezTo>
                  <a:cubicBezTo>
                    <a:pt x="2714" y="7652"/>
                    <a:pt x="7603" y="6975"/>
                    <a:pt x="8135" y="0"/>
                  </a:cubicBezTo>
                  <a:close/>
                </a:path>
              </a:pathLst>
            </a:custGeom>
            <a:solidFill>
              <a:srgbClr val="BA5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5" name="Google Shape;15425;p41"/>
            <p:cNvSpPr/>
            <p:nvPr/>
          </p:nvSpPr>
          <p:spPr>
            <a:xfrm>
              <a:off x="5813200" y="1640825"/>
              <a:ext cx="735175" cy="839625"/>
            </a:xfrm>
            <a:custGeom>
              <a:avLst/>
              <a:gdLst/>
              <a:ahLst/>
              <a:cxnLst/>
              <a:rect l="l" t="t" r="r" b="b"/>
              <a:pathLst>
                <a:path w="29407" h="33585" extrusionOk="0">
                  <a:moveTo>
                    <a:pt x="14419" y="0"/>
                  </a:moveTo>
                  <a:cubicBezTo>
                    <a:pt x="11053" y="0"/>
                    <a:pt x="7567" y="1224"/>
                    <a:pt x="4658" y="3684"/>
                  </a:cubicBezTo>
                  <a:cubicBezTo>
                    <a:pt x="3546" y="4622"/>
                    <a:pt x="2816" y="5943"/>
                    <a:pt x="2538" y="7403"/>
                  </a:cubicBezTo>
                  <a:cubicBezTo>
                    <a:pt x="1669" y="11679"/>
                    <a:pt x="0" y="20578"/>
                    <a:pt x="1530" y="25097"/>
                  </a:cubicBezTo>
                  <a:cubicBezTo>
                    <a:pt x="3190" y="30137"/>
                    <a:pt x="6923" y="33584"/>
                    <a:pt x="12794" y="33584"/>
                  </a:cubicBezTo>
                  <a:cubicBezTo>
                    <a:pt x="13808" y="33584"/>
                    <a:pt x="14885" y="33482"/>
                    <a:pt x="16026" y="33267"/>
                  </a:cubicBezTo>
                  <a:cubicBezTo>
                    <a:pt x="16026" y="33267"/>
                    <a:pt x="24995" y="32849"/>
                    <a:pt x="27219" y="19674"/>
                  </a:cubicBezTo>
                  <a:cubicBezTo>
                    <a:pt x="29406" y="6602"/>
                    <a:pt x="22235" y="0"/>
                    <a:pt x="14419" y="0"/>
                  </a:cubicBez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6" name="Google Shape;15426;p41"/>
            <p:cNvSpPr/>
            <p:nvPr/>
          </p:nvSpPr>
          <p:spPr>
            <a:xfrm>
              <a:off x="5860350" y="2032000"/>
              <a:ext cx="60625" cy="50975"/>
            </a:xfrm>
            <a:custGeom>
              <a:avLst/>
              <a:gdLst/>
              <a:ahLst/>
              <a:cxnLst/>
              <a:rect l="l" t="t" r="r" b="b"/>
              <a:pathLst>
                <a:path w="2425" h="2039" extrusionOk="0">
                  <a:moveTo>
                    <a:pt x="1310" y="0"/>
                  </a:moveTo>
                  <a:cubicBezTo>
                    <a:pt x="557" y="0"/>
                    <a:pt x="0" y="833"/>
                    <a:pt x="409" y="1524"/>
                  </a:cubicBezTo>
                  <a:cubicBezTo>
                    <a:pt x="607" y="1875"/>
                    <a:pt x="945" y="2038"/>
                    <a:pt x="1283" y="2038"/>
                  </a:cubicBezTo>
                  <a:cubicBezTo>
                    <a:pt x="1716" y="2038"/>
                    <a:pt x="2149" y="1769"/>
                    <a:pt x="2286" y="1281"/>
                  </a:cubicBezTo>
                  <a:cubicBezTo>
                    <a:pt x="2425" y="725"/>
                    <a:pt x="2112" y="169"/>
                    <a:pt x="1556" y="30"/>
                  </a:cubicBezTo>
                  <a:cubicBezTo>
                    <a:pt x="1472" y="10"/>
                    <a:pt x="1390" y="0"/>
                    <a:pt x="1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7" name="Google Shape;15427;p41"/>
            <p:cNvSpPr/>
            <p:nvPr/>
          </p:nvSpPr>
          <p:spPr>
            <a:xfrm>
              <a:off x="6076075" y="2036125"/>
              <a:ext cx="61300" cy="51200"/>
            </a:xfrm>
            <a:custGeom>
              <a:avLst/>
              <a:gdLst/>
              <a:ahLst/>
              <a:cxnLst/>
              <a:rect l="l" t="t" r="r" b="b"/>
              <a:pathLst>
                <a:path w="2452" h="2048" extrusionOk="0">
                  <a:moveTo>
                    <a:pt x="1276" y="0"/>
                  </a:moveTo>
                  <a:cubicBezTo>
                    <a:pt x="537" y="0"/>
                    <a:pt x="1" y="850"/>
                    <a:pt x="435" y="1533"/>
                  </a:cubicBezTo>
                  <a:cubicBezTo>
                    <a:pt x="633" y="1884"/>
                    <a:pt x="972" y="2047"/>
                    <a:pt x="1307" y="2047"/>
                  </a:cubicBezTo>
                  <a:cubicBezTo>
                    <a:pt x="1736" y="2047"/>
                    <a:pt x="2161" y="1778"/>
                    <a:pt x="2278" y="1290"/>
                  </a:cubicBezTo>
                  <a:cubicBezTo>
                    <a:pt x="2452" y="734"/>
                    <a:pt x="2104" y="178"/>
                    <a:pt x="1548" y="39"/>
                  </a:cubicBezTo>
                  <a:cubicBezTo>
                    <a:pt x="1455" y="13"/>
                    <a:pt x="1364" y="0"/>
                    <a:pt x="12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8" name="Google Shape;15428;p41"/>
            <p:cNvSpPr/>
            <p:nvPr/>
          </p:nvSpPr>
          <p:spPr>
            <a:xfrm>
              <a:off x="5935725" y="2110075"/>
              <a:ext cx="40875" cy="71300"/>
            </a:xfrm>
            <a:custGeom>
              <a:avLst/>
              <a:gdLst/>
              <a:ahLst/>
              <a:cxnLst/>
              <a:rect l="l" t="t" r="r" b="b"/>
              <a:pathLst>
                <a:path w="1635" h="2852" fill="none" extrusionOk="0">
                  <a:moveTo>
                    <a:pt x="1009" y="1"/>
                  </a:moveTo>
                  <a:lnTo>
                    <a:pt x="1" y="2434"/>
                  </a:lnTo>
                  <a:lnTo>
                    <a:pt x="1635" y="2851"/>
                  </a:lnTo>
                </a:path>
              </a:pathLst>
            </a:custGeom>
            <a:noFill/>
            <a:ln w="15650" cap="rnd" cmpd="sng">
              <a:solidFill>
                <a:srgbClr val="BA5F3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9" name="Google Shape;15429;p41"/>
            <p:cNvSpPr/>
            <p:nvPr/>
          </p:nvSpPr>
          <p:spPr>
            <a:xfrm>
              <a:off x="6062625" y="1847575"/>
              <a:ext cx="166000" cy="92025"/>
            </a:xfrm>
            <a:custGeom>
              <a:avLst/>
              <a:gdLst/>
              <a:ahLst/>
              <a:cxnLst/>
              <a:rect l="l" t="t" r="r" b="b"/>
              <a:pathLst>
                <a:path w="6640" h="3681" extrusionOk="0">
                  <a:moveTo>
                    <a:pt x="1320" y="0"/>
                  </a:moveTo>
                  <a:cubicBezTo>
                    <a:pt x="791" y="0"/>
                    <a:pt x="307" y="373"/>
                    <a:pt x="174" y="906"/>
                  </a:cubicBezTo>
                  <a:cubicBezTo>
                    <a:pt x="0" y="1567"/>
                    <a:pt x="417" y="2262"/>
                    <a:pt x="1113" y="2366"/>
                  </a:cubicBezTo>
                  <a:cubicBezTo>
                    <a:pt x="2468" y="2575"/>
                    <a:pt x="3789" y="2957"/>
                    <a:pt x="5041" y="3548"/>
                  </a:cubicBezTo>
                  <a:cubicBezTo>
                    <a:pt x="5198" y="3638"/>
                    <a:pt x="5370" y="3681"/>
                    <a:pt x="5541" y="3681"/>
                  </a:cubicBezTo>
                  <a:cubicBezTo>
                    <a:pt x="5896" y="3681"/>
                    <a:pt x="6243" y="3495"/>
                    <a:pt x="6431" y="3166"/>
                  </a:cubicBezTo>
                  <a:cubicBezTo>
                    <a:pt x="6640" y="2679"/>
                    <a:pt x="6501" y="2123"/>
                    <a:pt x="6084" y="1810"/>
                  </a:cubicBezTo>
                  <a:cubicBezTo>
                    <a:pt x="4830" y="658"/>
                    <a:pt x="3212" y="1"/>
                    <a:pt x="1521" y="1"/>
                  </a:cubicBezTo>
                  <a:cubicBezTo>
                    <a:pt x="1478" y="1"/>
                    <a:pt x="1434" y="1"/>
                    <a:pt x="1391" y="2"/>
                  </a:cubicBezTo>
                  <a:cubicBezTo>
                    <a:pt x="1367" y="1"/>
                    <a:pt x="1344" y="0"/>
                    <a:pt x="1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0" name="Google Shape;15430;p41"/>
            <p:cNvSpPr/>
            <p:nvPr/>
          </p:nvSpPr>
          <p:spPr>
            <a:xfrm>
              <a:off x="5830575" y="1843625"/>
              <a:ext cx="112125" cy="82500"/>
            </a:xfrm>
            <a:custGeom>
              <a:avLst/>
              <a:gdLst/>
              <a:ahLst/>
              <a:cxnLst/>
              <a:rect l="l" t="t" r="r" b="b"/>
              <a:pathLst>
                <a:path w="4485" h="3300" extrusionOk="0">
                  <a:moveTo>
                    <a:pt x="3321" y="0"/>
                  </a:moveTo>
                  <a:cubicBezTo>
                    <a:pt x="1893" y="0"/>
                    <a:pt x="1026" y="838"/>
                    <a:pt x="452" y="1412"/>
                  </a:cubicBezTo>
                  <a:cubicBezTo>
                    <a:pt x="105" y="1759"/>
                    <a:pt x="0" y="2246"/>
                    <a:pt x="105" y="2733"/>
                  </a:cubicBezTo>
                  <a:cubicBezTo>
                    <a:pt x="182" y="3092"/>
                    <a:pt x="411" y="3300"/>
                    <a:pt x="679" y="3300"/>
                  </a:cubicBezTo>
                  <a:cubicBezTo>
                    <a:pt x="774" y="3300"/>
                    <a:pt x="874" y="3274"/>
                    <a:pt x="974" y="3219"/>
                  </a:cubicBezTo>
                  <a:cubicBezTo>
                    <a:pt x="1773" y="2767"/>
                    <a:pt x="2712" y="2455"/>
                    <a:pt x="3651" y="2350"/>
                  </a:cubicBezTo>
                  <a:cubicBezTo>
                    <a:pt x="4102" y="2281"/>
                    <a:pt x="4485" y="1655"/>
                    <a:pt x="4450" y="995"/>
                  </a:cubicBezTo>
                  <a:cubicBezTo>
                    <a:pt x="4381" y="438"/>
                    <a:pt x="4102" y="56"/>
                    <a:pt x="3720" y="21"/>
                  </a:cubicBezTo>
                  <a:cubicBezTo>
                    <a:pt x="3582" y="7"/>
                    <a:pt x="3450" y="0"/>
                    <a:pt x="33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1" name="Google Shape;15431;p41"/>
            <p:cNvSpPr/>
            <p:nvPr/>
          </p:nvSpPr>
          <p:spPr>
            <a:xfrm>
              <a:off x="5936600" y="2223050"/>
              <a:ext cx="150375" cy="62200"/>
            </a:xfrm>
            <a:custGeom>
              <a:avLst/>
              <a:gdLst/>
              <a:ahLst/>
              <a:cxnLst/>
              <a:rect l="l" t="t" r="r" b="b"/>
              <a:pathLst>
                <a:path w="6015" h="2488" extrusionOk="0">
                  <a:moveTo>
                    <a:pt x="5702" y="1"/>
                  </a:moveTo>
                  <a:lnTo>
                    <a:pt x="1" y="453"/>
                  </a:lnTo>
                  <a:cubicBezTo>
                    <a:pt x="1" y="453"/>
                    <a:pt x="188" y="2487"/>
                    <a:pt x="2673" y="2487"/>
                  </a:cubicBezTo>
                  <a:cubicBezTo>
                    <a:pt x="2807" y="2487"/>
                    <a:pt x="2947" y="2481"/>
                    <a:pt x="3094" y="2469"/>
                  </a:cubicBezTo>
                  <a:cubicBezTo>
                    <a:pt x="6014" y="2226"/>
                    <a:pt x="5702" y="1"/>
                    <a:pt x="57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2" name="Google Shape;15432;p41"/>
            <p:cNvSpPr/>
            <p:nvPr/>
          </p:nvSpPr>
          <p:spPr>
            <a:xfrm>
              <a:off x="5879250" y="1593300"/>
              <a:ext cx="969025" cy="763625"/>
            </a:xfrm>
            <a:custGeom>
              <a:avLst/>
              <a:gdLst/>
              <a:ahLst/>
              <a:cxnLst/>
              <a:rect l="l" t="t" r="r" b="b"/>
              <a:pathLst>
                <a:path w="38761" h="30545" extrusionOk="0">
                  <a:moveTo>
                    <a:pt x="14365" y="0"/>
                  </a:moveTo>
                  <a:cubicBezTo>
                    <a:pt x="1649" y="0"/>
                    <a:pt x="0" y="8678"/>
                    <a:pt x="0" y="8678"/>
                  </a:cubicBezTo>
                  <a:cubicBezTo>
                    <a:pt x="1849" y="8811"/>
                    <a:pt x="3701" y="8877"/>
                    <a:pt x="5554" y="8877"/>
                  </a:cubicBezTo>
                  <a:cubicBezTo>
                    <a:pt x="9518" y="8877"/>
                    <a:pt x="13483" y="8576"/>
                    <a:pt x="17416" y="7983"/>
                  </a:cubicBezTo>
                  <a:lnTo>
                    <a:pt x="17416" y="7983"/>
                  </a:lnTo>
                  <a:cubicBezTo>
                    <a:pt x="16478" y="16048"/>
                    <a:pt x="21171" y="20185"/>
                    <a:pt x="21171" y="20185"/>
                  </a:cubicBezTo>
                  <a:lnTo>
                    <a:pt x="23117" y="30544"/>
                  </a:lnTo>
                  <a:cubicBezTo>
                    <a:pt x="30070" y="24217"/>
                    <a:pt x="38761" y="3638"/>
                    <a:pt x="20093" y="509"/>
                  </a:cubicBezTo>
                  <a:cubicBezTo>
                    <a:pt x="17970" y="156"/>
                    <a:pt x="16068" y="0"/>
                    <a:pt x="143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3" name="Google Shape;15433;p41"/>
            <p:cNvSpPr/>
            <p:nvPr/>
          </p:nvSpPr>
          <p:spPr>
            <a:xfrm>
              <a:off x="6334600" y="2013400"/>
              <a:ext cx="320750" cy="271175"/>
            </a:xfrm>
            <a:custGeom>
              <a:avLst/>
              <a:gdLst/>
              <a:ahLst/>
              <a:cxnLst/>
              <a:rect l="l" t="t" r="r" b="b"/>
              <a:pathLst>
                <a:path w="12830" h="10847" extrusionOk="0">
                  <a:moveTo>
                    <a:pt x="6708" y="0"/>
                  </a:moveTo>
                  <a:cubicBezTo>
                    <a:pt x="2848" y="0"/>
                    <a:pt x="1" y="4240"/>
                    <a:pt x="2018" y="7970"/>
                  </a:cubicBezTo>
                  <a:cubicBezTo>
                    <a:pt x="3047" y="9916"/>
                    <a:pt x="4911" y="10847"/>
                    <a:pt x="6772" y="10847"/>
                  </a:cubicBezTo>
                  <a:cubicBezTo>
                    <a:pt x="8998" y="10847"/>
                    <a:pt x="11219" y="9515"/>
                    <a:pt x="11995" y="6996"/>
                  </a:cubicBezTo>
                  <a:cubicBezTo>
                    <a:pt x="12829" y="4146"/>
                    <a:pt x="11230" y="1121"/>
                    <a:pt x="8345" y="252"/>
                  </a:cubicBezTo>
                  <a:cubicBezTo>
                    <a:pt x="7787" y="80"/>
                    <a:pt x="7238" y="0"/>
                    <a:pt x="6708" y="0"/>
                  </a:cubicBez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4" name="Google Shape;15434;p41"/>
            <p:cNvSpPr/>
            <p:nvPr/>
          </p:nvSpPr>
          <p:spPr>
            <a:xfrm>
              <a:off x="6439800" y="2081400"/>
              <a:ext cx="126025" cy="108650"/>
            </a:xfrm>
            <a:custGeom>
              <a:avLst/>
              <a:gdLst/>
              <a:ahLst/>
              <a:cxnLst/>
              <a:rect l="l" t="t" r="r" b="b"/>
              <a:pathLst>
                <a:path w="5041" h="4346" fill="none" extrusionOk="0">
                  <a:moveTo>
                    <a:pt x="5041" y="1113"/>
                  </a:moveTo>
                  <a:cubicBezTo>
                    <a:pt x="5041" y="1113"/>
                    <a:pt x="1043" y="0"/>
                    <a:pt x="0" y="4346"/>
                  </a:cubicBezTo>
                </a:path>
              </a:pathLst>
            </a:custGeom>
            <a:noFill/>
            <a:ln w="15650" cap="rnd" cmpd="sng">
              <a:solidFill>
                <a:srgbClr val="BA5F3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5" name="Google Shape;15435;p41"/>
            <p:cNvSpPr/>
            <p:nvPr/>
          </p:nvSpPr>
          <p:spPr>
            <a:xfrm>
              <a:off x="5677625" y="3996825"/>
              <a:ext cx="1564350" cy="1003075"/>
            </a:xfrm>
            <a:custGeom>
              <a:avLst/>
              <a:gdLst/>
              <a:ahLst/>
              <a:cxnLst/>
              <a:rect l="l" t="t" r="r" b="b"/>
              <a:pathLst>
                <a:path w="62574" h="40123" extrusionOk="0">
                  <a:moveTo>
                    <a:pt x="16304" y="0"/>
                  </a:moveTo>
                  <a:cubicBezTo>
                    <a:pt x="16304" y="0"/>
                    <a:pt x="4519" y="7718"/>
                    <a:pt x="0" y="33581"/>
                  </a:cubicBezTo>
                  <a:cubicBezTo>
                    <a:pt x="0" y="33581"/>
                    <a:pt x="11017" y="40123"/>
                    <a:pt x="29775" y="40123"/>
                  </a:cubicBezTo>
                  <a:cubicBezTo>
                    <a:pt x="38975" y="40123"/>
                    <a:pt x="50036" y="38549"/>
                    <a:pt x="62573" y="33859"/>
                  </a:cubicBezTo>
                  <a:cubicBezTo>
                    <a:pt x="62573" y="33859"/>
                    <a:pt x="55829" y="12237"/>
                    <a:pt x="442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6" name="Google Shape;15436;p41"/>
            <p:cNvSpPr/>
            <p:nvPr/>
          </p:nvSpPr>
          <p:spPr>
            <a:xfrm>
              <a:off x="5526400" y="3356325"/>
              <a:ext cx="391975" cy="630975"/>
            </a:xfrm>
            <a:custGeom>
              <a:avLst/>
              <a:gdLst/>
              <a:ahLst/>
              <a:cxnLst/>
              <a:rect l="l" t="t" r="r" b="b"/>
              <a:pathLst>
                <a:path w="15679" h="25239" extrusionOk="0">
                  <a:moveTo>
                    <a:pt x="15678" y="0"/>
                  </a:moveTo>
                  <a:lnTo>
                    <a:pt x="3720" y="487"/>
                  </a:lnTo>
                  <a:lnTo>
                    <a:pt x="0" y="14601"/>
                  </a:lnTo>
                  <a:lnTo>
                    <a:pt x="7857" y="25238"/>
                  </a:lnTo>
                  <a:lnTo>
                    <a:pt x="15678" y="0"/>
                  </a:ln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7" name="Google Shape;15437;p41"/>
            <p:cNvSpPr/>
            <p:nvPr/>
          </p:nvSpPr>
          <p:spPr>
            <a:xfrm>
              <a:off x="5507275" y="2828800"/>
              <a:ext cx="449350" cy="798700"/>
            </a:xfrm>
            <a:custGeom>
              <a:avLst/>
              <a:gdLst/>
              <a:ahLst/>
              <a:cxnLst/>
              <a:rect l="l" t="t" r="r" b="b"/>
              <a:pathLst>
                <a:path w="17974" h="31948" extrusionOk="0">
                  <a:moveTo>
                    <a:pt x="16443" y="0"/>
                  </a:moveTo>
                  <a:cubicBezTo>
                    <a:pt x="16443" y="0"/>
                    <a:pt x="5389" y="557"/>
                    <a:pt x="1" y="23674"/>
                  </a:cubicBezTo>
                  <a:lnTo>
                    <a:pt x="17973" y="31947"/>
                  </a:lnTo>
                  <a:lnTo>
                    <a:pt x="1644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8" name="Google Shape;15438;p41"/>
            <p:cNvSpPr/>
            <p:nvPr/>
          </p:nvSpPr>
          <p:spPr>
            <a:xfrm>
              <a:off x="4995400" y="3166000"/>
              <a:ext cx="753500" cy="931400"/>
            </a:xfrm>
            <a:custGeom>
              <a:avLst/>
              <a:gdLst/>
              <a:ahLst/>
              <a:cxnLst/>
              <a:rect l="l" t="t" r="r" b="b"/>
              <a:pathLst>
                <a:path w="30140" h="37256" extrusionOk="0">
                  <a:moveTo>
                    <a:pt x="4902" y="0"/>
                  </a:moveTo>
                  <a:lnTo>
                    <a:pt x="0" y="2156"/>
                  </a:lnTo>
                  <a:lnTo>
                    <a:pt x="17625" y="33720"/>
                  </a:lnTo>
                  <a:cubicBezTo>
                    <a:pt x="18706" y="35991"/>
                    <a:pt x="20933" y="37255"/>
                    <a:pt x="23216" y="37255"/>
                  </a:cubicBezTo>
                  <a:cubicBezTo>
                    <a:pt x="24532" y="37255"/>
                    <a:pt x="25867" y="36835"/>
                    <a:pt x="27011" y="35945"/>
                  </a:cubicBezTo>
                  <a:cubicBezTo>
                    <a:pt x="29584" y="33929"/>
                    <a:pt x="30140" y="30209"/>
                    <a:pt x="28228" y="27532"/>
                  </a:cubicBezTo>
                  <a:lnTo>
                    <a:pt x="4902" y="0"/>
                  </a:ln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9" name="Google Shape;15439;p41"/>
            <p:cNvSpPr/>
            <p:nvPr/>
          </p:nvSpPr>
          <p:spPr>
            <a:xfrm>
              <a:off x="4613000" y="2741525"/>
              <a:ext cx="504950" cy="554850"/>
            </a:xfrm>
            <a:custGeom>
              <a:avLst/>
              <a:gdLst/>
              <a:ahLst/>
              <a:cxnLst/>
              <a:rect l="l" t="t" r="r" b="b"/>
              <a:pathLst>
                <a:path w="20198" h="22194" extrusionOk="0">
                  <a:moveTo>
                    <a:pt x="5272" y="1"/>
                  </a:moveTo>
                  <a:cubicBezTo>
                    <a:pt x="4986" y="1"/>
                    <a:pt x="4704" y="123"/>
                    <a:pt x="4520" y="363"/>
                  </a:cubicBezTo>
                  <a:lnTo>
                    <a:pt x="4277" y="676"/>
                  </a:lnTo>
                  <a:cubicBezTo>
                    <a:pt x="3964" y="1023"/>
                    <a:pt x="3964" y="1545"/>
                    <a:pt x="4277" y="1927"/>
                  </a:cubicBezTo>
                  <a:lnTo>
                    <a:pt x="9839" y="7767"/>
                  </a:lnTo>
                  <a:lnTo>
                    <a:pt x="9839" y="7767"/>
                  </a:lnTo>
                  <a:lnTo>
                    <a:pt x="2504" y="1927"/>
                  </a:lnTo>
                  <a:cubicBezTo>
                    <a:pt x="2324" y="1763"/>
                    <a:pt x="2093" y="1682"/>
                    <a:pt x="1861" y="1682"/>
                  </a:cubicBezTo>
                  <a:cubicBezTo>
                    <a:pt x="1553" y="1682"/>
                    <a:pt x="1242" y="1824"/>
                    <a:pt x="1044" y="2101"/>
                  </a:cubicBezTo>
                  <a:lnTo>
                    <a:pt x="905" y="2344"/>
                  </a:lnTo>
                  <a:cubicBezTo>
                    <a:pt x="592" y="2727"/>
                    <a:pt x="661" y="3283"/>
                    <a:pt x="1044" y="3630"/>
                  </a:cubicBezTo>
                  <a:lnTo>
                    <a:pt x="8483" y="9922"/>
                  </a:lnTo>
                  <a:lnTo>
                    <a:pt x="1600" y="5959"/>
                  </a:lnTo>
                  <a:cubicBezTo>
                    <a:pt x="1445" y="5866"/>
                    <a:pt x="1274" y="5822"/>
                    <a:pt x="1105" y="5822"/>
                  </a:cubicBezTo>
                  <a:cubicBezTo>
                    <a:pt x="707" y="5822"/>
                    <a:pt x="321" y="6066"/>
                    <a:pt x="175" y="6481"/>
                  </a:cubicBezTo>
                  <a:lnTo>
                    <a:pt x="140" y="6620"/>
                  </a:lnTo>
                  <a:cubicBezTo>
                    <a:pt x="1" y="7002"/>
                    <a:pt x="140" y="7454"/>
                    <a:pt x="487" y="7732"/>
                  </a:cubicBezTo>
                  <a:lnTo>
                    <a:pt x="7197" y="12599"/>
                  </a:lnTo>
                  <a:lnTo>
                    <a:pt x="7197" y="12599"/>
                  </a:lnTo>
                  <a:lnTo>
                    <a:pt x="2747" y="10166"/>
                  </a:lnTo>
                  <a:cubicBezTo>
                    <a:pt x="2604" y="10094"/>
                    <a:pt x="2455" y="10061"/>
                    <a:pt x="2310" y="10061"/>
                  </a:cubicBezTo>
                  <a:cubicBezTo>
                    <a:pt x="1823" y="10061"/>
                    <a:pt x="1383" y="10437"/>
                    <a:pt x="1357" y="11000"/>
                  </a:cubicBezTo>
                  <a:cubicBezTo>
                    <a:pt x="1322" y="11313"/>
                    <a:pt x="1496" y="11661"/>
                    <a:pt x="1774" y="11869"/>
                  </a:cubicBezTo>
                  <a:lnTo>
                    <a:pt x="17104" y="22194"/>
                  </a:lnTo>
                  <a:lnTo>
                    <a:pt x="20198" y="16979"/>
                  </a:lnTo>
                  <a:lnTo>
                    <a:pt x="20094" y="13433"/>
                  </a:lnTo>
                  <a:cubicBezTo>
                    <a:pt x="20059" y="11556"/>
                    <a:pt x="19572" y="9749"/>
                    <a:pt x="18703" y="8115"/>
                  </a:cubicBezTo>
                  <a:lnTo>
                    <a:pt x="17174" y="5195"/>
                  </a:lnTo>
                  <a:cubicBezTo>
                    <a:pt x="16934" y="4782"/>
                    <a:pt x="16505" y="4545"/>
                    <a:pt x="16064" y="4545"/>
                  </a:cubicBezTo>
                  <a:cubicBezTo>
                    <a:pt x="15799" y="4545"/>
                    <a:pt x="15531" y="4630"/>
                    <a:pt x="15296" y="4812"/>
                  </a:cubicBezTo>
                  <a:cubicBezTo>
                    <a:pt x="14775" y="5195"/>
                    <a:pt x="14532" y="5890"/>
                    <a:pt x="14740" y="6516"/>
                  </a:cubicBezTo>
                  <a:lnTo>
                    <a:pt x="15679" y="9853"/>
                  </a:lnTo>
                  <a:lnTo>
                    <a:pt x="5980" y="293"/>
                  </a:lnTo>
                  <a:cubicBezTo>
                    <a:pt x="5784" y="97"/>
                    <a:pt x="5526" y="1"/>
                    <a:pt x="5272" y="1"/>
                  </a:cubicBez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0" name="Google Shape;15440;p41"/>
            <p:cNvSpPr/>
            <p:nvPr/>
          </p:nvSpPr>
          <p:spPr>
            <a:xfrm>
              <a:off x="5662850" y="2812275"/>
              <a:ext cx="1354900" cy="1087225"/>
            </a:xfrm>
            <a:custGeom>
              <a:avLst/>
              <a:gdLst/>
              <a:ahLst/>
              <a:cxnLst/>
              <a:rect l="l" t="t" r="r" b="b"/>
              <a:pathLst>
                <a:path w="54196" h="43489" extrusionOk="0">
                  <a:moveTo>
                    <a:pt x="41646" y="1"/>
                  </a:moveTo>
                  <a:lnTo>
                    <a:pt x="12341" y="348"/>
                  </a:lnTo>
                  <a:lnTo>
                    <a:pt x="10220" y="661"/>
                  </a:lnTo>
                  <a:cubicBezTo>
                    <a:pt x="10220" y="661"/>
                    <a:pt x="0" y="24648"/>
                    <a:pt x="7161" y="32156"/>
                  </a:cubicBezTo>
                  <a:lnTo>
                    <a:pt x="16895" y="43489"/>
                  </a:lnTo>
                  <a:lnTo>
                    <a:pt x="44809" y="43489"/>
                  </a:lnTo>
                  <a:cubicBezTo>
                    <a:pt x="44809" y="43489"/>
                    <a:pt x="54195" y="32087"/>
                    <a:pt x="53917" y="16826"/>
                  </a:cubicBezTo>
                  <a:cubicBezTo>
                    <a:pt x="53674" y="1600"/>
                    <a:pt x="41646" y="1"/>
                    <a:pt x="416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1" name="Google Shape;15441;p41"/>
            <p:cNvSpPr/>
            <p:nvPr/>
          </p:nvSpPr>
          <p:spPr>
            <a:xfrm>
              <a:off x="5971375" y="2762625"/>
              <a:ext cx="732650" cy="538975"/>
            </a:xfrm>
            <a:custGeom>
              <a:avLst/>
              <a:gdLst/>
              <a:ahLst/>
              <a:cxnLst/>
              <a:rect l="l" t="t" r="r" b="b"/>
              <a:pathLst>
                <a:path w="29306" h="21559" extrusionOk="0">
                  <a:moveTo>
                    <a:pt x="13485" y="0"/>
                  </a:moveTo>
                  <a:cubicBezTo>
                    <a:pt x="12501" y="0"/>
                    <a:pt x="11993" y="40"/>
                    <a:pt x="11993" y="40"/>
                  </a:cubicBezTo>
                  <a:cubicBezTo>
                    <a:pt x="9734" y="40"/>
                    <a:pt x="0" y="2334"/>
                    <a:pt x="0" y="2334"/>
                  </a:cubicBezTo>
                  <a:lnTo>
                    <a:pt x="8586" y="21558"/>
                  </a:lnTo>
                  <a:cubicBezTo>
                    <a:pt x="15018" y="14536"/>
                    <a:pt x="21935" y="8001"/>
                    <a:pt x="29305" y="1987"/>
                  </a:cubicBezTo>
                  <a:cubicBezTo>
                    <a:pt x="21384" y="249"/>
                    <a:pt x="15946" y="0"/>
                    <a:pt x="13485" y="0"/>
                  </a:cubicBez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2" name="Google Shape;15442;p41"/>
            <p:cNvSpPr/>
            <p:nvPr/>
          </p:nvSpPr>
          <p:spPr>
            <a:xfrm>
              <a:off x="6843900" y="3414550"/>
              <a:ext cx="331150" cy="1519150"/>
            </a:xfrm>
            <a:custGeom>
              <a:avLst/>
              <a:gdLst/>
              <a:ahLst/>
              <a:cxnLst/>
              <a:rect l="l" t="t" r="r" b="b"/>
              <a:pathLst>
                <a:path w="13246" h="60766" extrusionOk="0">
                  <a:moveTo>
                    <a:pt x="1" y="0"/>
                  </a:moveTo>
                  <a:lnTo>
                    <a:pt x="3581" y="60766"/>
                  </a:lnTo>
                  <a:lnTo>
                    <a:pt x="12029" y="58437"/>
                  </a:lnTo>
                  <a:lnTo>
                    <a:pt x="13245" y="396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E7D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3" name="Google Shape;15443;p41"/>
            <p:cNvSpPr/>
            <p:nvPr/>
          </p:nvSpPr>
          <p:spPr>
            <a:xfrm>
              <a:off x="6704000" y="2812275"/>
              <a:ext cx="657025" cy="787400"/>
            </a:xfrm>
            <a:custGeom>
              <a:avLst/>
              <a:gdLst/>
              <a:ahLst/>
              <a:cxnLst/>
              <a:rect l="l" t="t" r="r" b="b"/>
              <a:pathLst>
                <a:path w="26281" h="31496" extrusionOk="0">
                  <a:moveTo>
                    <a:pt x="0" y="1"/>
                  </a:moveTo>
                  <a:lnTo>
                    <a:pt x="4554" y="31496"/>
                  </a:lnTo>
                  <a:lnTo>
                    <a:pt x="26281" y="27950"/>
                  </a:lnTo>
                  <a:cubicBezTo>
                    <a:pt x="26281" y="27950"/>
                    <a:pt x="20232" y="10916"/>
                    <a:pt x="17103" y="5632"/>
                  </a:cubicBezTo>
                  <a:cubicBezTo>
                    <a:pt x="13940" y="383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4" name="Google Shape;15444;p41"/>
            <p:cNvSpPr/>
            <p:nvPr/>
          </p:nvSpPr>
          <p:spPr>
            <a:xfrm>
              <a:off x="6704000" y="3295475"/>
              <a:ext cx="139925" cy="315500"/>
            </a:xfrm>
            <a:custGeom>
              <a:avLst/>
              <a:gdLst/>
              <a:ahLst/>
              <a:cxnLst/>
              <a:rect l="l" t="t" r="r" b="b"/>
              <a:pathLst>
                <a:path w="5597" h="12620" fill="none" extrusionOk="0">
                  <a:moveTo>
                    <a:pt x="5597" y="11994"/>
                  </a:moveTo>
                  <a:lnTo>
                    <a:pt x="1564" y="12620"/>
                  </a:lnTo>
                  <a:lnTo>
                    <a:pt x="0" y="1"/>
                  </a:lnTo>
                </a:path>
              </a:pathLst>
            </a:custGeom>
            <a:noFill/>
            <a:ln w="21725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5" name="Google Shape;15445;p41"/>
            <p:cNvSpPr/>
            <p:nvPr/>
          </p:nvSpPr>
          <p:spPr>
            <a:xfrm>
              <a:off x="5724550" y="3088650"/>
              <a:ext cx="111275" cy="469325"/>
            </a:xfrm>
            <a:custGeom>
              <a:avLst/>
              <a:gdLst/>
              <a:ahLst/>
              <a:cxnLst/>
              <a:rect l="l" t="t" r="r" b="b"/>
              <a:pathLst>
                <a:path w="4451" h="18773" fill="none" extrusionOk="0">
                  <a:moveTo>
                    <a:pt x="4450" y="0"/>
                  </a:moveTo>
                  <a:cubicBezTo>
                    <a:pt x="4450" y="0"/>
                    <a:pt x="0" y="11576"/>
                    <a:pt x="3199" y="18772"/>
                  </a:cubicBezTo>
                </a:path>
              </a:pathLst>
            </a:custGeom>
            <a:noFill/>
            <a:ln w="21725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6" name="Google Shape;15446;p41"/>
            <p:cNvSpPr/>
            <p:nvPr/>
          </p:nvSpPr>
          <p:spPr>
            <a:xfrm>
              <a:off x="4978025" y="2987825"/>
              <a:ext cx="26950" cy="136475"/>
            </a:xfrm>
            <a:custGeom>
              <a:avLst/>
              <a:gdLst/>
              <a:ahLst/>
              <a:cxnLst/>
              <a:rect l="l" t="t" r="r" b="b"/>
              <a:pathLst>
                <a:path w="1078" h="5459" fill="none" extrusionOk="0">
                  <a:moveTo>
                    <a:pt x="1078" y="1"/>
                  </a:moveTo>
                  <a:cubicBezTo>
                    <a:pt x="139" y="1670"/>
                    <a:pt x="0" y="3686"/>
                    <a:pt x="695" y="5459"/>
                  </a:cubicBezTo>
                </a:path>
              </a:pathLst>
            </a:custGeom>
            <a:noFill/>
            <a:ln w="15650" cap="rnd" cmpd="sng">
              <a:solidFill>
                <a:srgbClr val="BA5F3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7" name="Google Shape;15447;p41"/>
            <p:cNvSpPr/>
            <p:nvPr/>
          </p:nvSpPr>
          <p:spPr>
            <a:xfrm>
              <a:off x="6085200" y="3899475"/>
              <a:ext cx="697900" cy="98250"/>
            </a:xfrm>
            <a:custGeom>
              <a:avLst/>
              <a:gdLst/>
              <a:ahLst/>
              <a:cxnLst/>
              <a:rect l="l" t="t" r="r" b="b"/>
              <a:pathLst>
                <a:path w="27916" h="3930" extrusionOk="0">
                  <a:moveTo>
                    <a:pt x="1" y="1"/>
                  </a:moveTo>
                  <a:lnTo>
                    <a:pt x="1" y="3929"/>
                  </a:lnTo>
                  <a:lnTo>
                    <a:pt x="27915" y="3929"/>
                  </a:lnTo>
                  <a:lnTo>
                    <a:pt x="279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48" name="Google Shape;15448;p41"/>
          <p:cNvGrpSpPr/>
          <p:nvPr/>
        </p:nvGrpSpPr>
        <p:grpSpPr>
          <a:xfrm rot="-3050512">
            <a:off x="553866" y="4038483"/>
            <a:ext cx="2606833" cy="1539740"/>
            <a:chOff x="-402457" y="-822038"/>
            <a:chExt cx="3075707" cy="1816683"/>
          </a:xfrm>
        </p:grpSpPr>
        <p:sp>
          <p:nvSpPr>
            <p:cNvPr id="15449" name="Google Shape;15449;p41"/>
            <p:cNvSpPr/>
            <p:nvPr/>
          </p:nvSpPr>
          <p:spPr>
            <a:xfrm rot="5400000">
              <a:off x="1374772" y="718177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0" name="Google Shape;15450;p41"/>
            <p:cNvSpPr/>
            <p:nvPr/>
          </p:nvSpPr>
          <p:spPr>
            <a:xfrm rot="5400000">
              <a:off x="227055" y="-1451550"/>
              <a:ext cx="1816683" cy="3075707"/>
            </a:xfrm>
            <a:custGeom>
              <a:avLst/>
              <a:gdLst/>
              <a:ahLst/>
              <a:cxnLst/>
              <a:rect l="l" t="t" r="r" b="b"/>
              <a:pathLst>
                <a:path w="31541" h="53400" extrusionOk="0">
                  <a:moveTo>
                    <a:pt x="28043" y="21312"/>
                  </a:moveTo>
                  <a:lnTo>
                    <a:pt x="28015" y="21326"/>
                  </a:lnTo>
                  <a:lnTo>
                    <a:pt x="28015" y="21312"/>
                  </a:lnTo>
                  <a:close/>
                  <a:moveTo>
                    <a:pt x="23761" y="1"/>
                  </a:moveTo>
                  <a:cubicBezTo>
                    <a:pt x="23579" y="15"/>
                    <a:pt x="23397" y="43"/>
                    <a:pt x="23215" y="99"/>
                  </a:cubicBezTo>
                  <a:cubicBezTo>
                    <a:pt x="23061" y="127"/>
                    <a:pt x="22921" y="169"/>
                    <a:pt x="22781" y="224"/>
                  </a:cubicBezTo>
                  <a:cubicBezTo>
                    <a:pt x="22473" y="350"/>
                    <a:pt x="22194" y="532"/>
                    <a:pt x="21956" y="770"/>
                  </a:cubicBezTo>
                  <a:cubicBezTo>
                    <a:pt x="21704" y="994"/>
                    <a:pt x="21466" y="1232"/>
                    <a:pt x="21242" y="1498"/>
                  </a:cubicBezTo>
                  <a:cubicBezTo>
                    <a:pt x="21032" y="1750"/>
                    <a:pt x="20836" y="2016"/>
                    <a:pt x="20668" y="2296"/>
                  </a:cubicBezTo>
                  <a:cubicBezTo>
                    <a:pt x="20514" y="2561"/>
                    <a:pt x="20388" y="2841"/>
                    <a:pt x="20262" y="3121"/>
                  </a:cubicBezTo>
                  <a:cubicBezTo>
                    <a:pt x="20137" y="3415"/>
                    <a:pt x="20011" y="3709"/>
                    <a:pt x="19871" y="4003"/>
                  </a:cubicBezTo>
                  <a:cubicBezTo>
                    <a:pt x="19745" y="4283"/>
                    <a:pt x="19591" y="4590"/>
                    <a:pt x="19451" y="4884"/>
                  </a:cubicBezTo>
                  <a:cubicBezTo>
                    <a:pt x="19325" y="5178"/>
                    <a:pt x="19199" y="5472"/>
                    <a:pt x="19087" y="5766"/>
                  </a:cubicBezTo>
                  <a:cubicBezTo>
                    <a:pt x="18961" y="6074"/>
                    <a:pt x="18835" y="6340"/>
                    <a:pt x="18723" y="6619"/>
                  </a:cubicBezTo>
                  <a:cubicBezTo>
                    <a:pt x="18653" y="6801"/>
                    <a:pt x="18597" y="6969"/>
                    <a:pt x="18527" y="7151"/>
                  </a:cubicBezTo>
                  <a:cubicBezTo>
                    <a:pt x="18303" y="7669"/>
                    <a:pt x="18093" y="8201"/>
                    <a:pt x="17912" y="8732"/>
                  </a:cubicBezTo>
                  <a:cubicBezTo>
                    <a:pt x="17870" y="8816"/>
                    <a:pt x="17828" y="8900"/>
                    <a:pt x="17800" y="8998"/>
                  </a:cubicBezTo>
                  <a:cubicBezTo>
                    <a:pt x="17744" y="9124"/>
                    <a:pt x="17674" y="9250"/>
                    <a:pt x="17618" y="9390"/>
                  </a:cubicBezTo>
                  <a:cubicBezTo>
                    <a:pt x="17492" y="9698"/>
                    <a:pt x="17366" y="10020"/>
                    <a:pt x="17240" y="10342"/>
                  </a:cubicBezTo>
                  <a:cubicBezTo>
                    <a:pt x="17212" y="10398"/>
                    <a:pt x="17156" y="10440"/>
                    <a:pt x="17114" y="10496"/>
                  </a:cubicBezTo>
                  <a:cubicBezTo>
                    <a:pt x="17114" y="10300"/>
                    <a:pt x="17100" y="10104"/>
                    <a:pt x="17100" y="9908"/>
                  </a:cubicBezTo>
                  <a:cubicBezTo>
                    <a:pt x="17100" y="9712"/>
                    <a:pt x="17100" y="9558"/>
                    <a:pt x="17100" y="9404"/>
                  </a:cubicBezTo>
                  <a:cubicBezTo>
                    <a:pt x="17100" y="9236"/>
                    <a:pt x="17114" y="9082"/>
                    <a:pt x="17114" y="8914"/>
                  </a:cubicBezTo>
                  <a:cubicBezTo>
                    <a:pt x="17114" y="8593"/>
                    <a:pt x="17128" y="8257"/>
                    <a:pt x="17156" y="7921"/>
                  </a:cubicBezTo>
                  <a:cubicBezTo>
                    <a:pt x="17170" y="7599"/>
                    <a:pt x="17198" y="7221"/>
                    <a:pt x="17240" y="6871"/>
                  </a:cubicBezTo>
                  <a:cubicBezTo>
                    <a:pt x="17282" y="6507"/>
                    <a:pt x="17352" y="6200"/>
                    <a:pt x="17422" y="5878"/>
                  </a:cubicBezTo>
                  <a:cubicBezTo>
                    <a:pt x="17548" y="5150"/>
                    <a:pt x="17660" y="4436"/>
                    <a:pt x="17814" y="3709"/>
                  </a:cubicBezTo>
                  <a:cubicBezTo>
                    <a:pt x="17884" y="3387"/>
                    <a:pt x="17968" y="3079"/>
                    <a:pt x="18038" y="2757"/>
                  </a:cubicBezTo>
                  <a:cubicBezTo>
                    <a:pt x="18079" y="2603"/>
                    <a:pt x="18107" y="2449"/>
                    <a:pt x="18149" y="2296"/>
                  </a:cubicBezTo>
                  <a:cubicBezTo>
                    <a:pt x="18177" y="2142"/>
                    <a:pt x="18233" y="1988"/>
                    <a:pt x="18261" y="1820"/>
                  </a:cubicBezTo>
                  <a:cubicBezTo>
                    <a:pt x="18317" y="1582"/>
                    <a:pt x="18289" y="1316"/>
                    <a:pt x="18149" y="1106"/>
                  </a:cubicBezTo>
                  <a:cubicBezTo>
                    <a:pt x="18079" y="1008"/>
                    <a:pt x="17982" y="952"/>
                    <a:pt x="17856" y="952"/>
                  </a:cubicBezTo>
                  <a:lnTo>
                    <a:pt x="17814" y="952"/>
                  </a:lnTo>
                  <a:cubicBezTo>
                    <a:pt x="17730" y="966"/>
                    <a:pt x="17646" y="994"/>
                    <a:pt x="17562" y="1050"/>
                  </a:cubicBezTo>
                  <a:cubicBezTo>
                    <a:pt x="17492" y="1092"/>
                    <a:pt x="17422" y="1134"/>
                    <a:pt x="17366" y="1176"/>
                  </a:cubicBezTo>
                  <a:cubicBezTo>
                    <a:pt x="17338" y="1190"/>
                    <a:pt x="17310" y="1204"/>
                    <a:pt x="17282" y="1218"/>
                  </a:cubicBezTo>
                  <a:cubicBezTo>
                    <a:pt x="17226" y="1218"/>
                    <a:pt x="17184" y="1232"/>
                    <a:pt x="17128" y="1246"/>
                  </a:cubicBezTo>
                  <a:cubicBezTo>
                    <a:pt x="17030" y="1274"/>
                    <a:pt x="16932" y="1330"/>
                    <a:pt x="16848" y="1386"/>
                  </a:cubicBezTo>
                  <a:cubicBezTo>
                    <a:pt x="16806" y="1428"/>
                    <a:pt x="16764" y="1470"/>
                    <a:pt x="16722" y="1512"/>
                  </a:cubicBezTo>
                  <a:cubicBezTo>
                    <a:pt x="16596" y="1568"/>
                    <a:pt x="16484" y="1624"/>
                    <a:pt x="16372" y="1708"/>
                  </a:cubicBezTo>
                  <a:cubicBezTo>
                    <a:pt x="16078" y="1918"/>
                    <a:pt x="15799" y="2156"/>
                    <a:pt x="15547" y="2407"/>
                  </a:cubicBezTo>
                  <a:cubicBezTo>
                    <a:pt x="15295" y="2631"/>
                    <a:pt x="15071" y="2869"/>
                    <a:pt x="14847" y="3107"/>
                  </a:cubicBezTo>
                  <a:cubicBezTo>
                    <a:pt x="14623" y="3331"/>
                    <a:pt x="14371" y="3583"/>
                    <a:pt x="14147" y="3835"/>
                  </a:cubicBezTo>
                  <a:cubicBezTo>
                    <a:pt x="13924" y="4101"/>
                    <a:pt x="13686" y="4353"/>
                    <a:pt x="13476" y="4618"/>
                  </a:cubicBezTo>
                  <a:cubicBezTo>
                    <a:pt x="13266" y="4884"/>
                    <a:pt x="13056" y="5136"/>
                    <a:pt x="12874" y="5416"/>
                  </a:cubicBezTo>
                  <a:cubicBezTo>
                    <a:pt x="12720" y="5626"/>
                    <a:pt x="12566" y="5850"/>
                    <a:pt x="12412" y="6074"/>
                  </a:cubicBezTo>
                  <a:cubicBezTo>
                    <a:pt x="11978" y="6480"/>
                    <a:pt x="11545" y="6885"/>
                    <a:pt x="11139" y="7305"/>
                  </a:cubicBezTo>
                  <a:cubicBezTo>
                    <a:pt x="10831" y="8229"/>
                    <a:pt x="10579" y="9180"/>
                    <a:pt x="10355" y="10132"/>
                  </a:cubicBezTo>
                  <a:cubicBezTo>
                    <a:pt x="10103" y="10733"/>
                    <a:pt x="9865" y="11335"/>
                    <a:pt x="9656" y="11951"/>
                  </a:cubicBezTo>
                  <a:cubicBezTo>
                    <a:pt x="9460" y="12455"/>
                    <a:pt x="9306" y="12972"/>
                    <a:pt x="9124" y="13490"/>
                  </a:cubicBezTo>
                  <a:cubicBezTo>
                    <a:pt x="9012" y="13826"/>
                    <a:pt x="8914" y="14162"/>
                    <a:pt x="8816" y="14498"/>
                  </a:cubicBezTo>
                  <a:cubicBezTo>
                    <a:pt x="8718" y="14848"/>
                    <a:pt x="8620" y="15169"/>
                    <a:pt x="8522" y="15505"/>
                  </a:cubicBezTo>
                  <a:cubicBezTo>
                    <a:pt x="8424" y="15841"/>
                    <a:pt x="8326" y="16191"/>
                    <a:pt x="8242" y="16541"/>
                  </a:cubicBezTo>
                  <a:cubicBezTo>
                    <a:pt x="8172" y="16849"/>
                    <a:pt x="8116" y="17156"/>
                    <a:pt x="8046" y="17478"/>
                  </a:cubicBezTo>
                  <a:cubicBezTo>
                    <a:pt x="8046" y="17128"/>
                    <a:pt x="8060" y="16751"/>
                    <a:pt x="8074" y="16401"/>
                  </a:cubicBezTo>
                  <a:cubicBezTo>
                    <a:pt x="8074" y="15911"/>
                    <a:pt x="8102" y="15421"/>
                    <a:pt x="8130" y="14931"/>
                  </a:cubicBezTo>
                  <a:cubicBezTo>
                    <a:pt x="8172" y="14260"/>
                    <a:pt x="8214" y="13574"/>
                    <a:pt x="8284" y="12902"/>
                  </a:cubicBezTo>
                  <a:cubicBezTo>
                    <a:pt x="8298" y="12749"/>
                    <a:pt x="8312" y="12581"/>
                    <a:pt x="8340" y="12427"/>
                  </a:cubicBezTo>
                  <a:cubicBezTo>
                    <a:pt x="8368" y="12273"/>
                    <a:pt x="8410" y="12105"/>
                    <a:pt x="8438" y="11951"/>
                  </a:cubicBezTo>
                  <a:cubicBezTo>
                    <a:pt x="8494" y="11615"/>
                    <a:pt x="8550" y="11293"/>
                    <a:pt x="8606" y="10957"/>
                  </a:cubicBezTo>
                  <a:cubicBezTo>
                    <a:pt x="8634" y="10789"/>
                    <a:pt x="8676" y="10636"/>
                    <a:pt x="8718" y="10468"/>
                  </a:cubicBezTo>
                  <a:lnTo>
                    <a:pt x="8760" y="10230"/>
                  </a:lnTo>
                  <a:cubicBezTo>
                    <a:pt x="8802" y="10090"/>
                    <a:pt x="8802" y="9950"/>
                    <a:pt x="8788" y="9810"/>
                  </a:cubicBezTo>
                  <a:cubicBezTo>
                    <a:pt x="8788" y="9754"/>
                    <a:pt x="8760" y="9698"/>
                    <a:pt x="8732" y="9656"/>
                  </a:cubicBezTo>
                  <a:cubicBezTo>
                    <a:pt x="8676" y="9586"/>
                    <a:pt x="8606" y="9530"/>
                    <a:pt x="8522" y="9516"/>
                  </a:cubicBezTo>
                  <a:cubicBezTo>
                    <a:pt x="8494" y="9502"/>
                    <a:pt x="8466" y="9502"/>
                    <a:pt x="8438" y="9502"/>
                  </a:cubicBezTo>
                  <a:cubicBezTo>
                    <a:pt x="8256" y="9502"/>
                    <a:pt x="8130" y="9656"/>
                    <a:pt x="8018" y="9754"/>
                  </a:cubicBezTo>
                  <a:cubicBezTo>
                    <a:pt x="7934" y="9838"/>
                    <a:pt x="7864" y="9922"/>
                    <a:pt x="7808" y="10020"/>
                  </a:cubicBezTo>
                  <a:cubicBezTo>
                    <a:pt x="7697" y="10174"/>
                    <a:pt x="7599" y="10342"/>
                    <a:pt x="7501" y="10496"/>
                  </a:cubicBezTo>
                  <a:cubicBezTo>
                    <a:pt x="7333" y="10789"/>
                    <a:pt x="7179" y="11083"/>
                    <a:pt x="7011" y="11377"/>
                  </a:cubicBezTo>
                  <a:cubicBezTo>
                    <a:pt x="6857" y="11671"/>
                    <a:pt x="6661" y="11979"/>
                    <a:pt x="6507" y="12273"/>
                  </a:cubicBezTo>
                  <a:cubicBezTo>
                    <a:pt x="6339" y="12581"/>
                    <a:pt x="6185" y="12874"/>
                    <a:pt x="6031" y="13182"/>
                  </a:cubicBezTo>
                  <a:cubicBezTo>
                    <a:pt x="5737" y="13812"/>
                    <a:pt x="5444" y="14442"/>
                    <a:pt x="5178" y="15071"/>
                  </a:cubicBezTo>
                  <a:cubicBezTo>
                    <a:pt x="5108" y="15225"/>
                    <a:pt x="5066" y="15365"/>
                    <a:pt x="4996" y="15519"/>
                  </a:cubicBezTo>
                  <a:cubicBezTo>
                    <a:pt x="4926" y="15687"/>
                    <a:pt x="4856" y="15883"/>
                    <a:pt x="4786" y="16065"/>
                  </a:cubicBezTo>
                  <a:cubicBezTo>
                    <a:pt x="4646" y="16373"/>
                    <a:pt x="4534" y="16695"/>
                    <a:pt x="4422" y="17016"/>
                  </a:cubicBezTo>
                  <a:cubicBezTo>
                    <a:pt x="4044" y="17786"/>
                    <a:pt x="3708" y="18598"/>
                    <a:pt x="3443" y="19423"/>
                  </a:cubicBezTo>
                  <a:cubicBezTo>
                    <a:pt x="2295" y="21858"/>
                    <a:pt x="2141" y="24279"/>
                    <a:pt x="2337" y="26882"/>
                  </a:cubicBezTo>
                  <a:lnTo>
                    <a:pt x="2337" y="27036"/>
                  </a:lnTo>
                  <a:lnTo>
                    <a:pt x="2337" y="27819"/>
                  </a:lnTo>
                  <a:cubicBezTo>
                    <a:pt x="2337" y="27889"/>
                    <a:pt x="2323" y="27959"/>
                    <a:pt x="2323" y="28029"/>
                  </a:cubicBezTo>
                  <a:cubicBezTo>
                    <a:pt x="2309" y="28407"/>
                    <a:pt x="2323" y="28799"/>
                    <a:pt x="2323" y="29177"/>
                  </a:cubicBezTo>
                  <a:cubicBezTo>
                    <a:pt x="2323" y="29527"/>
                    <a:pt x="2337" y="29862"/>
                    <a:pt x="2365" y="30198"/>
                  </a:cubicBezTo>
                  <a:cubicBezTo>
                    <a:pt x="2393" y="30548"/>
                    <a:pt x="2435" y="30856"/>
                    <a:pt x="2463" y="31192"/>
                  </a:cubicBezTo>
                  <a:cubicBezTo>
                    <a:pt x="2505" y="31514"/>
                    <a:pt x="2533" y="31849"/>
                    <a:pt x="2561" y="32185"/>
                  </a:cubicBezTo>
                  <a:cubicBezTo>
                    <a:pt x="2631" y="32829"/>
                    <a:pt x="2715" y="33473"/>
                    <a:pt x="2841" y="34102"/>
                  </a:cubicBezTo>
                  <a:cubicBezTo>
                    <a:pt x="2911" y="34452"/>
                    <a:pt x="2967" y="34802"/>
                    <a:pt x="3051" y="35138"/>
                  </a:cubicBezTo>
                  <a:cubicBezTo>
                    <a:pt x="3079" y="35292"/>
                    <a:pt x="3121" y="35446"/>
                    <a:pt x="3163" y="35614"/>
                  </a:cubicBezTo>
                  <a:cubicBezTo>
                    <a:pt x="2981" y="35222"/>
                    <a:pt x="2785" y="34844"/>
                    <a:pt x="2589" y="34466"/>
                  </a:cubicBezTo>
                  <a:cubicBezTo>
                    <a:pt x="2435" y="34158"/>
                    <a:pt x="2267" y="33836"/>
                    <a:pt x="2113" y="33515"/>
                  </a:cubicBezTo>
                  <a:cubicBezTo>
                    <a:pt x="2057" y="33361"/>
                    <a:pt x="2015" y="33207"/>
                    <a:pt x="1959" y="33053"/>
                  </a:cubicBezTo>
                  <a:cubicBezTo>
                    <a:pt x="1847" y="32731"/>
                    <a:pt x="1721" y="32395"/>
                    <a:pt x="1623" y="32073"/>
                  </a:cubicBezTo>
                  <a:cubicBezTo>
                    <a:pt x="1525" y="31737"/>
                    <a:pt x="1456" y="31430"/>
                    <a:pt x="1372" y="31108"/>
                  </a:cubicBezTo>
                  <a:cubicBezTo>
                    <a:pt x="1288" y="30702"/>
                    <a:pt x="1218" y="30296"/>
                    <a:pt x="1148" y="29890"/>
                  </a:cubicBezTo>
                  <a:cubicBezTo>
                    <a:pt x="1106" y="29680"/>
                    <a:pt x="1078" y="29485"/>
                    <a:pt x="1050" y="29289"/>
                  </a:cubicBezTo>
                  <a:lnTo>
                    <a:pt x="1008" y="28953"/>
                  </a:lnTo>
                  <a:cubicBezTo>
                    <a:pt x="1008" y="28897"/>
                    <a:pt x="994" y="28841"/>
                    <a:pt x="980" y="28785"/>
                  </a:cubicBezTo>
                  <a:cubicBezTo>
                    <a:pt x="966" y="28645"/>
                    <a:pt x="910" y="28519"/>
                    <a:pt x="812" y="28421"/>
                  </a:cubicBezTo>
                  <a:cubicBezTo>
                    <a:pt x="742" y="28379"/>
                    <a:pt x="672" y="28351"/>
                    <a:pt x="602" y="28351"/>
                  </a:cubicBezTo>
                  <a:cubicBezTo>
                    <a:pt x="532" y="28351"/>
                    <a:pt x="462" y="28365"/>
                    <a:pt x="406" y="28407"/>
                  </a:cubicBezTo>
                  <a:cubicBezTo>
                    <a:pt x="280" y="28505"/>
                    <a:pt x="210" y="28645"/>
                    <a:pt x="224" y="28799"/>
                  </a:cubicBezTo>
                  <a:cubicBezTo>
                    <a:pt x="224" y="28883"/>
                    <a:pt x="210" y="28967"/>
                    <a:pt x="210" y="29051"/>
                  </a:cubicBezTo>
                  <a:cubicBezTo>
                    <a:pt x="196" y="29205"/>
                    <a:pt x="182" y="29359"/>
                    <a:pt x="168" y="29527"/>
                  </a:cubicBezTo>
                  <a:cubicBezTo>
                    <a:pt x="140" y="29848"/>
                    <a:pt x="84" y="30170"/>
                    <a:pt x="56" y="30506"/>
                  </a:cubicBezTo>
                  <a:cubicBezTo>
                    <a:pt x="28" y="30828"/>
                    <a:pt x="28" y="31220"/>
                    <a:pt x="14" y="31570"/>
                  </a:cubicBezTo>
                  <a:cubicBezTo>
                    <a:pt x="0" y="31933"/>
                    <a:pt x="0" y="32241"/>
                    <a:pt x="0" y="32577"/>
                  </a:cubicBezTo>
                  <a:lnTo>
                    <a:pt x="0" y="33081"/>
                  </a:lnTo>
                  <a:cubicBezTo>
                    <a:pt x="0" y="33235"/>
                    <a:pt x="0" y="33389"/>
                    <a:pt x="0" y="33557"/>
                  </a:cubicBezTo>
                  <a:cubicBezTo>
                    <a:pt x="0" y="33906"/>
                    <a:pt x="0" y="34242"/>
                    <a:pt x="14" y="34578"/>
                  </a:cubicBezTo>
                  <a:lnTo>
                    <a:pt x="14" y="35054"/>
                  </a:lnTo>
                  <a:lnTo>
                    <a:pt x="14" y="36103"/>
                  </a:lnTo>
                  <a:cubicBezTo>
                    <a:pt x="14" y="36453"/>
                    <a:pt x="14" y="36789"/>
                    <a:pt x="28" y="37125"/>
                  </a:cubicBezTo>
                  <a:cubicBezTo>
                    <a:pt x="70" y="37839"/>
                    <a:pt x="126" y="38552"/>
                    <a:pt x="182" y="39266"/>
                  </a:cubicBezTo>
                  <a:cubicBezTo>
                    <a:pt x="210" y="39616"/>
                    <a:pt x="238" y="39966"/>
                    <a:pt x="266" y="40315"/>
                  </a:cubicBezTo>
                  <a:cubicBezTo>
                    <a:pt x="294" y="40665"/>
                    <a:pt x="350" y="41029"/>
                    <a:pt x="392" y="41393"/>
                  </a:cubicBezTo>
                  <a:cubicBezTo>
                    <a:pt x="434" y="41743"/>
                    <a:pt x="476" y="42065"/>
                    <a:pt x="518" y="42400"/>
                  </a:cubicBezTo>
                  <a:cubicBezTo>
                    <a:pt x="574" y="42736"/>
                    <a:pt x="602" y="43072"/>
                    <a:pt x="658" y="43408"/>
                  </a:cubicBezTo>
                  <a:cubicBezTo>
                    <a:pt x="756" y="44094"/>
                    <a:pt x="854" y="44765"/>
                    <a:pt x="994" y="45437"/>
                  </a:cubicBezTo>
                  <a:cubicBezTo>
                    <a:pt x="1120" y="46109"/>
                    <a:pt x="1246" y="46794"/>
                    <a:pt x="1372" y="47480"/>
                  </a:cubicBezTo>
                  <a:cubicBezTo>
                    <a:pt x="1456" y="47830"/>
                    <a:pt x="1511" y="48194"/>
                    <a:pt x="1581" y="48543"/>
                  </a:cubicBezTo>
                  <a:cubicBezTo>
                    <a:pt x="1665" y="48879"/>
                    <a:pt x="1735" y="49201"/>
                    <a:pt x="1819" y="49523"/>
                  </a:cubicBezTo>
                  <a:cubicBezTo>
                    <a:pt x="1917" y="49845"/>
                    <a:pt x="1973" y="50153"/>
                    <a:pt x="2071" y="50461"/>
                  </a:cubicBezTo>
                  <a:cubicBezTo>
                    <a:pt x="2155" y="50782"/>
                    <a:pt x="2239" y="51090"/>
                    <a:pt x="2323" y="51398"/>
                  </a:cubicBezTo>
                  <a:cubicBezTo>
                    <a:pt x="2407" y="51706"/>
                    <a:pt x="2519" y="52014"/>
                    <a:pt x="2645" y="52322"/>
                  </a:cubicBezTo>
                  <a:cubicBezTo>
                    <a:pt x="2715" y="52490"/>
                    <a:pt x="2785" y="52643"/>
                    <a:pt x="2883" y="52797"/>
                  </a:cubicBezTo>
                  <a:cubicBezTo>
                    <a:pt x="2967" y="52951"/>
                    <a:pt x="3079" y="53077"/>
                    <a:pt x="3219" y="53189"/>
                  </a:cubicBezTo>
                  <a:cubicBezTo>
                    <a:pt x="3275" y="53231"/>
                    <a:pt x="3345" y="53259"/>
                    <a:pt x="3415" y="53287"/>
                  </a:cubicBezTo>
                  <a:cubicBezTo>
                    <a:pt x="3443" y="53301"/>
                    <a:pt x="3471" y="53315"/>
                    <a:pt x="3499" y="53315"/>
                  </a:cubicBezTo>
                  <a:cubicBezTo>
                    <a:pt x="3582" y="53371"/>
                    <a:pt x="3680" y="53399"/>
                    <a:pt x="3792" y="53399"/>
                  </a:cubicBezTo>
                  <a:cubicBezTo>
                    <a:pt x="3802" y="53400"/>
                    <a:pt x="3811" y="53400"/>
                    <a:pt x="3820" y="53400"/>
                  </a:cubicBezTo>
                  <a:cubicBezTo>
                    <a:pt x="4046" y="53400"/>
                    <a:pt x="4233" y="53239"/>
                    <a:pt x="4394" y="53091"/>
                  </a:cubicBezTo>
                  <a:cubicBezTo>
                    <a:pt x="4506" y="52979"/>
                    <a:pt x="4604" y="52867"/>
                    <a:pt x="4702" y="52741"/>
                  </a:cubicBezTo>
                  <a:cubicBezTo>
                    <a:pt x="4758" y="52671"/>
                    <a:pt x="4814" y="52588"/>
                    <a:pt x="4856" y="52504"/>
                  </a:cubicBezTo>
                  <a:cubicBezTo>
                    <a:pt x="4898" y="52448"/>
                    <a:pt x="4940" y="52392"/>
                    <a:pt x="4968" y="52336"/>
                  </a:cubicBezTo>
                  <a:cubicBezTo>
                    <a:pt x="4996" y="52266"/>
                    <a:pt x="5024" y="52210"/>
                    <a:pt x="5052" y="52154"/>
                  </a:cubicBezTo>
                  <a:cubicBezTo>
                    <a:pt x="5094" y="52056"/>
                    <a:pt x="5150" y="51944"/>
                    <a:pt x="5206" y="51846"/>
                  </a:cubicBezTo>
                  <a:lnTo>
                    <a:pt x="5528" y="51230"/>
                  </a:lnTo>
                  <a:cubicBezTo>
                    <a:pt x="5751" y="50782"/>
                    <a:pt x="5989" y="50363"/>
                    <a:pt x="6255" y="49929"/>
                  </a:cubicBezTo>
                  <a:cubicBezTo>
                    <a:pt x="6521" y="49509"/>
                    <a:pt x="6815" y="49089"/>
                    <a:pt x="7081" y="48669"/>
                  </a:cubicBezTo>
                  <a:lnTo>
                    <a:pt x="7081" y="48683"/>
                  </a:lnTo>
                  <a:cubicBezTo>
                    <a:pt x="7473" y="48110"/>
                    <a:pt x="7878" y="47536"/>
                    <a:pt x="8298" y="46976"/>
                  </a:cubicBezTo>
                  <a:cubicBezTo>
                    <a:pt x="8522" y="46682"/>
                    <a:pt x="8746" y="46402"/>
                    <a:pt x="8956" y="46095"/>
                  </a:cubicBezTo>
                  <a:lnTo>
                    <a:pt x="9628" y="45199"/>
                  </a:lnTo>
                  <a:cubicBezTo>
                    <a:pt x="9837" y="44905"/>
                    <a:pt x="10061" y="44625"/>
                    <a:pt x="10271" y="44345"/>
                  </a:cubicBezTo>
                  <a:cubicBezTo>
                    <a:pt x="10481" y="44066"/>
                    <a:pt x="10677" y="43800"/>
                    <a:pt x="10887" y="43534"/>
                  </a:cubicBezTo>
                  <a:cubicBezTo>
                    <a:pt x="11335" y="42974"/>
                    <a:pt x="11769" y="42414"/>
                    <a:pt x="12202" y="41841"/>
                  </a:cubicBezTo>
                  <a:cubicBezTo>
                    <a:pt x="12398" y="41575"/>
                    <a:pt x="12594" y="41309"/>
                    <a:pt x="12790" y="41043"/>
                  </a:cubicBezTo>
                  <a:lnTo>
                    <a:pt x="13476" y="40161"/>
                  </a:lnTo>
                  <a:cubicBezTo>
                    <a:pt x="13910" y="39602"/>
                    <a:pt x="14301" y="39028"/>
                    <a:pt x="14721" y="38468"/>
                  </a:cubicBezTo>
                  <a:cubicBezTo>
                    <a:pt x="14735" y="38440"/>
                    <a:pt x="14749" y="38412"/>
                    <a:pt x="14777" y="38384"/>
                  </a:cubicBezTo>
                  <a:lnTo>
                    <a:pt x="15183" y="37895"/>
                  </a:lnTo>
                  <a:lnTo>
                    <a:pt x="15673" y="37307"/>
                  </a:lnTo>
                  <a:cubicBezTo>
                    <a:pt x="15897" y="37083"/>
                    <a:pt x="16120" y="36859"/>
                    <a:pt x="16330" y="36621"/>
                  </a:cubicBezTo>
                  <a:cubicBezTo>
                    <a:pt x="16456" y="36495"/>
                    <a:pt x="16582" y="36369"/>
                    <a:pt x="16708" y="36229"/>
                  </a:cubicBezTo>
                  <a:lnTo>
                    <a:pt x="16890" y="36033"/>
                  </a:lnTo>
                  <a:cubicBezTo>
                    <a:pt x="16932" y="35977"/>
                    <a:pt x="16974" y="35921"/>
                    <a:pt x="17016" y="35851"/>
                  </a:cubicBezTo>
                  <a:cubicBezTo>
                    <a:pt x="17044" y="35824"/>
                    <a:pt x="17058" y="35796"/>
                    <a:pt x="17072" y="35768"/>
                  </a:cubicBezTo>
                  <a:cubicBezTo>
                    <a:pt x="17114" y="35712"/>
                    <a:pt x="17114" y="35656"/>
                    <a:pt x="17114" y="35600"/>
                  </a:cubicBezTo>
                  <a:cubicBezTo>
                    <a:pt x="17114" y="35572"/>
                    <a:pt x="17114" y="35530"/>
                    <a:pt x="17100" y="35502"/>
                  </a:cubicBezTo>
                  <a:cubicBezTo>
                    <a:pt x="17072" y="35390"/>
                    <a:pt x="16988" y="35306"/>
                    <a:pt x="16862" y="35278"/>
                  </a:cubicBezTo>
                  <a:cubicBezTo>
                    <a:pt x="16834" y="35264"/>
                    <a:pt x="16806" y="35264"/>
                    <a:pt x="16778" y="35264"/>
                  </a:cubicBezTo>
                  <a:cubicBezTo>
                    <a:pt x="16638" y="35278"/>
                    <a:pt x="16512" y="35320"/>
                    <a:pt x="16400" y="35376"/>
                  </a:cubicBezTo>
                  <a:cubicBezTo>
                    <a:pt x="16274" y="35432"/>
                    <a:pt x="16162" y="35488"/>
                    <a:pt x="16050" y="35544"/>
                  </a:cubicBezTo>
                  <a:cubicBezTo>
                    <a:pt x="15855" y="35628"/>
                    <a:pt x="15659" y="35726"/>
                    <a:pt x="15463" y="35810"/>
                  </a:cubicBezTo>
                  <a:cubicBezTo>
                    <a:pt x="15281" y="35893"/>
                    <a:pt x="15029" y="35991"/>
                    <a:pt x="14819" y="36061"/>
                  </a:cubicBezTo>
                  <a:cubicBezTo>
                    <a:pt x="14567" y="36159"/>
                    <a:pt x="14315" y="36243"/>
                    <a:pt x="14049" y="36313"/>
                  </a:cubicBezTo>
                  <a:cubicBezTo>
                    <a:pt x="13812" y="36369"/>
                    <a:pt x="13574" y="36425"/>
                    <a:pt x="13336" y="36481"/>
                  </a:cubicBezTo>
                  <a:cubicBezTo>
                    <a:pt x="13084" y="36537"/>
                    <a:pt x="12860" y="36593"/>
                    <a:pt x="12636" y="36621"/>
                  </a:cubicBezTo>
                  <a:cubicBezTo>
                    <a:pt x="12496" y="36649"/>
                    <a:pt x="12356" y="36649"/>
                    <a:pt x="12230" y="36677"/>
                  </a:cubicBezTo>
                  <a:cubicBezTo>
                    <a:pt x="12062" y="36691"/>
                    <a:pt x="11894" y="36719"/>
                    <a:pt x="11741" y="36747"/>
                  </a:cubicBezTo>
                  <a:cubicBezTo>
                    <a:pt x="11531" y="36761"/>
                    <a:pt x="11321" y="36789"/>
                    <a:pt x="11111" y="36789"/>
                  </a:cubicBezTo>
                  <a:lnTo>
                    <a:pt x="10789" y="36789"/>
                  </a:lnTo>
                  <a:cubicBezTo>
                    <a:pt x="10677" y="36789"/>
                    <a:pt x="10551" y="36775"/>
                    <a:pt x="10439" y="36775"/>
                  </a:cubicBezTo>
                  <a:lnTo>
                    <a:pt x="10145" y="36775"/>
                  </a:lnTo>
                  <a:cubicBezTo>
                    <a:pt x="10047" y="36775"/>
                    <a:pt x="9949" y="36761"/>
                    <a:pt x="9851" y="36761"/>
                  </a:cubicBezTo>
                  <a:lnTo>
                    <a:pt x="9152" y="36761"/>
                  </a:lnTo>
                  <a:cubicBezTo>
                    <a:pt x="9362" y="36509"/>
                    <a:pt x="10145" y="36173"/>
                    <a:pt x="11783" y="35698"/>
                  </a:cubicBezTo>
                  <a:cubicBezTo>
                    <a:pt x="13238" y="35040"/>
                    <a:pt x="14749" y="34368"/>
                    <a:pt x="16162" y="33557"/>
                  </a:cubicBezTo>
                  <a:cubicBezTo>
                    <a:pt x="16274" y="33515"/>
                    <a:pt x="16386" y="33473"/>
                    <a:pt x="16498" y="33431"/>
                  </a:cubicBezTo>
                  <a:cubicBezTo>
                    <a:pt x="16820" y="33291"/>
                    <a:pt x="17128" y="33137"/>
                    <a:pt x="17436" y="32969"/>
                  </a:cubicBezTo>
                  <a:cubicBezTo>
                    <a:pt x="17744" y="32815"/>
                    <a:pt x="18038" y="32647"/>
                    <a:pt x="18331" y="32479"/>
                  </a:cubicBezTo>
                  <a:cubicBezTo>
                    <a:pt x="18625" y="32297"/>
                    <a:pt x="18905" y="32101"/>
                    <a:pt x="19185" y="31905"/>
                  </a:cubicBezTo>
                  <a:cubicBezTo>
                    <a:pt x="19759" y="31514"/>
                    <a:pt x="20332" y="31122"/>
                    <a:pt x="20878" y="30688"/>
                  </a:cubicBezTo>
                  <a:cubicBezTo>
                    <a:pt x="21004" y="30590"/>
                    <a:pt x="21144" y="30478"/>
                    <a:pt x="21284" y="30366"/>
                  </a:cubicBezTo>
                  <a:cubicBezTo>
                    <a:pt x="21410" y="30254"/>
                    <a:pt x="21550" y="30142"/>
                    <a:pt x="21676" y="30030"/>
                  </a:cubicBezTo>
                  <a:cubicBezTo>
                    <a:pt x="21956" y="29806"/>
                    <a:pt x="22235" y="29582"/>
                    <a:pt x="22501" y="29331"/>
                  </a:cubicBezTo>
                  <a:cubicBezTo>
                    <a:pt x="22767" y="29093"/>
                    <a:pt x="23005" y="28855"/>
                    <a:pt x="23257" y="28603"/>
                  </a:cubicBezTo>
                  <a:cubicBezTo>
                    <a:pt x="23509" y="28365"/>
                    <a:pt x="23733" y="28127"/>
                    <a:pt x="23957" y="27889"/>
                  </a:cubicBezTo>
                  <a:cubicBezTo>
                    <a:pt x="24181" y="27637"/>
                    <a:pt x="24446" y="27344"/>
                    <a:pt x="24684" y="27064"/>
                  </a:cubicBezTo>
                  <a:cubicBezTo>
                    <a:pt x="24936" y="26798"/>
                    <a:pt x="25146" y="26560"/>
                    <a:pt x="25370" y="26308"/>
                  </a:cubicBezTo>
                  <a:cubicBezTo>
                    <a:pt x="25580" y="26042"/>
                    <a:pt x="25804" y="25748"/>
                    <a:pt x="26028" y="25468"/>
                  </a:cubicBezTo>
                  <a:cubicBezTo>
                    <a:pt x="26253" y="25164"/>
                    <a:pt x="26465" y="24847"/>
                    <a:pt x="26665" y="24530"/>
                  </a:cubicBezTo>
                  <a:lnTo>
                    <a:pt x="26665" y="24530"/>
                  </a:lnTo>
                  <a:cubicBezTo>
                    <a:pt x="26662" y="24535"/>
                    <a:pt x="26660" y="24540"/>
                    <a:pt x="26657" y="24545"/>
                  </a:cubicBezTo>
                  <a:cubicBezTo>
                    <a:pt x="27007" y="24013"/>
                    <a:pt x="27385" y="23537"/>
                    <a:pt x="27721" y="23006"/>
                  </a:cubicBezTo>
                  <a:lnTo>
                    <a:pt x="27721" y="23006"/>
                  </a:lnTo>
                  <a:lnTo>
                    <a:pt x="27679" y="23076"/>
                  </a:lnTo>
                  <a:cubicBezTo>
                    <a:pt x="27777" y="22922"/>
                    <a:pt x="27875" y="22768"/>
                    <a:pt x="27973" y="22614"/>
                  </a:cubicBezTo>
                  <a:cubicBezTo>
                    <a:pt x="28169" y="22320"/>
                    <a:pt x="28379" y="22026"/>
                    <a:pt x="28560" y="21718"/>
                  </a:cubicBezTo>
                  <a:cubicBezTo>
                    <a:pt x="28644" y="21592"/>
                    <a:pt x="28714" y="21452"/>
                    <a:pt x="28784" y="21312"/>
                  </a:cubicBezTo>
                  <a:cubicBezTo>
                    <a:pt x="28840" y="21214"/>
                    <a:pt x="28882" y="21089"/>
                    <a:pt x="28910" y="20963"/>
                  </a:cubicBezTo>
                  <a:cubicBezTo>
                    <a:pt x="28910" y="20907"/>
                    <a:pt x="28910" y="20837"/>
                    <a:pt x="28896" y="20767"/>
                  </a:cubicBezTo>
                  <a:cubicBezTo>
                    <a:pt x="28882" y="20725"/>
                    <a:pt x="28854" y="20683"/>
                    <a:pt x="28826" y="20641"/>
                  </a:cubicBezTo>
                  <a:cubicBezTo>
                    <a:pt x="28798" y="20599"/>
                    <a:pt x="28742" y="20543"/>
                    <a:pt x="28686" y="20515"/>
                  </a:cubicBezTo>
                  <a:cubicBezTo>
                    <a:pt x="28630" y="20501"/>
                    <a:pt x="28560" y="20487"/>
                    <a:pt x="28504" y="20487"/>
                  </a:cubicBezTo>
                  <a:lnTo>
                    <a:pt x="28462" y="20487"/>
                  </a:lnTo>
                  <a:cubicBezTo>
                    <a:pt x="28281" y="20515"/>
                    <a:pt x="28113" y="20571"/>
                    <a:pt x="27945" y="20641"/>
                  </a:cubicBezTo>
                  <a:cubicBezTo>
                    <a:pt x="27777" y="20697"/>
                    <a:pt x="27623" y="20753"/>
                    <a:pt x="27469" y="20809"/>
                  </a:cubicBezTo>
                  <a:cubicBezTo>
                    <a:pt x="27301" y="20851"/>
                    <a:pt x="27175" y="20893"/>
                    <a:pt x="27035" y="20935"/>
                  </a:cubicBezTo>
                  <a:cubicBezTo>
                    <a:pt x="26895" y="20977"/>
                    <a:pt x="26741" y="21033"/>
                    <a:pt x="26587" y="21089"/>
                  </a:cubicBezTo>
                  <a:cubicBezTo>
                    <a:pt x="26391" y="21145"/>
                    <a:pt x="26196" y="21186"/>
                    <a:pt x="26000" y="21228"/>
                  </a:cubicBezTo>
                  <a:cubicBezTo>
                    <a:pt x="25776" y="21284"/>
                    <a:pt x="25538" y="21340"/>
                    <a:pt x="25314" y="21396"/>
                  </a:cubicBezTo>
                  <a:cubicBezTo>
                    <a:pt x="24880" y="21522"/>
                    <a:pt x="24446" y="21634"/>
                    <a:pt x="24013" y="21732"/>
                  </a:cubicBezTo>
                  <a:lnTo>
                    <a:pt x="23579" y="21830"/>
                  </a:lnTo>
                  <a:cubicBezTo>
                    <a:pt x="23467" y="21844"/>
                    <a:pt x="23369" y="21858"/>
                    <a:pt x="23271" y="21872"/>
                  </a:cubicBezTo>
                  <a:cubicBezTo>
                    <a:pt x="23131" y="21900"/>
                    <a:pt x="22991" y="21914"/>
                    <a:pt x="22851" y="21928"/>
                  </a:cubicBezTo>
                  <a:cubicBezTo>
                    <a:pt x="22571" y="21956"/>
                    <a:pt x="22277" y="21984"/>
                    <a:pt x="21998" y="21998"/>
                  </a:cubicBezTo>
                  <a:lnTo>
                    <a:pt x="21648" y="22026"/>
                  </a:lnTo>
                  <a:cubicBezTo>
                    <a:pt x="21298" y="22012"/>
                    <a:pt x="20962" y="21984"/>
                    <a:pt x="20626" y="21928"/>
                  </a:cubicBezTo>
                  <a:lnTo>
                    <a:pt x="20808" y="21830"/>
                  </a:lnTo>
                  <a:lnTo>
                    <a:pt x="21312" y="21564"/>
                  </a:lnTo>
                  <a:cubicBezTo>
                    <a:pt x="21634" y="21410"/>
                    <a:pt x="21942" y="21242"/>
                    <a:pt x="22263" y="21089"/>
                  </a:cubicBezTo>
                  <a:lnTo>
                    <a:pt x="22529" y="20949"/>
                  </a:lnTo>
                  <a:cubicBezTo>
                    <a:pt x="22739" y="20865"/>
                    <a:pt x="22949" y="20781"/>
                    <a:pt x="23159" y="20669"/>
                  </a:cubicBezTo>
                  <a:cubicBezTo>
                    <a:pt x="23327" y="20585"/>
                    <a:pt x="23481" y="20515"/>
                    <a:pt x="23649" y="20445"/>
                  </a:cubicBezTo>
                  <a:cubicBezTo>
                    <a:pt x="23817" y="20361"/>
                    <a:pt x="23943" y="20319"/>
                    <a:pt x="24097" y="20249"/>
                  </a:cubicBezTo>
                  <a:cubicBezTo>
                    <a:pt x="24754" y="19969"/>
                    <a:pt x="25398" y="19675"/>
                    <a:pt x="26042" y="19381"/>
                  </a:cubicBezTo>
                  <a:lnTo>
                    <a:pt x="26517" y="19157"/>
                  </a:lnTo>
                  <a:cubicBezTo>
                    <a:pt x="26685" y="19074"/>
                    <a:pt x="26839" y="18990"/>
                    <a:pt x="26993" y="18906"/>
                  </a:cubicBezTo>
                  <a:cubicBezTo>
                    <a:pt x="27203" y="18794"/>
                    <a:pt x="27399" y="18668"/>
                    <a:pt x="27609" y="18556"/>
                  </a:cubicBezTo>
                  <a:lnTo>
                    <a:pt x="27721" y="18472"/>
                  </a:lnTo>
                  <a:cubicBezTo>
                    <a:pt x="27917" y="18332"/>
                    <a:pt x="28099" y="18192"/>
                    <a:pt x="28281" y="18052"/>
                  </a:cubicBezTo>
                  <a:lnTo>
                    <a:pt x="28840" y="17632"/>
                  </a:lnTo>
                  <a:cubicBezTo>
                    <a:pt x="29134" y="17366"/>
                    <a:pt x="29428" y="17086"/>
                    <a:pt x="29694" y="16793"/>
                  </a:cubicBezTo>
                  <a:cubicBezTo>
                    <a:pt x="29834" y="16639"/>
                    <a:pt x="29960" y="16485"/>
                    <a:pt x="30100" y="16331"/>
                  </a:cubicBezTo>
                  <a:cubicBezTo>
                    <a:pt x="30226" y="16177"/>
                    <a:pt x="30352" y="16037"/>
                    <a:pt x="30464" y="15883"/>
                  </a:cubicBezTo>
                  <a:cubicBezTo>
                    <a:pt x="30519" y="15813"/>
                    <a:pt x="30575" y="15729"/>
                    <a:pt x="30631" y="15645"/>
                  </a:cubicBezTo>
                  <a:cubicBezTo>
                    <a:pt x="30687" y="15575"/>
                    <a:pt x="30743" y="15477"/>
                    <a:pt x="30813" y="15407"/>
                  </a:cubicBezTo>
                  <a:cubicBezTo>
                    <a:pt x="30897" y="15281"/>
                    <a:pt x="30981" y="15155"/>
                    <a:pt x="31079" y="15043"/>
                  </a:cubicBezTo>
                  <a:cubicBezTo>
                    <a:pt x="31051" y="14945"/>
                    <a:pt x="30995" y="14862"/>
                    <a:pt x="30911" y="14806"/>
                  </a:cubicBezTo>
                  <a:cubicBezTo>
                    <a:pt x="30855" y="14778"/>
                    <a:pt x="30799" y="14764"/>
                    <a:pt x="30743" y="14764"/>
                  </a:cubicBezTo>
                  <a:cubicBezTo>
                    <a:pt x="30715" y="14764"/>
                    <a:pt x="30687" y="14764"/>
                    <a:pt x="30659" y="14778"/>
                  </a:cubicBezTo>
                  <a:lnTo>
                    <a:pt x="30645" y="14778"/>
                  </a:lnTo>
                  <a:cubicBezTo>
                    <a:pt x="31177" y="13882"/>
                    <a:pt x="31443" y="12846"/>
                    <a:pt x="31429" y="11811"/>
                  </a:cubicBezTo>
                  <a:cubicBezTo>
                    <a:pt x="31541" y="9068"/>
                    <a:pt x="31443" y="6088"/>
                    <a:pt x="29750" y="3793"/>
                  </a:cubicBezTo>
                  <a:cubicBezTo>
                    <a:pt x="29596" y="3597"/>
                    <a:pt x="29442" y="3415"/>
                    <a:pt x="29274" y="3233"/>
                  </a:cubicBezTo>
                  <a:cubicBezTo>
                    <a:pt x="29176" y="3023"/>
                    <a:pt x="29064" y="2827"/>
                    <a:pt x="28938" y="2645"/>
                  </a:cubicBezTo>
                  <a:cubicBezTo>
                    <a:pt x="28854" y="2505"/>
                    <a:pt x="28756" y="2365"/>
                    <a:pt x="28644" y="2240"/>
                  </a:cubicBezTo>
                  <a:cubicBezTo>
                    <a:pt x="28574" y="2128"/>
                    <a:pt x="28476" y="2044"/>
                    <a:pt x="28393" y="1946"/>
                  </a:cubicBezTo>
                  <a:cubicBezTo>
                    <a:pt x="28309" y="1848"/>
                    <a:pt x="28267" y="1820"/>
                    <a:pt x="28197" y="1750"/>
                  </a:cubicBezTo>
                  <a:cubicBezTo>
                    <a:pt x="28113" y="1652"/>
                    <a:pt x="28015" y="1554"/>
                    <a:pt x="27931" y="1470"/>
                  </a:cubicBezTo>
                  <a:cubicBezTo>
                    <a:pt x="27833" y="1400"/>
                    <a:pt x="27735" y="1316"/>
                    <a:pt x="27651" y="1246"/>
                  </a:cubicBezTo>
                  <a:cubicBezTo>
                    <a:pt x="27553" y="1176"/>
                    <a:pt x="27413" y="1092"/>
                    <a:pt x="27301" y="1022"/>
                  </a:cubicBezTo>
                  <a:cubicBezTo>
                    <a:pt x="27245" y="994"/>
                    <a:pt x="27189" y="952"/>
                    <a:pt x="27133" y="924"/>
                  </a:cubicBezTo>
                  <a:cubicBezTo>
                    <a:pt x="27063" y="896"/>
                    <a:pt x="26993" y="854"/>
                    <a:pt x="26923" y="840"/>
                  </a:cubicBezTo>
                  <a:cubicBezTo>
                    <a:pt x="26825" y="798"/>
                    <a:pt x="26727" y="756"/>
                    <a:pt x="26629" y="714"/>
                  </a:cubicBezTo>
                  <a:cubicBezTo>
                    <a:pt x="26531" y="658"/>
                    <a:pt x="26447" y="616"/>
                    <a:pt x="26350" y="574"/>
                  </a:cubicBezTo>
                  <a:cubicBezTo>
                    <a:pt x="26154" y="504"/>
                    <a:pt x="25944" y="434"/>
                    <a:pt x="25734" y="378"/>
                  </a:cubicBezTo>
                  <a:lnTo>
                    <a:pt x="25636" y="350"/>
                  </a:lnTo>
                  <a:cubicBezTo>
                    <a:pt x="25356" y="252"/>
                    <a:pt x="25076" y="169"/>
                    <a:pt x="24782" y="99"/>
                  </a:cubicBezTo>
                  <a:cubicBezTo>
                    <a:pt x="24530" y="29"/>
                    <a:pt x="24265" y="1"/>
                    <a:pt x="239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1" name="Google Shape;15451;p41"/>
            <p:cNvSpPr/>
            <p:nvPr/>
          </p:nvSpPr>
          <p:spPr>
            <a:xfrm rot="5400000">
              <a:off x="965110" y="-386227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36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7"/>
                    <a:pt x="163" y="665"/>
                    <a:pt x="332" y="665"/>
                  </a:cubicBezTo>
                  <a:cubicBezTo>
                    <a:pt x="412" y="665"/>
                    <a:pt x="493" y="637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2" name="Google Shape;15452;p41"/>
            <p:cNvSpPr/>
            <p:nvPr/>
          </p:nvSpPr>
          <p:spPr>
            <a:xfrm rot="5400000">
              <a:off x="1263551" y="-346513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3" name="Google Shape;15453;p41"/>
            <p:cNvSpPr/>
            <p:nvPr/>
          </p:nvSpPr>
          <p:spPr>
            <a:xfrm rot="5400000">
              <a:off x="1121458" y="-153274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6" y="0"/>
                  </a:moveTo>
                  <a:cubicBezTo>
                    <a:pt x="155" y="0"/>
                    <a:pt x="15" y="154"/>
                    <a:pt x="1" y="336"/>
                  </a:cubicBezTo>
                  <a:cubicBezTo>
                    <a:pt x="1" y="536"/>
                    <a:pt x="163" y="665"/>
                    <a:pt x="332" y="665"/>
                  </a:cubicBezTo>
                  <a:cubicBezTo>
                    <a:pt x="412" y="665"/>
                    <a:pt x="493" y="636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4" name="Google Shape;15454;p41"/>
            <p:cNvSpPr/>
            <p:nvPr/>
          </p:nvSpPr>
          <p:spPr>
            <a:xfrm rot="5400000">
              <a:off x="833298" y="-329464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1" y="536"/>
                    <a:pt x="166" y="672"/>
                    <a:pt x="339" y="672"/>
                  </a:cubicBezTo>
                  <a:cubicBezTo>
                    <a:pt x="420" y="672"/>
                    <a:pt x="503" y="642"/>
                    <a:pt x="570" y="574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5" name="Google Shape;15455;p41"/>
            <p:cNvSpPr/>
            <p:nvPr/>
          </p:nvSpPr>
          <p:spPr>
            <a:xfrm rot="5400000">
              <a:off x="292067" y="-697937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52" y="1"/>
                  </a:moveTo>
                  <a:cubicBezTo>
                    <a:pt x="347" y="1"/>
                    <a:pt x="342" y="1"/>
                    <a:pt x="336" y="1"/>
                  </a:cubicBezTo>
                  <a:cubicBezTo>
                    <a:pt x="154" y="1"/>
                    <a:pt x="14" y="141"/>
                    <a:pt x="0" y="323"/>
                  </a:cubicBezTo>
                  <a:lnTo>
                    <a:pt x="14" y="309"/>
                  </a:lnTo>
                  <a:lnTo>
                    <a:pt x="14" y="309"/>
                  </a:lnTo>
                  <a:cubicBezTo>
                    <a:pt x="5" y="519"/>
                    <a:pt x="165" y="657"/>
                    <a:pt x="338" y="657"/>
                  </a:cubicBezTo>
                  <a:cubicBezTo>
                    <a:pt x="419" y="657"/>
                    <a:pt x="503" y="627"/>
                    <a:pt x="574" y="561"/>
                  </a:cubicBezTo>
                  <a:cubicBezTo>
                    <a:pt x="780" y="355"/>
                    <a:pt x="636" y="1"/>
                    <a:pt x="35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6" name="Google Shape;15456;p41"/>
            <p:cNvSpPr/>
            <p:nvPr/>
          </p:nvSpPr>
          <p:spPr>
            <a:xfrm rot="5400000">
              <a:off x="-150650" y="-594361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1"/>
                  </a:moveTo>
                  <a:cubicBezTo>
                    <a:pt x="154" y="15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30" y="15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7" name="Google Shape;15457;p41"/>
            <p:cNvSpPr/>
            <p:nvPr/>
          </p:nvSpPr>
          <p:spPr>
            <a:xfrm rot="5400000">
              <a:off x="362870" y="-183311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7" y="1"/>
                  </a:moveTo>
                  <a:cubicBezTo>
                    <a:pt x="155" y="1"/>
                    <a:pt x="15" y="141"/>
                    <a:pt x="1" y="323"/>
                  </a:cubicBezTo>
                  <a:cubicBezTo>
                    <a:pt x="1" y="522"/>
                    <a:pt x="169" y="658"/>
                    <a:pt x="343" y="658"/>
                  </a:cubicBezTo>
                  <a:cubicBezTo>
                    <a:pt x="425" y="658"/>
                    <a:pt x="507" y="628"/>
                    <a:pt x="575" y="561"/>
                  </a:cubicBezTo>
                  <a:cubicBezTo>
                    <a:pt x="785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8" name="Google Shape;15458;p41"/>
            <p:cNvSpPr/>
            <p:nvPr/>
          </p:nvSpPr>
          <p:spPr>
            <a:xfrm rot="5400000">
              <a:off x="458108" y="-101781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9" name="Google Shape;15459;p41"/>
            <p:cNvSpPr/>
            <p:nvPr/>
          </p:nvSpPr>
          <p:spPr>
            <a:xfrm rot="1819414">
              <a:off x="346714" y="-335638"/>
              <a:ext cx="45214" cy="38648"/>
            </a:xfrm>
            <a:custGeom>
              <a:avLst/>
              <a:gdLst/>
              <a:ahLst/>
              <a:cxnLst/>
              <a:rect l="l" t="t" r="r" b="b"/>
              <a:pathLst>
                <a:path w="785" h="671" extrusionOk="0">
                  <a:moveTo>
                    <a:pt x="337" y="1"/>
                  </a:moveTo>
                  <a:cubicBezTo>
                    <a:pt x="155" y="1"/>
                    <a:pt x="1" y="140"/>
                    <a:pt x="1" y="322"/>
                  </a:cubicBezTo>
                  <a:cubicBezTo>
                    <a:pt x="1" y="532"/>
                    <a:pt x="164" y="671"/>
                    <a:pt x="334" y="671"/>
                  </a:cubicBezTo>
                  <a:cubicBezTo>
                    <a:pt x="413" y="671"/>
                    <a:pt x="494" y="641"/>
                    <a:pt x="561" y="574"/>
                  </a:cubicBezTo>
                  <a:cubicBezTo>
                    <a:pt x="784" y="364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0" name="Google Shape;15460;p41"/>
            <p:cNvSpPr/>
            <p:nvPr/>
          </p:nvSpPr>
          <p:spPr>
            <a:xfrm rot="5400000">
              <a:off x="389713" y="-40518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3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1" name="Google Shape;15461;p41"/>
            <p:cNvSpPr/>
            <p:nvPr/>
          </p:nvSpPr>
          <p:spPr>
            <a:xfrm rot="5400000">
              <a:off x="331012" y="-46822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3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8"/>
                    <a:pt x="561" y="560"/>
                  </a:cubicBezTo>
                  <a:cubicBezTo>
                    <a:pt x="770" y="351"/>
                    <a:pt x="630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2" name="Google Shape;15462;p41"/>
            <p:cNvSpPr/>
            <p:nvPr/>
          </p:nvSpPr>
          <p:spPr>
            <a:xfrm rot="5400000">
              <a:off x="-150369" y="-490047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3"/>
                    <a:pt x="164" y="661"/>
                    <a:pt x="334" y="661"/>
                  </a:cubicBezTo>
                  <a:cubicBezTo>
                    <a:pt x="419" y="661"/>
                    <a:pt x="505" y="630"/>
                    <a:pt x="574" y="560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3" name="Google Shape;15463;p41"/>
            <p:cNvSpPr/>
            <p:nvPr/>
          </p:nvSpPr>
          <p:spPr>
            <a:xfrm rot="5400000">
              <a:off x="197940" y="-261154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22" y="0"/>
                  </a:moveTo>
                  <a:cubicBezTo>
                    <a:pt x="140" y="0"/>
                    <a:pt x="1" y="154"/>
                    <a:pt x="1" y="336"/>
                  </a:cubicBezTo>
                  <a:cubicBezTo>
                    <a:pt x="1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0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4" name="Google Shape;15464;p41"/>
            <p:cNvSpPr/>
            <p:nvPr/>
          </p:nvSpPr>
          <p:spPr>
            <a:xfrm rot="5400000">
              <a:off x="-21587" y="-460802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1"/>
                  </a:moveTo>
                  <a:cubicBezTo>
                    <a:pt x="154" y="1"/>
                    <a:pt x="15" y="141"/>
                    <a:pt x="1" y="323"/>
                  </a:cubicBezTo>
                  <a:cubicBezTo>
                    <a:pt x="1" y="522"/>
                    <a:pt x="169" y="658"/>
                    <a:pt x="342" y="658"/>
                  </a:cubicBezTo>
                  <a:cubicBezTo>
                    <a:pt x="424" y="658"/>
                    <a:pt x="507" y="628"/>
                    <a:pt x="574" y="560"/>
                  </a:cubicBezTo>
                  <a:cubicBezTo>
                    <a:pt x="784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5" name="Google Shape;15465;p41"/>
            <p:cNvSpPr/>
            <p:nvPr/>
          </p:nvSpPr>
          <p:spPr>
            <a:xfrm rot="5400000">
              <a:off x="68513" y="-402741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22" y="0"/>
                  </a:moveTo>
                  <a:cubicBezTo>
                    <a:pt x="140" y="0"/>
                    <a:pt x="1" y="154"/>
                    <a:pt x="1" y="336"/>
                  </a:cubicBezTo>
                  <a:cubicBezTo>
                    <a:pt x="1" y="536"/>
                    <a:pt x="163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6" name="Google Shape;15466;p41"/>
            <p:cNvSpPr/>
            <p:nvPr/>
          </p:nvSpPr>
          <p:spPr>
            <a:xfrm rot="5400000">
              <a:off x="173802" y="-464402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1"/>
                  </a:moveTo>
                  <a:cubicBezTo>
                    <a:pt x="155" y="15"/>
                    <a:pt x="1" y="155"/>
                    <a:pt x="1" y="337"/>
                  </a:cubicBezTo>
                  <a:cubicBezTo>
                    <a:pt x="1" y="537"/>
                    <a:pt x="163" y="672"/>
                    <a:pt x="332" y="672"/>
                  </a:cubicBezTo>
                  <a:cubicBezTo>
                    <a:pt x="412" y="672"/>
                    <a:pt x="493" y="642"/>
                    <a:pt x="561" y="575"/>
                  </a:cubicBezTo>
                  <a:cubicBezTo>
                    <a:pt x="771" y="365"/>
                    <a:pt x="631" y="15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7" name="Google Shape;15467;p41"/>
            <p:cNvSpPr/>
            <p:nvPr/>
          </p:nvSpPr>
          <p:spPr>
            <a:xfrm rot="5400000">
              <a:off x="613953" y="-360238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8" name="Google Shape;15468;p41"/>
            <p:cNvSpPr/>
            <p:nvPr/>
          </p:nvSpPr>
          <p:spPr>
            <a:xfrm rot="5400000">
              <a:off x="725591" y="-214730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6"/>
                    <a:pt x="162" y="672"/>
                    <a:pt x="331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9" name="Google Shape;15469;p41"/>
            <p:cNvSpPr/>
            <p:nvPr/>
          </p:nvSpPr>
          <p:spPr>
            <a:xfrm rot="5400000">
              <a:off x="739817" y="-107023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5"/>
                    <a:pt x="10" y="155"/>
                    <a:pt x="10" y="337"/>
                  </a:cubicBezTo>
                  <a:cubicBezTo>
                    <a:pt x="1" y="537"/>
                    <a:pt x="166" y="672"/>
                    <a:pt x="339" y="672"/>
                  </a:cubicBezTo>
                  <a:cubicBezTo>
                    <a:pt x="420" y="672"/>
                    <a:pt x="503" y="642"/>
                    <a:pt x="570" y="575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0" name="Google Shape;15470;p41"/>
            <p:cNvSpPr/>
            <p:nvPr/>
          </p:nvSpPr>
          <p:spPr>
            <a:xfrm rot="5400000">
              <a:off x="826703" y="75820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3" y="1"/>
                  </a:moveTo>
                  <a:cubicBezTo>
                    <a:pt x="141" y="1"/>
                    <a:pt x="1" y="141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8"/>
                    <a:pt x="560" y="560"/>
                  </a:cubicBezTo>
                  <a:cubicBezTo>
                    <a:pt x="770" y="350"/>
                    <a:pt x="616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1" name="Google Shape;15471;p41"/>
            <p:cNvSpPr/>
            <p:nvPr/>
          </p:nvSpPr>
          <p:spPr>
            <a:xfrm rot="5400000">
              <a:off x="926635" y="177365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1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2" name="Google Shape;15472;p41"/>
            <p:cNvSpPr/>
            <p:nvPr/>
          </p:nvSpPr>
          <p:spPr>
            <a:xfrm rot="5400000">
              <a:off x="1006465" y="279773"/>
              <a:ext cx="45156" cy="38648"/>
            </a:xfrm>
            <a:custGeom>
              <a:avLst/>
              <a:gdLst/>
              <a:ahLst/>
              <a:cxnLst/>
              <a:rect l="l" t="t" r="r" b="b"/>
              <a:pathLst>
                <a:path w="784" h="671" extrusionOk="0">
                  <a:moveTo>
                    <a:pt x="336" y="0"/>
                  </a:moveTo>
                  <a:cubicBezTo>
                    <a:pt x="154" y="0"/>
                    <a:pt x="14" y="140"/>
                    <a:pt x="0" y="322"/>
                  </a:cubicBezTo>
                  <a:cubicBezTo>
                    <a:pt x="0" y="532"/>
                    <a:pt x="169" y="670"/>
                    <a:pt x="344" y="670"/>
                  </a:cubicBezTo>
                  <a:cubicBezTo>
                    <a:pt x="425" y="670"/>
                    <a:pt x="507" y="641"/>
                    <a:pt x="574" y="574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3" name="Google Shape;15473;p41"/>
            <p:cNvSpPr/>
            <p:nvPr/>
          </p:nvSpPr>
          <p:spPr>
            <a:xfrm rot="5400000">
              <a:off x="1041282" y="410491"/>
              <a:ext cx="45214" cy="38302"/>
            </a:xfrm>
            <a:custGeom>
              <a:avLst/>
              <a:gdLst/>
              <a:ahLst/>
              <a:cxnLst/>
              <a:rect l="l" t="t" r="r" b="b"/>
              <a:pathLst>
                <a:path w="785" h="665" extrusionOk="0">
                  <a:moveTo>
                    <a:pt x="337" y="0"/>
                  </a:moveTo>
                  <a:cubicBezTo>
                    <a:pt x="155" y="0"/>
                    <a:pt x="15" y="154"/>
                    <a:pt x="1" y="336"/>
                  </a:cubicBezTo>
                  <a:cubicBezTo>
                    <a:pt x="1" y="536"/>
                    <a:pt x="170" y="665"/>
                    <a:pt x="343" y="665"/>
                  </a:cubicBezTo>
                  <a:cubicBezTo>
                    <a:pt x="425" y="665"/>
                    <a:pt x="508" y="637"/>
                    <a:pt x="575" y="574"/>
                  </a:cubicBezTo>
                  <a:cubicBezTo>
                    <a:pt x="785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4" name="Google Shape;15474;p41"/>
            <p:cNvSpPr/>
            <p:nvPr/>
          </p:nvSpPr>
          <p:spPr>
            <a:xfrm rot="5400000">
              <a:off x="1150026" y="476497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1" y="536"/>
                    <a:pt x="166" y="671"/>
                    <a:pt x="339" y="671"/>
                  </a:cubicBezTo>
                  <a:cubicBezTo>
                    <a:pt x="420" y="671"/>
                    <a:pt x="503" y="641"/>
                    <a:pt x="570" y="574"/>
                  </a:cubicBezTo>
                  <a:cubicBezTo>
                    <a:pt x="780" y="364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5" name="Google Shape;15475;p41"/>
            <p:cNvSpPr/>
            <p:nvPr/>
          </p:nvSpPr>
          <p:spPr>
            <a:xfrm rot="5400000">
              <a:off x="1045113" y="-2007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6" y="0"/>
                  </a:moveTo>
                  <a:cubicBezTo>
                    <a:pt x="154" y="0"/>
                    <a:pt x="1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6" name="Google Shape;15476;p41"/>
            <p:cNvSpPr/>
            <p:nvPr/>
          </p:nvSpPr>
          <p:spPr>
            <a:xfrm rot="5400000">
              <a:off x="1168947" y="-76237"/>
              <a:ext cx="44984" cy="37899"/>
            </a:xfrm>
            <a:custGeom>
              <a:avLst/>
              <a:gdLst/>
              <a:ahLst/>
              <a:cxnLst/>
              <a:rect l="l" t="t" r="r" b="b"/>
              <a:pathLst>
                <a:path w="781" h="658" extrusionOk="0">
                  <a:moveTo>
                    <a:pt x="353" y="0"/>
                  </a:moveTo>
                  <a:cubicBezTo>
                    <a:pt x="348" y="0"/>
                    <a:pt x="342" y="0"/>
                    <a:pt x="337" y="0"/>
                  </a:cubicBezTo>
                  <a:cubicBezTo>
                    <a:pt x="155" y="0"/>
                    <a:pt x="15" y="140"/>
                    <a:pt x="1" y="322"/>
                  </a:cubicBezTo>
                  <a:lnTo>
                    <a:pt x="15" y="322"/>
                  </a:lnTo>
                  <a:cubicBezTo>
                    <a:pt x="15" y="522"/>
                    <a:pt x="177" y="657"/>
                    <a:pt x="346" y="657"/>
                  </a:cubicBezTo>
                  <a:cubicBezTo>
                    <a:pt x="426" y="657"/>
                    <a:pt x="508" y="627"/>
                    <a:pt x="575" y="560"/>
                  </a:cubicBezTo>
                  <a:cubicBezTo>
                    <a:pt x="781" y="354"/>
                    <a:pt x="636" y="0"/>
                    <a:pt x="353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7" name="Google Shape;15477;p41"/>
            <p:cNvSpPr/>
            <p:nvPr/>
          </p:nvSpPr>
          <p:spPr>
            <a:xfrm rot="5400000">
              <a:off x="1292551" y="-164361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64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8" name="Google Shape;15478;p41"/>
            <p:cNvSpPr/>
            <p:nvPr/>
          </p:nvSpPr>
          <p:spPr>
            <a:xfrm rot="5400000">
              <a:off x="88056" y="-684736"/>
              <a:ext cx="44926" cy="38072"/>
            </a:xfrm>
            <a:custGeom>
              <a:avLst/>
              <a:gdLst/>
              <a:ahLst/>
              <a:cxnLst/>
              <a:rect l="l" t="t" r="r" b="b"/>
              <a:pathLst>
                <a:path w="780" h="661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0" y="533"/>
                    <a:pt x="160" y="661"/>
                    <a:pt x="330" y="661"/>
                  </a:cubicBezTo>
                  <a:cubicBezTo>
                    <a:pt x="414" y="661"/>
                    <a:pt x="500" y="630"/>
                    <a:pt x="570" y="560"/>
                  </a:cubicBezTo>
                  <a:cubicBezTo>
                    <a:pt x="779" y="364"/>
                    <a:pt x="625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9" name="Google Shape;15479;p41"/>
            <p:cNvSpPr/>
            <p:nvPr/>
          </p:nvSpPr>
          <p:spPr>
            <a:xfrm rot="5400000">
              <a:off x="1421109" y="-301789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1"/>
                  </a:moveTo>
                  <a:cubicBezTo>
                    <a:pt x="155" y="1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1" y="574"/>
                  </a:cubicBezTo>
                  <a:cubicBezTo>
                    <a:pt x="771" y="364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0" name="Google Shape;15480;p41"/>
            <p:cNvSpPr/>
            <p:nvPr/>
          </p:nvSpPr>
          <p:spPr>
            <a:xfrm rot="5400000">
              <a:off x="1522279" y="41982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1" name="Google Shape;15481;p41"/>
            <p:cNvSpPr/>
            <p:nvPr/>
          </p:nvSpPr>
          <p:spPr>
            <a:xfrm rot="5400000">
              <a:off x="1328348" y="18885"/>
              <a:ext cx="44926" cy="38360"/>
            </a:xfrm>
            <a:custGeom>
              <a:avLst/>
              <a:gdLst/>
              <a:ahLst/>
              <a:cxnLst/>
              <a:rect l="l" t="t" r="r" b="b"/>
              <a:pathLst>
                <a:path w="780" h="666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1" y="537"/>
                    <a:pt x="166" y="665"/>
                    <a:pt x="339" y="665"/>
                  </a:cubicBezTo>
                  <a:cubicBezTo>
                    <a:pt x="420" y="665"/>
                    <a:pt x="503" y="637"/>
                    <a:pt x="570" y="575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2" name="Google Shape;15482;p41"/>
            <p:cNvSpPr/>
            <p:nvPr/>
          </p:nvSpPr>
          <p:spPr>
            <a:xfrm rot="5400000">
              <a:off x="1234407" y="195825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3"/>
                    <a:pt x="157" y="660"/>
                    <a:pt x="324" y="660"/>
                  </a:cubicBezTo>
                  <a:cubicBezTo>
                    <a:pt x="406" y="660"/>
                    <a:pt x="491" y="629"/>
                    <a:pt x="560" y="560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3" name="Google Shape;15483;p41"/>
            <p:cNvSpPr/>
            <p:nvPr/>
          </p:nvSpPr>
          <p:spPr>
            <a:xfrm rot="5400000">
              <a:off x="1171654" y="282941"/>
              <a:ext cx="45214" cy="38706"/>
            </a:xfrm>
            <a:custGeom>
              <a:avLst/>
              <a:gdLst/>
              <a:ahLst/>
              <a:cxnLst/>
              <a:rect l="l" t="t" r="r" b="b"/>
              <a:pathLst>
                <a:path w="785" h="672" extrusionOk="0">
                  <a:moveTo>
                    <a:pt x="337" y="1"/>
                  </a:moveTo>
                  <a:cubicBezTo>
                    <a:pt x="155" y="1"/>
                    <a:pt x="1" y="154"/>
                    <a:pt x="1" y="336"/>
                  </a:cubicBezTo>
                  <a:cubicBezTo>
                    <a:pt x="1" y="536"/>
                    <a:pt x="163" y="671"/>
                    <a:pt x="337" y="671"/>
                  </a:cubicBezTo>
                  <a:cubicBezTo>
                    <a:pt x="419" y="671"/>
                    <a:pt x="503" y="641"/>
                    <a:pt x="575" y="574"/>
                  </a:cubicBezTo>
                  <a:cubicBezTo>
                    <a:pt x="785" y="364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4" name="Google Shape;15484;p41"/>
            <p:cNvSpPr/>
            <p:nvPr/>
          </p:nvSpPr>
          <p:spPr>
            <a:xfrm rot="5400000">
              <a:off x="1240051" y="451327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22" y="0"/>
                  </a:moveTo>
                  <a:cubicBezTo>
                    <a:pt x="141" y="0"/>
                    <a:pt x="1" y="154"/>
                    <a:pt x="1" y="336"/>
                  </a:cubicBezTo>
                  <a:cubicBezTo>
                    <a:pt x="1" y="533"/>
                    <a:pt x="157" y="660"/>
                    <a:pt x="324" y="660"/>
                  </a:cubicBezTo>
                  <a:cubicBezTo>
                    <a:pt x="406" y="660"/>
                    <a:pt x="491" y="629"/>
                    <a:pt x="560" y="560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5" name="Google Shape;15485;p41"/>
            <p:cNvSpPr/>
            <p:nvPr/>
          </p:nvSpPr>
          <p:spPr>
            <a:xfrm rot="5400000">
              <a:off x="1521473" y="237813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6" name="Google Shape;15486;p41"/>
            <p:cNvSpPr/>
            <p:nvPr/>
          </p:nvSpPr>
          <p:spPr>
            <a:xfrm rot="5400000">
              <a:off x="1590820" y="357904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1"/>
                  </a:moveTo>
                  <a:cubicBezTo>
                    <a:pt x="140" y="1"/>
                    <a:pt x="0" y="141"/>
                    <a:pt x="0" y="323"/>
                  </a:cubicBezTo>
                  <a:cubicBezTo>
                    <a:pt x="0" y="523"/>
                    <a:pt x="162" y="658"/>
                    <a:pt x="332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7" name="Google Shape;15487;p41"/>
            <p:cNvSpPr/>
            <p:nvPr/>
          </p:nvSpPr>
          <p:spPr>
            <a:xfrm rot="5400000">
              <a:off x="1701638" y="487268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22" y="1"/>
                  </a:moveTo>
                  <a:cubicBezTo>
                    <a:pt x="140" y="1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8" name="Google Shape;15488;p41"/>
            <p:cNvSpPr/>
            <p:nvPr/>
          </p:nvSpPr>
          <p:spPr>
            <a:xfrm rot="5400000">
              <a:off x="1901904" y="381289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1"/>
                  </a:moveTo>
                  <a:cubicBezTo>
                    <a:pt x="140" y="1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9" name="Google Shape;15489;p41"/>
            <p:cNvSpPr/>
            <p:nvPr/>
          </p:nvSpPr>
          <p:spPr>
            <a:xfrm rot="5400000">
              <a:off x="1965578" y="621499"/>
              <a:ext cx="45156" cy="38648"/>
            </a:xfrm>
            <a:custGeom>
              <a:avLst/>
              <a:gdLst/>
              <a:ahLst/>
              <a:cxnLst/>
              <a:rect l="l" t="t" r="r" b="b"/>
              <a:pathLst>
                <a:path w="784" h="671" extrusionOk="0">
                  <a:moveTo>
                    <a:pt x="336" y="0"/>
                  </a:moveTo>
                  <a:cubicBezTo>
                    <a:pt x="154" y="14"/>
                    <a:pt x="14" y="154"/>
                    <a:pt x="0" y="336"/>
                  </a:cubicBezTo>
                  <a:cubicBezTo>
                    <a:pt x="0" y="536"/>
                    <a:pt x="168" y="671"/>
                    <a:pt x="342" y="671"/>
                  </a:cubicBezTo>
                  <a:cubicBezTo>
                    <a:pt x="424" y="671"/>
                    <a:pt x="507" y="641"/>
                    <a:pt x="574" y="574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0" name="Google Shape;15490;p41"/>
            <p:cNvSpPr/>
            <p:nvPr/>
          </p:nvSpPr>
          <p:spPr>
            <a:xfrm rot="5400000">
              <a:off x="1906310" y="817734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1"/>
                  </a:moveTo>
                  <a:cubicBezTo>
                    <a:pt x="154" y="1"/>
                    <a:pt x="15" y="141"/>
                    <a:pt x="1" y="322"/>
                  </a:cubicBezTo>
                  <a:cubicBezTo>
                    <a:pt x="1" y="522"/>
                    <a:pt x="169" y="657"/>
                    <a:pt x="342" y="657"/>
                  </a:cubicBezTo>
                  <a:cubicBezTo>
                    <a:pt x="424" y="657"/>
                    <a:pt x="507" y="627"/>
                    <a:pt x="574" y="560"/>
                  </a:cubicBezTo>
                  <a:cubicBezTo>
                    <a:pt x="784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1" name="Google Shape;15491;p41"/>
            <p:cNvSpPr/>
            <p:nvPr/>
          </p:nvSpPr>
          <p:spPr>
            <a:xfrm rot="5400000">
              <a:off x="2266986" y="664985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2" name="Google Shape;15492;p41"/>
            <p:cNvSpPr/>
            <p:nvPr/>
          </p:nvSpPr>
          <p:spPr>
            <a:xfrm rot="5400000">
              <a:off x="1661204" y="88233"/>
              <a:ext cx="45214" cy="38072"/>
            </a:xfrm>
            <a:custGeom>
              <a:avLst/>
              <a:gdLst/>
              <a:ahLst/>
              <a:cxnLst/>
              <a:rect l="l" t="t" r="r" b="b"/>
              <a:pathLst>
                <a:path w="785" h="661" extrusionOk="0">
                  <a:moveTo>
                    <a:pt x="336" y="1"/>
                  </a:moveTo>
                  <a:cubicBezTo>
                    <a:pt x="155" y="1"/>
                    <a:pt x="15" y="154"/>
                    <a:pt x="1" y="336"/>
                  </a:cubicBezTo>
                  <a:cubicBezTo>
                    <a:pt x="1" y="533"/>
                    <a:pt x="164" y="661"/>
                    <a:pt x="334" y="661"/>
                  </a:cubicBezTo>
                  <a:cubicBezTo>
                    <a:pt x="419" y="661"/>
                    <a:pt x="505" y="630"/>
                    <a:pt x="574" y="560"/>
                  </a:cubicBezTo>
                  <a:cubicBezTo>
                    <a:pt x="784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3" name="Google Shape;15493;p41"/>
            <p:cNvSpPr/>
            <p:nvPr/>
          </p:nvSpPr>
          <p:spPr>
            <a:xfrm rot="5400000">
              <a:off x="965340" y="-288484"/>
              <a:ext cx="45214" cy="38706"/>
            </a:xfrm>
            <a:custGeom>
              <a:avLst/>
              <a:gdLst/>
              <a:ahLst/>
              <a:cxnLst/>
              <a:rect l="l" t="t" r="r" b="b"/>
              <a:pathLst>
                <a:path w="785" h="672" extrusionOk="0">
                  <a:moveTo>
                    <a:pt x="337" y="1"/>
                  </a:moveTo>
                  <a:cubicBezTo>
                    <a:pt x="155" y="1"/>
                    <a:pt x="15" y="141"/>
                    <a:pt x="1" y="323"/>
                  </a:cubicBezTo>
                  <a:cubicBezTo>
                    <a:pt x="1" y="533"/>
                    <a:pt x="170" y="671"/>
                    <a:pt x="345" y="671"/>
                  </a:cubicBezTo>
                  <a:cubicBezTo>
                    <a:pt x="426" y="671"/>
                    <a:pt x="508" y="641"/>
                    <a:pt x="574" y="575"/>
                  </a:cubicBezTo>
                  <a:cubicBezTo>
                    <a:pt x="784" y="365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4" name="Google Shape;15494;p41"/>
            <p:cNvSpPr/>
            <p:nvPr/>
          </p:nvSpPr>
          <p:spPr>
            <a:xfrm rot="5400000">
              <a:off x="811929" y="-167039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0"/>
                    <a:pt x="10" y="322"/>
                  </a:cubicBezTo>
                  <a:cubicBezTo>
                    <a:pt x="0" y="522"/>
                    <a:pt x="165" y="657"/>
                    <a:pt x="338" y="657"/>
                  </a:cubicBezTo>
                  <a:cubicBezTo>
                    <a:pt x="419" y="657"/>
                    <a:pt x="502" y="627"/>
                    <a:pt x="569" y="560"/>
                  </a:cubicBezTo>
                  <a:cubicBezTo>
                    <a:pt x="779" y="350"/>
                    <a:pt x="625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5" name="Google Shape;15495;p41"/>
            <p:cNvSpPr/>
            <p:nvPr/>
          </p:nvSpPr>
          <p:spPr>
            <a:xfrm rot="5400000">
              <a:off x="700363" y="-284250"/>
              <a:ext cx="45214" cy="38302"/>
            </a:xfrm>
            <a:custGeom>
              <a:avLst/>
              <a:gdLst/>
              <a:ahLst/>
              <a:cxnLst/>
              <a:rect l="l" t="t" r="r" b="b"/>
              <a:pathLst>
                <a:path w="785" h="665" extrusionOk="0">
                  <a:moveTo>
                    <a:pt x="337" y="1"/>
                  </a:moveTo>
                  <a:cubicBezTo>
                    <a:pt x="155" y="1"/>
                    <a:pt x="1" y="141"/>
                    <a:pt x="1" y="322"/>
                  </a:cubicBezTo>
                  <a:cubicBezTo>
                    <a:pt x="1" y="533"/>
                    <a:pt x="164" y="665"/>
                    <a:pt x="339" y="665"/>
                  </a:cubicBezTo>
                  <a:cubicBezTo>
                    <a:pt x="420" y="665"/>
                    <a:pt x="504" y="636"/>
                    <a:pt x="574" y="574"/>
                  </a:cubicBezTo>
                  <a:cubicBezTo>
                    <a:pt x="784" y="364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6" name="Google Shape;15496;p41"/>
            <p:cNvSpPr/>
            <p:nvPr/>
          </p:nvSpPr>
          <p:spPr>
            <a:xfrm rot="5400000">
              <a:off x="411357" y="-535283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1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0" y="522"/>
                    <a:pt x="165" y="657"/>
                    <a:pt x="338" y="657"/>
                  </a:cubicBezTo>
                  <a:cubicBezTo>
                    <a:pt x="419" y="657"/>
                    <a:pt x="502" y="627"/>
                    <a:pt x="569" y="560"/>
                  </a:cubicBezTo>
                  <a:cubicBezTo>
                    <a:pt x="779" y="350"/>
                    <a:pt x="625" y="0"/>
                    <a:pt x="331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7" name="Google Shape;15497;p41"/>
            <p:cNvSpPr/>
            <p:nvPr/>
          </p:nvSpPr>
          <p:spPr>
            <a:xfrm rot="5400000">
              <a:off x="861175" y="-209719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2" y="666"/>
                    <a:pt x="332" y="666"/>
                  </a:cubicBezTo>
                  <a:cubicBezTo>
                    <a:pt x="412" y="666"/>
                    <a:pt x="493" y="637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8" name="Google Shape;15498;p41"/>
            <p:cNvSpPr/>
            <p:nvPr/>
          </p:nvSpPr>
          <p:spPr>
            <a:xfrm rot="5400000">
              <a:off x="1080593" y="-301386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3" y="658"/>
                    <a:pt x="332" y="658"/>
                  </a:cubicBezTo>
                  <a:cubicBezTo>
                    <a:pt x="412" y="658"/>
                    <a:pt x="493" y="628"/>
                    <a:pt x="561" y="560"/>
                  </a:cubicBezTo>
                  <a:cubicBezTo>
                    <a:pt x="771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9" name="Google Shape;15499;p41"/>
            <p:cNvSpPr/>
            <p:nvPr/>
          </p:nvSpPr>
          <p:spPr>
            <a:xfrm rot="5400000">
              <a:off x="1132978" y="-406933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0" name="Google Shape;15500;p41"/>
            <p:cNvSpPr/>
            <p:nvPr/>
          </p:nvSpPr>
          <p:spPr>
            <a:xfrm rot="5400000">
              <a:off x="1188502" y="-270024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6" y="1"/>
                  </a:moveTo>
                  <a:cubicBezTo>
                    <a:pt x="155" y="1"/>
                    <a:pt x="1" y="155"/>
                    <a:pt x="1" y="336"/>
                  </a:cubicBezTo>
                  <a:cubicBezTo>
                    <a:pt x="1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0"/>
                  </a:cubicBezTo>
                  <a:cubicBezTo>
                    <a:pt x="770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1" name="Google Shape;15501;p41"/>
            <p:cNvSpPr/>
            <p:nvPr/>
          </p:nvSpPr>
          <p:spPr>
            <a:xfrm rot="5400000">
              <a:off x="1328435" y="-291306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23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6"/>
                    <a:pt x="163" y="672"/>
                    <a:pt x="332" y="672"/>
                  </a:cubicBezTo>
                  <a:cubicBezTo>
                    <a:pt x="412" y="672"/>
                    <a:pt x="493" y="642"/>
                    <a:pt x="561" y="575"/>
                  </a:cubicBezTo>
                  <a:cubicBezTo>
                    <a:pt x="770" y="365"/>
                    <a:pt x="630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2" name="Google Shape;15502;p41"/>
            <p:cNvSpPr/>
            <p:nvPr/>
          </p:nvSpPr>
          <p:spPr>
            <a:xfrm rot="5400000">
              <a:off x="1344850" y="-396594"/>
              <a:ext cx="44408" cy="38130"/>
            </a:xfrm>
            <a:custGeom>
              <a:avLst/>
              <a:gdLst/>
              <a:ahLst/>
              <a:cxnLst/>
              <a:rect l="l" t="t" r="r" b="b"/>
              <a:pathLst>
                <a:path w="771" h="662" extrusionOk="0">
                  <a:moveTo>
                    <a:pt x="323" y="1"/>
                  </a:moveTo>
                  <a:cubicBezTo>
                    <a:pt x="141" y="1"/>
                    <a:pt x="1" y="155"/>
                    <a:pt x="1" y="337"/>
                  </a:cubicBezTo>
                  <a:cubicBezTo>
                    <a:pt x="1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1"/>
                  </a:cubicBezTo>
                  <a:cubicBezTo>
                    <a:pt x="770" y="365"/>
                    <a:pt x="616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3" name="Google Shape;15503;p41"/>
            <p:cNvSpPr/>
            <p:nvPr/>
          </p:nvSpPr>
          <p:spPr>
            <a:xfrm rot="5400000">
              <a:off x="1488844" y="-326728"/>
              <a:ext cx="44350" cy="38648"/>
            </a:xfrm>
            <a:custGeom>
              <a:avLst/>
              <a:gdLst/>
              <a:ahLst/>
              <a:cxnLst/>
              <a:rect l="l" t="t" r="r" b="b"/>
              <a:pathLst>
                <a:path w="770" h="671" extrusionOk="0">
                  <a:moveTo>
                    <a:pt x="322" y="0"/>
                  </a:moveTo>
                  <a:cubicBezTo>
                    <a:pt x="140" y="14"/>
                    <a:pt x="0" y="154"/>
                    <a:pt x="0" y="336"/>
                  </a:cubicBezTo>
                  <a:cubicBezTo>
                    <a:pt x="0" y="536"/>
                    <a:pt x="162" y="671"/>
                    <a:pt x="331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4" name="Google Shape;15504;p41"/>
            <p:cNvSpPr/>
            <p:nvPr/>
          </p:nvSpPr>
          <p:spPr>
            <a:xfrm rot="5400000">
              <a:off x="1560178" y="-82947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14" y="141"/>
                    <a:pt x="0" y="323"/>
                  </a:cubicBezTo>
                  <a:cubicBezTo>
                    <a:pt x="0" y="522"/>
                    <a:pt x="162" y="658"/>
                    <a:pt x="331" y="658"/>
                  </a:cubicBezTo>
                  <a:cubicBezTo>
                    <a:pt x="411" y="658"/>
                    <a:pt x="493" y="628"/>
                    <a:pt x="560" y="560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5" name="Google Shape;15505;p41"/>
            <p:cNvSpPr/>
            <p:nvPr/>
          </p:nvSpPr>
          <p:spPr>
            <a:xfrm rot="5400000">
              <a:off x="1412642" y="-194197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5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4" y="627"/>
                    <a:pt x="561" y="560"/>
                  </a:cubicBezTo>
                  <a:cubicBezTo>
                    <a:pt x="771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6" name="Google Shape;15506;p41"/>
            <p:cNvSpPr/>
            <p:nvPr/>
          </p:nvSpPr>
          <p:spPr>
            <a:xfrm rot="5400000">
              <a:off x="1231325" y="95173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1"/>
                  </a:moveTo>
                  <a:cubicBezTo>
                    <a:pt x="140" y="1"/>
                    <a:pt x="1" y="141"/>
                    <a:pt x="1" y="323"/>
                  </a:cubicBezTo>
                  <a:cubicBezTo>
                    <a:pt x="1" y="523"/>
                    <a:pt x="162" y="658"/>
                    <a:pt x="332" y="658"/>
                  </a:cubicBezTo>
                  <a:cubicBezTo>
                    <a:pt x="412" y="658"/>
                    <a:pt x="493" y="628"/>
                    <a:pt x="560" y="561"/>
                  </a:cubicBezTo>
                  <a:cubicBezTo>
                    <a:pt x="770" y="351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7" name="Google Shape;15507;p41"/>
            <p:cNvSpPr/>
            <p:nvPr/>
          </p:nvSpPr>
          <p:spPr>
            <a:xfrm rot="5400000">
              <a:off x="1016515" y="31096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22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71"/>
                    <a:pt x="331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8" name="Google Shape;15508;p41"/>
            <p:cNvSpPr/>
            <p:nvPr/>
          </p:nvSpPr>
          <p:spPr>
            <a:xfrm rot="5400000">
              <a:off x="963612" y="66835"/>
              <a:ext cx="44408" cy="38130"/>
            </a:xfrm>
            <a:custGeom>
              <a:avLst/>
              <a:gdLst/>
              <a:ahLst/>
              <a:cxnLst/>
              <a:rect l="l" t="t" r="r" b="b"/>
              <a:pathLst>
                <a:path w="771" h="662" extrusionOk="0">
                  <a:moveTo>
                    <a:pt x="337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3"/>
                    <a:pt x="158" y="661"/>
                    <a:pt x="324" y="661"/>
                  </a:cubicBezTo>
                  <a:cubicBezTo>
                    <a:pt x="406" y="661"/>
                    <a:pt x="491" y="630"/>
                    <a:pt x="561" y="561"/>
                  </a:cubicBezTo>
                  <a:cubicBezTo>
                    <a:pt x="770" y="365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9" name="Google Shape;15509;p41"/>
            <p:cNvSpPr/>
            <p:nvPr/>
          </p:nvSpPr>
          <p:spPr>
            <a:xfrm rot="5400000">
              <a:off x="851441" y="-112264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1" y="523"/>
                    <a:pt x="166" y="658"/>
                    <a:pt x="339" y="658"/>
                  </a:cubicBezTo>
                  <a:cubicBezTo>
                    <a:pt x="420" y="658"/>
                    <a:pt x="503" y="628"/>
                    <a:pt x="570" y="561"/>
                  </a:cubicBezTo>
                  <a:cubicBezTo>
                    <a:pt x="780" y="351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0" name="Google Shape;15510;p41"/>
            <p:cNvSpPr/>
            <p:nvPr/>
          </p:nvSpPr>
          <p:spPr>
            <a:xfrm rot="5400000">
              <a:off x="1036963" y="-175737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23" y="0"/>
                  </a:moveTo>
                  <a:cubicBezTo>
                    <a:pt x="141" y="0"/>
                    <a:pt x="1" y="154"/>
                    <a:pt x="1" y="336"/>
                  </a:cubicBezTo>
                  <a:cubicBezTo>
                    <a:pt x="1" y="533"/>
                    <a:pt x="158" y="661"/>
                    <a:pt x="324" y="661"/>
                  </a:cubicBezTo>
                  <a:cubicBezTo>
                    <a:pt x="406" y="661"/>
                    <a:pt x="491" y="630"/>
                    <a:pt x="561" y="560"/>
                  </a:cubicBezTo>
                  <a:cubicBezTo>
                    <a:pt x="770" y="364"/>
                    <a:pt x="617" y="0"/>
                    <a:pt x="323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1" name="Google Shape;15511;p41"/>
            <p:cNvSpPr/>
            <p:nvPr/>
          </p:nvSpPr>
          <p:spPr>
            <a:xfrm rot="5400000">
              <a:off x="864746" y="13068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1" y="537"/>
                    <a:pt x="166" y="672"/>
                    <a:pt x="339" y="672"/>
                  </a:cubicBezTo>
                  <a:cubicBezTo>
                    <a:pt x="420" y="672"/>
                    <a:pt x="503" y="642"/>
                    <a:pt x="570" y="575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2" name="Google Shape;15512;p41"/>
            <p:cNvSpPr/>
            <p:nvPr/>
          </p:nvSpPr>
          <p:spPr>
            <a:xfrm rot="5400000">
              <a:off x="710558" y="-73386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3"/>
                    <a:pt x="164" y="661"/>
                    <a:pt x="335" y="661"/>
                  </a:cubicBezTo>
                  <a:cubicBezTo>
                    <a:pt x="419" y="661"/>
                    <a:pt x="505" y="630"/>
                    <a:pt x="575" y="560"/>
                  </a:cubicBezTo>
                  <a:cubicBezTo>
                    <a:pt x="771" y="365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3" name="Google Shape;15513;p41"/>
            <p:cNvSpPr/>
            <p:nvPr/>
          </p:nvSpPr>
          <p:spPr>
            <a:xfrm rot="5400000">
              <a:off x="750703" y="67555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9" y="665"/>
                    <a:pt x="343" y="665"/>
                  </a:cubicBezTo>
                  <a:cubicBezTo>
                    <a:pt x="425" y="665"/>
                    <a:pt x="507" y="636"/>
                    <a:pt x="575" y="574"/>
                  </a:cubicBezTo>
                  <a:cubicBezTo>
                    <a:pt x="770" y="364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4" name="Google Shape;15514;p41"/>
            <p:cNvSpPr/>
            <p:nvPr/>
          </p:nvSpPr>
          <p:spPr>
            <a:xfrm rot="5400000">
              <a:off x="99858" y="-543426"/>
              <a:ext cx="44926" cy="37842"/>
            </a:xfrm>
            <a:custGeom>
              <a:avLst/>
              <a:gdLst/>
              <a:ahLst/>
              <a:cxnLst/>
              <a:rect l="l" t="t" r="r" b="b"/>
              <a:pathLst>
                <a:path w="780" h="657" extrusionOk="0">
                  <a:moveTo>
                    <a:pt x="332" y="0"/>
                  </a:moveTo>
                  <a:cubicBezTo>
                    <a:pt x="150" y="0"/>
                    <a:pt x="10" y="140"/>
                    <a:pt x="10" y="322"/>
                  </a:cubicBezTo>
                  <a:cubicBezTo>
                    <a:pt x="1" y="522"/>
                    <a:pt x="166" y="657"/>
                    <a:pt x="339" y="657"/>
                  </a:cubicBezTo>
                  <a:cubicBezTo>
                    <a:pt x="420" y="657"/>
                    <a:pt x="503" y="627"/>
                    <a:pt x="570" y="560"/>
                  </a:cubicBezTo>
                  <a:cubicBezTo>
                    <a:pt x="780" y="350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5" name="Google Shape;15515;p41"/>
            <p:cNvSpPr/>
            <p:nvPr/>
          </p:nvSpPr>
          <p:spPr>
            <a:xfrm rot="5400000">
              <a:off x="516800" y="-367018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6" name="Google Shape;15516;p41"/>
            <p:cNvSpPr/>
            <p:nvPr/>
          </p:nvSpPr>
          <p:spPr>
            <a:xfrm rot="5400000">
              <a:off x="262755" y="-395631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1" y="1"/>
                  </a:moveTo>
                  <a:cubicBezTo>
                    <a:pt x="150" y="1"/>
                    <a:pt x="10" y="141"/>
                    <a:pt x="10" y="322"/>
                  </a:cubicBezTo>
                  <a:cubicBezTo>
                    <a:pt x="0" y="522"/>
                    <a:pt x="165" y="657"/>
                    <a:pt x="338" y="657"/>
                  </a:cubicBezTo>
                  <a:cubicBezTo>
                    <a:pt x="419" y="657"/>
                    <a:pt x="502" y="627"/>
                    <a:pt x="569" y="560"/>
                  </a:cubicBezTo>
                  <a:cubicBezTo>
                    <a:pt x="779" y="350"/>
                    <a:pt x="625" y="1"/>
                    <a:pt x="331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7" name="Google Shape;15517;p41"/>
            <p:cNvSpPr/>
            <p:nvPr/>
          </p:nvSpPr>
          <p:spPr>
            <a:xfrm rot="5400000">
              <a:off x="286515" y="-276885"/>
              <a:ext cx="45156" cy="38360"/>
            </a:xfrm>
            <a:custGeom>
              <a:avLst/>
              <a:gdLst/>
              <a:ahLst/>
              <a:cxnLst/>
              <a:rect l="l" t="t" r="r" b="b"/>
              <a:pathLst>
                <a:path w="784" h="666" extrusionOk="0">
                  <a:moveTo>
                    <a:pt x="336" y="1"/>
                  </a:moveTo>
                  <a:cubicBezTo>
                    <a:pt x="154" y="1"/>
                    <a:pt x="14" y="155"/>
                    <a:pt x="0" y="337"/>
                  </a:cubicBezTo>
                  <a:cubicBezTo>
                    <a:pt x="0" y="537"/>
                    <a:pt x="169" y="665"/>
                    <a:pt x="343" y="665"/>
                  </a:cubicBezTo>
                  <a:cubicBezTo>
                    <a:pt x="424" y="665"/>
                    <a:pt x="507" y="637"/>
                    <a:pt x="574" y="575"/>
                  </a:cubicBezTo>
                  <a:cubicBezTo>
                    <a:pt x="784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8" name="Google Shape;15518;p41"/>
            <p:cNvSpPr/>
            <p:nvPr/>
          </p:nvSpPr>
          <p:spPr>
            <a:xfrm rot="5400000">
              <a:off x="-89153" y="-667896"/>
              <a:ext cx="44926" cy="38302"/>
            </a:xfrm>
            <a:custGeom>
              <a:avLst/>
              <a:gdLst/>
              <a:ahLst/>
              <a:cxnLst/>
              <a:rect l="l" t="t" r="r" b="b"/>
              <a:pathLst>
                <a:path w="780" h="665" extrusionOk="0">
                  <a:moveTo>
                    <a:pt x="331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0" y="536"/>
                    <a:pt x="166" y="665"/>
                    <a:pt x="339" y="665"/>
                  </a:cubicBezTo>
                  <a:cubicBezTo>
                    <a:pt x="420" y="665"/>
                    <a:pt x="502" y="637"/>
                    <a:pt x="569" y="574"/>
                  </a:cubicBezTo>
                  <a:cubicBezTo>
                    <a:pt x="779" y="364"/>
                    <a:pt x="625" y="0"/>
                    <a:pt x="331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9" name="Google Shape;15519;p41"/>
            <p:cNvSpPr/>
            <p:nvPr/>
          </p:nvSpPr>
          <p:spPr>
            <a:xfrm rot="5400000">
              <a:off x="-308960" y="-618112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22" y="1"/>
                  </a:moveTo>
                  <a:cubicBezTo>
                    <a:pt x="140" y="1"/>
                    <a:pt x="1" y="154"/>
                    <a:pt x="1" y="336"/>
                  </a:cubicBezTo>
                  <a:cubicBezTo>
                    <a:pt x="1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0" name="Google Shape;15520;p41"/>
            <p:cNvSpPr/>
            <p:nvPr/>
          </p:nvSpPr>
          <p:spPr>
            <a:xfrm rot="5400000">
              <a:off x="-11075" y="-563303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0"/>
                  </a:moveTo>
                  <a:cubicBezTo>
                    <a:pt x="140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1" name="Google Shape;15521;p41"/>
            <p:cNvSpPr/>
            <p:nvPr/>
          </p:nvSpPr>
          <p:spPr>
            <a:xfrm rot="5400000">
              <a:off x="290729" y="-157881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2" name="Google Shape;15522;p41"/>
            <p:cNvSpPr/>
            <p:nvPr/>
          </p:nvSpPr>
          <p:spPr>
            <a:xfrm rot="5400000">
              <a:off x="393800" y="-119320"/>
              <a:ext cx="44350" cy="38072"/>
            </a:xfrm>
            <a:custGeom>
              <a:avLst/>
              <a:gdLst/>
              <a:ahLst/>
              <a:cxnLst/>
              <a:rect l="l" t="t" r="r" b="b"/>
              <a:pathLst>
                <a:path w="770" h="661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3"/>
                    <a:pt x="163" y="660"/>
                    <a:pt x="334" y="660"/>
                  </a:cubicBezTo>
                  <a:cubicBezTo>
                    <a:pt x="418" y="660"/>
                    <a:pt x="505" y="629"/>
                    <a:pt x="574" y="560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3" name="Google Shape;15523;p41"/>
            <p:cNvSpPr/>
            <p:nvPr/>
          </p:nvSpPr>
          <p:spPr>
            <a:xfrm rot="5400000">
              <a:off x="471816" y="-187199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0" y="522"/>
                    <a:pt x="166" y="658"/>
                    <a:pt x="338" y="658"/>
                  </a:cubicBezTo>
                  <a:cubicBezTo>
                    <a:pt x="420" y="658"/>
                    <a:pt x="502" y="628"/>
                    <a:pt x="570" y="560"/>
                  </a:cubicBezTo>
                  <a:cubicBezTo>
                    <a:pt x="780" y="351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4" name="Google Shape;15524;p41"/>
            <p:cNvSpPr/>
            <p:nvPr/>
          </p:nvSpPr>
          <p:spPr>
            <a:xfrm rot="5400000">
              <a:off x="493847" y="-255423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22" y="1"/>
                  </a:moveTo>
                  <a:cubicBezTo>
                    <a:pt x="140" y="1"/>
                    <a:pt x="0" y="141"/>
                    <a:pt x="0" y="323"/>
                  </a:cubicBezTo>
                  <a:cubicBezTo>
                    <a:pt x="0" y="523"/>
                    <a:pt x="162" y="658"/>
                    <a:pt x="332" y="658"/>
                  </a:cubicBezTo>
                  <a:cubicBezTo>
                    <a:pt x="412" y="658"/>
                    <a:pt x="493" y="628"/>
                    <a:pt x="560" y="561"/>
                  </a:cubicBezTo>
                  <a:cubicBezTo>
                    <a:pt x="770" y="351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5" name="Google Shape;15525;p41"/>
            <p:cNvSpPr/>
            <p:nvPr/>
          </p:nvSpPr>
          <p:spPr>
            <a:xfrm rot="5400000">
              <a:off x="496410" y="-71543"/>
              <a:ext cx="44926" cy="38706"/>
            </a:xfrm>
            <a:custGeom>
              <a:avLst/>
              <a:gdLst/>
              <a:ahLst/>
              <a:cxnLst/>
              <a:rect l="l" t="t" r="r" b="b"/>
              <a:pathLst>
                <a:path w="780" h="672" extrusionOk="0">
                  <a:moveTo>
                    <a:pt x="332" y="1"/>
                  </a:moveTo>
                  <a:cubicBezTo>
                    <a:pt x="150" y="1"/>
                    <a:pt x="10" y="155"/>
                    <a:pt x="10" y="337"/>
                  </a:cubicBezTo>
                  <a:cubicBezTo>
                    <a:pt x="0" y="537"/>
                    <a:pt x="166" y="672"/>
                    <a:pt x="338" y="672"/>
                  </a:cubicBezTo>
                  <a:cubicBezTo>
                    <a:pt x="420" y="672"/>
                    <a:pt x="503" y="642"/>
                    <a:pt x="570" y="575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6" name="Google Shape;15526;p41"/>
            <p:cNvSpPr/>
            <p:nvPr/>
          </p:nvSpPr>
          <p:spPr>
            <a:xfrm rot="5400000">
              <a:off x="510925" y="-6170"/>
              <a:ext cx="45214" cy="38302"/>
            </a:xfrm>
            <a:custGeom>
              <a:avLst/>
              <a:gdLst/>
              <a:ahLst/>
              <a:cxnLst/>
              <a:rect l="l" t="t" r="r" b="b"/>
              <a:pathLst>
                <a:path w="785" h="665" extrusionOk="0">
                  <a:moveTo>
                    <a:pt x="350" y="0"/>
                  </a:moveTo>
                  <a:cubicBezTo>
                    <a:pt x="168" y="0"/>
                    <a:pt x="14" y="140"/>
                    <a:pt x="14" y="322"/>
                  </a:cubicBezTo>
                  <a:lnTo>
                    <a:pt x="0" y="336"/>
                  </a:lnTo>
                  <a:cubicBezTo>
                    <a:pt x="0" y="536"/>
                    <a:pt x="169" y="665"/>
                    <a:pt x="343" y="665"/>
                  </a:cubicBezTo>
                  <a:cubicBezTo>
                    <a:pt x="424" y="665"/>
                    <a:pt x="507" y="636"/>
                    <a:pt x="574" y="574"/>
                  </a:cubicBezTo>
                  <a:cubicBezTo>
                    <a:pt x="784" y="364"/>
                    <a:pt x="644" y="0"/>
                    <a:pt x="350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7" name="Google Shape;15527;p41"/>
            <p:cNvSpPr/>
            <p:nvPr/>
          </p:nvSpPr>
          <p:spPr>
            <a:xfrm rot="5400000">
              <a:off x="966953" y="62919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2"/>
                    <a:pt x="169" y="658"/>
                    <a:pt x="343" y="658"/>
                  </a:cubicBezTo>
                  <a:cubicBezTo>
                    <a:pt x="424" y="658"/>
                    <a:pt x="507" y="628"/>
                    <a:pt x="575" y="561"/>
                  </a:cubicBezTo>
                  <a:cubicBezTo>
                    <a:pt x="770" y="351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8" name="Google Shape;15528;p41"/>
            <p:cNvSpPr/>
            <p:nvPr/>
          </p:nvSpPr>
          <p:spPr>
            <a:xfrm rot="5400000">
              <a:off x="1058850" y="279744"/>
              <a:ext cx="45156" cy="38706"/>
            </a:xfrm>
            <a:custGeom>
              <a:avLst/>
              <a:gdLst/>
              <a:ahLst/>
              <a:cxnLst/>
              <a:rect l="l" t="t" r="r" b="b"/>
              <a:pathLst>
                <a:path w="784" h="672" extrusionOk="0">
                  <a:moveTo>
                    <a:pt x="336" y="1"/>
                  </a:moveTo>
                  <a:cubicBezTo>
                    <a:pt x="154" y="1"/>
                    <a:pt x="14" y="155"/>
                    <a:pt x="0" y="336"/>
                  </a:cubicBezTo>
                  <a:cubicBezTo>
                    <a:pt x="0" y="536"/>
                    <a:pt x="168" y="671"/>
                    <a:pt x="342" y="671"/>
                  </a:cubicBezTo>
                  <a:cubicBezTo>
                    <a:pt x="424" y="671"/>
                    <a:pt x="507" y="641"/>
                    <a:pt x="574" y="574"/>
                  </a:cubicBezTo>
                  <a:cubicBezTo>
                    <a:pt x="784" y="364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9" name="Google Shape;15529;p41"/>
            <p:cNvSpPr/>
            <p:nvPr/>
          </p:nvSpPr>
          <p:spPr>
            <a:xfrm rot="5400000">
              <a:off x="626638" y="-213751"/>
              <a:ext cx="44350" cy="38360"/>
            </a:xfrm>
            <a:custGeom>
              <a:avLst/>
              <a:gdLst/>
              <a:ahLst/>
              <a:cxnLst/>
              <a:rect l="l" t="t" r="r" b="b"/>
              <a:pathLst>
                <a:path w="770" h="666" extrusionOk="0">
                  <a:moveTo>
                    <a:pt x="336" y="1"/>
                  </a:moveTo>
                  <a:cubicBezTo>
                    <a:pt x="154" y="1"/>
                    <a:pt x="14" y="155"/>
                    <a:pt x="0" y="337"/>
                  </a:cubicBezTo>
                  <a:cubicBezTo>
                    <a:pt x="0" y="537"/>
                    <a:pt x="162" y="666"/>
                    <a:pt x="332" y="666"/>
                  </a:cubicBezTo>
                  <a:cubicBezTo>
                    <a:pt x="412" y="666"/>
                    <a:pt x="493" y="637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0" name="Google Shape;15530;p41"/>
            <p:cNvSpPr/>
            <p:nvPr/>
          </p:nvSpPr>
          <p:spPr>
            <a:xfrm rot="5400000">
              <a:off x="574171" y="-491898"/>
              <a:ext cx="44926" cy="37899"/>
            </a:xfrm>
            <a:custGeom>
              <a:avLst/>
              <a:gdLst/>
              <a:ahLst/>
              <a:cxnLst/>
              <a:rect l="l" t="t" r="r" b="b"/>
              <a:pathLst>
                <a:path w="780" h="658" extrusionOk="0">
                  <a:moveTo>
                    <a:pt x="332" y="1"/>
                  </a:moveTo>
                  <a:cubicBezTo>
                    <a:pt x="150" y="1"/>
                    <a:pt x="10" y="141"/>
                    <a:pt x="10" y="323"/>
                  </a:cubicBezTo>
                  <a:cubicBezTo>
                    <a:pt x="1" y="523"/>
                    <a:pt x="166" y="658"/>
                    <a:pt x="339" y="658"/>
                  </a:cubicBezTo>
                  <a:cubicBezTo>
                    <a:pt x="420" y="658"/>
                    <a:pt x="503" y="628"/>
                    <a:pt x="570" y="561"/>
                  </a:cubicBezTo>
                  <a:cubicBezTo>
                    <a:pt x="780" y="365"/>
                    <a:pt x="626" y="1"/>
                    <a:pt x="33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1" name="Google Shape;15531;p41"/>
            <p:cNvSpPr/>
            <p:nvPr/>
          </p:nvSpPr>
          <p:spPr>
            <a:xfrm rot="5400000">
              <a:off x="757269" y="52349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3"/>
                    <a:pt x="158" y="660"/>
                    <a:pt x="324" y="660"/>
                  </a:cubicBezTo>
                  <a:cubicBezTo>
                    <a:pt x="407" y="660"/>
                    <a:pt x="491" y="629"/>
                    <a:pt x="561" y="560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2" name="Google Shape;15532;p41"/>
            <p:cNvSpPr/>
            <p:nvPr/>
          </p:nvSpPr>
          <p:spPr>
            <a:xfrm rot="5400000">
              <a:off x="969775" y="-37416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1"/>
                  </a:moveTo>
                  <a:cubicBezTo>
                    <a:pt x="155" y="1"/>
                    <a:pt x="1" y="155"/>
                    <a:pt x="1" y="337"/>
                  </a:cubicBezTo>
                  <a:cubicBezTo>
                    <a:pt x="1" y="537"/>
                    <a:pt x="162" y="672"/>
                    <a:pt x="332" y="672"/>
                  </a:cubicBezTo>
                  <a:cubicBezTo>
                    <a:pt x="412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3" name="Google Shape;15533;p41"/>
            <p:cNvSpPr/>
            <p:nvPr/>
          </p:nvSpPr>
          <p:spPr>
            <a:xfrm rot="5400000">
              <a:off x="906072" y="224537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6" y="0"/>
                  </a:moveTo>
                  <a:cubicBezTo>
                    <a:pt x="154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4" name="Google Shape;15534;p41"/>
            <p:cNvSpPr/>
            <p:nvPr/>
          </p:nvSpPr>
          <p:spPr>
            <a:xfrm rot="5400000">
              <a:off x="1110313" y="107153"/>
              <a:ext cx="44408" cy="38130"/>
            </a:xfrm>
            <a:custGeom>
              <a:avLst/>
              <a:gdLst/>
              <a:ahLst/>
              <a:cxnLst/>
              <a:rect l="l" t="t" r="r" b="b"/>
              <a:pathLst>
                <a:path w="771" h="66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4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1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5" name="Google Shape;15535;p41"/>
            <p:cNvSpPr/>
            <p:nvPr/>
          </p:nvSpPr>
          <p:spPr>
            <a:xfrm rot="5400000">
              <a:off x="1066913" y="137882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2"/>
                  </a:cubicBezTo>
                  <a:cubicBezTo>
                    <a:pt x="0" y="522"/>
                    <a:pt x="168" y="657"/>
                    <a:pt x="342" y="657"/>
                  </a:cubicBezTo>
                  <a:cubicBezTo>
                    <a:pt x="424" y="657"/>
                    <a:pt x="507" y="628"/>
                    <a:pt x="574" y="560"/>
                  </a:cubicBezTo>
                  <a:cubicBezTo>
                    <a:pt x="770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6" name="Google Shape;15536;p41"/>
            <p:cNvSpPr/>
            <p:nvPr/>
          </p:nvSpPr>
          <p:spPr>
            <a:xfrm rot="5400000">
              <a:off x="852507" y="191073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1"/>
                  </a:moveTo>
                  <a:cubicBezTo>
                    <a:pt x="155" y="1"/>
                    <a:pt x="1" y="141"/>
                    <a:pt x="1" y="323"/>
                  </a:cubicBezTo>
                  <a:cubicBezTo>
                    <a:pt x="1" y="523"/>
                    <a:pt x="163" y="658"/>
                    <a:pt x="332" y="658"/>
                  </a:cubicBezTo>
                  <a:cubicBezTo>
                    <a:pt x="412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7" name="Google Shape;15537;p41"/>
            <p:cNvSpPr/>
            <p:nvPr/>
          </p:nvSpPr>
          <p:spPr>
            <a:xfrm rot="5400000">
              <a:off x="952870" y="357501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22" y="1"/>
                  </a:moveTo>
                  <a:cubicBezTo>
                    <a:pt x="140" y="1"/>
                    <a:pt x="0" y="155"/>
                    <a:pt x="0" y="337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1" y="671"/>
                    <a:pt x="493" y="642"/>
                    <a:pt x="560" y="574"/>
                  </a:cubicBezTo>
                  <a:cubicBezTo>
                    <a:pt x="770" y="365"/>
                    <a:pt x="616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8" name="Google Shape;15538;p41"/>
            <p:cNvSpPr/>
            <p:nvPr/>
          </p:nvSpPr>
          <p:spPr>
            <a:xfrm rot="5400000">
              <a:off x="1010065" y="443782"/>
              <a:ext cx="44408" cy="38648"/>
            </a:xfrm>
            <a:custGeom>
              <a:avLst/>
              <a:gdLst/>
              <a:ahLst/>
              <a:cxnLst/>
              <a:rect l="l" t="t" r="r" b="b"/>
              <a:pathLst>
                <a:path w="771" h="671" extrusionOk="0">
                  <a:moveTo>
                    <a:pt x="336" y="0"/>
                  </a:moveTo>
                  <a:cubicBezTo>
                    <a:pt x="155" y="14"/>
                    <a:pt x="1" y="154"/>
                    <a:pt x="1" y="336"/>
                  </a:cubicBezTo>
                  <a:cubicBezTo>
                    <a:pt x="1" y="536"/>
                    <a:pt x="162" y="671"/>
                    <a:pt x="332" y="671"/>
                  </a:cubicBezTo>
                  <a:cubicBezTo>
                    <a:pt x="412" y="671"/>
                    <a:pt x="493" y="641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9" name="Google Shape;15539;p41"/>
            <p:cNvSpPr/>
            <p:nvPr/>
          </p:nvSpPr>
          <p:spPr>
            <a:xfrm rot="5400000">
              <a:off x="1181331" y="540863"/>
              <a:ext cx="45214" cy="38706"/>
            </a:xfrm>
            <a:custGeom>
              <a:avLst/>
              <a:gdLst/>
              <a:ahLst/>
              <a:cxnLst/>
              <a:rect l="l" t="t" r="r" b="b"/>
              <a:pathLst>
                <a:path w="785" h="672" extrusionOk="0">
                  <a:moveTo>
                    <a:pt x="337" y="1"/>
                  </a:moveTo>
                  <a:cubicBezTo>
                    <a:pt x="155" y="1"/>
                    <a:pt x="1" y="155"/>
                    <a:pt x="1" y="336"/>
                  </a:cubicBezTo>
                  <a:cubicBezTo>
                    <a:pt x="1" y="536"/>
                    <a:pt x="169" y="671"/>
                    <a:pt x="343" y="671"/>
                  </a:cubicBezTo>
                  <a:cubicBezTo>
                    <a:pt x="424" y="671"/>
                    <a:pt x="507" y="641"/>
                    <a:pt x="575" y="574"/>
                  </a:cubicBezTo>
                  <a:cubicBezTo>
                    <a:pt x="784" y="364"/>
                    <a:pt x="631" y="1"/>
                    <a:pt x="337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0" name="Google Shape;15540;p41"/>
            <p:cNvSpPr/>
            <p:nvPr/>
          </p:nvSpPr>
          <p:spPr>
            <a:xfrm rot="5400000">
              <a:off x="1320371" y="565457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1"/>
                  </a:moveTo>
                  <a:cubicBezTo>
                    <a:pt x="155" y="1"/>
                    <a:pt x="15" y="141"/>
                    <a:pt x="1" y="323"/>
                  </a:cubicBezTo>
                  <a:cubicBezTo>
                    <a:pt x="1" y="522"/>
                    <a:pt x="169" y="658"/>
                    <a:pt x="343" y="658"/>
                  </a:cubicBezTo>
                  <a:cubicBezTo>
                    <a:pt x="424" y="658"/>
                    <a:pt x="507" y="628"/>
                    <a:pt x="574" y="560"/>
                  </a:cubicBezTo>
                  <a:cubicBezTo>
                    <a:pt x="784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1" name="Google Shape;15541;p41"/>
            <p:cNvSpPr/>
            <p:nvPr/>
          </p:nvSpPr>
          <p:spPr>
            <a:xfrm rot="5400000">
              <a:off x="1269196" y="631147"/>
              <a:ext cx="45156" cy="38706"/>
            </a:xfrm>
            <a:custGeom>
              <a:avLst/>
              <a:gdLst/>
              <a:ahLst/>
              <a:cxnLst/>
              <a:rect l="l" t="t" r="r" b="b"/>
              <a:pathLst>
                <a:path w="784" h="672" extrusionOk="0">
                  <a:moveTo>
                    <a:pt x="336" y="0"/>
                  </a:moveTo>
                  <a:cubicBezTo>
                    <a:pt x="154" y="0"/>
                    <a:pt x="14" y="154"/>
                    <a:pt x="0" y="336"/>
                  </a:cubicBezTo>
                  <a:cubicBezTo>
                    <a:pt x="0" y="536"/>
                    <a:pt x="168" y="671"/>
                    <a:pt x="342" y="671"/>
                  </a:cubicBezTo>
                  <a:cubicBezTo>
                    <a:pt x="424" y="671"/>
                    <a:pt x="507" y="641"/>
                    <a:pt x="574" y="574"/>
                  </a:cubicBezTo>
                  <a:cubicBezTo>
                    <a:pt x="784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2" name="Google Shape;15542;p41"/>
            <p:cNvSpPr/>
            <p:nvPr/>
          </p:nvSpPr>
          <p:spPr>
            <a:xfrm rot="5400000">
              <a:off x="1281608" y="-56020"/>
              <a:ext cx="44926" cy="38302"/>
            </a:xfrm>
            <a:custGeom>
              <a:avLst/>
              <a:gdLst/>
              <a:ahLst/>
              <a:cxnLst/>
              <a:rect l="l" t="t" r="r" b="b"/>
              <a:pathLst>
                <a:path w="780" h="665" extrusionOk="0">
                  <a:moveTo>
                    <a:pt x="332" y="0"/>
                  </a:moveTo>
                  <a:cubicBezTo>
                    <a:pt x="150" y="0"/>
                    <a:pt x="10" y="154"/>
                    <a:pt x="10" y="336"/>
                  </a:cubicBezTo>
                  <a:cubicBezTo>
                    <a:pt x="0" y="536"/>
                    <a:pt x="166" y="665"/>
                    <a:pt x="339" y="665"/>
                  </a:cubicBezTo>
                  <a:cubicBezTo>
                    <a:pt x="420" y="665"/>
                    <a:pt x="503" y="637"/>
                    <a:pt x="570" y="574"/>
                  </a:cubicBezTo>
                  <a:cubicBezTo>
                    <a:pt x="779" y="364"/>
                    <a:pt x="626" y="0"/>
                    <a:pt x="33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3" name="Google Shape;15543;p41"/>
            <p:cNvSpPr/>
            <p:nvPr/>
          </p:nvSpPr>
          <p:spPr>
            <a:xfrm rot="5400000">
              <a:off x="1477151" y="136298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4" name="Google Shape;15544;p41"/>
            <p:cNvSpPr/>
            <p:nvPr/>
          </p:nvSpPr>
          <p:spPr>
            <a:xfrm rot="5400000">
              <a:off x="1469001" y="-98383"/>
              <a:ext cx="44350" cy="38130"/>
            </a:xfrm>
            <a:custGeom>
              <a:avLst/>
              <a:gdLst/>
              <a:ahLst/>
              <a:cxnLst/>
              <a:rect l="l" t="t" r="r" b="b"/>
              <a:pathLst>
                <a:path w="770" h="66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4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1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5" name="Google Shape;15545;p41"/>
            <p:cNvSpPr/>
            <p:nvPr/>
          </p:nvSpPr>
          <p:spPr>
            <a:xfrm rot="5400000">
              <a:off x="1674193" y="-11613"/>
              <a:ext cx="45214" cy="37899"/>
            </a:xfrm>
            <a:custGeom>
              <a:avLst/>
              <a:gdLst/>
              <a:ahLst/>
              <a:cxnLst/>
              <a:rect l="l" t="t" r="r" b="b"/>
              <a:pathLst>
                <a:path w="785" h="658" extrusionOk="0">
                  <a:moveTo>
                    <a:pt x="336" y="1"/>
                  </a:moveTo>
                  <a:cubicBezTo>
                    <a:pt x="154" y="1"/>
                    <a:pt x="14" y="141"/>
                    <a:pt x="0" y="323"/>
                  </a:cubicBezTo>
                  <a:cubicBezTo>
                    <a:pt x="0" y="522"/>
                    <a:pt x="169" y="657"/>
                    <a:pt x="342" y="657"/>
                  </a:cubicBezTo>
                  <a:cubicBezTo>
                    <a:pt x="424" y="657"/>
                    <a:pt x="507" y="628"/>
                    <a:pt x="574" y="560"/>
                  </a:cubicBezTo>
                  <a:cubicBezTo>
                    <a:pt x="784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6" name="Google Shape;15546;p41"/>
            <p:cNvSpPr/>
            <p:nvPr/>
          </p:nvSpPr>
          <p:spPr>
            <a:xfrm rot="5400000">
              <a:off x="1472745" y="236604"/>
              <a:ext cx="44350" cy="38706"/>
            </a:xfrm>
            <a:custGeom>
              <a:avLst/>
              <a:gdLst/>
              <a:ahLst/>
              <a:cxnLst/>
              <a:rect l="l" t="t" r="r" b="b"/>
              <a:pathLst>
                <a:path w="770" h="672" extrusionOk="0">
                  <a:moveTo>
                    <a:pt x="336" y="1"/>
                  </a:moveTo>
                  <a:cubicBezTo>
                    <a:pt x="154" y="1"/>
                    <a:pt x="0" y="155"/>
                    <a:pt x="0" y="337"/>
                  </a:cubicBezTo>
                  <a:cubicBezTo>
                    <a:pt x="0" y="537"/>
                    <a:pt x="162" y="672"/>
                    <a:pt x="332" y="672"/>
                  </a:cubicBezTo>
                  <a:cubicBezTo>
                    <a:pt x="411" y="672"/>
                    <a:pt x="493" y="642"/>
                    <a:pt x="560" y="575"/>
                  </a:cubicBezTo>
                  <a:cubicBezTo>
                    <a:pt x="770" y="365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7" name="Google Shape;15547;p41"/>
            <p:cNvSpPr/>
            <p:nvPr/>
          </p:nvSpPr>
          <p:spPr>
            <a:xfrm rot="5400000">
              <a:off x="1718917" y="183038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8" name="Google Shape;15548;p41"/>
            <p:cNvSpPr/>
            <p:nvPr/>
          </p:nvSpPr>
          <p:spPr>
            <a:xfrm rot="5400000">
              <a:off x="2052637" y="383708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2"/>
                    <a:pt x="162" y="658"/>
                    <a:pt x="331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9" name="Google Shape;15549;p41"/>
            <p:cNvSpPr/>
            <p:nvPr/>
          </p:nvSpPr>
          <p:spPr>
            <a:xfrm rot="5400000">
              <a:off x="165869" y="-362942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0"/>
                  </a:moveTo>
                  <a:cubicBezTo>
                    <a:pt x="155" y="14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1" y="574"/>
                  </a:cubicBezTo>
                  <a:cubicBezTo>
                    <a:pt x="771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0" name="Google Shape;15550;p41"/>
            <p:cNvSpPr/>
            <p:nvPr/>
          </p:nvSpPr>
          <p:spPr>
            <a:xfrm rot="5400000">
              <a:off x="230997" y="-607311"/>
              <a:ext cx="44408" cy="38302"/>
            </a:xfrm>
            <a:custGeom>
              <a:avLst/>
              <a:gdLst/>
              <a:ahLst/>
              <a:cxnLst/>
              <a:rect l="l" t="t" r="r" b="b"/>
              <a:pathLst>
                <a:path w="771" h="665" extrusionOk="0">
                  <a:moveTo>
                    <a:pt x="336" y="0"/>
                  </a:moveTo>
                  <a:cubicBezTo>
                    <a:pt x="154" y="0"/>
                    <a:pt x="14" y="154"/>
                    <a:pt x="0" y="336"/>
                  </a:cubicBezTo>
                  <a:cubicBezTo>
                    <a:pt x="0" y="536"/>
                    <a:pt x="163" y="665"/>
                    <a:pt x="332" y="665"/>
                  </a:cubicBezTo>
                  <a:cubicBezTo>
                    <a:pt x="412" y="665"/>
                    <a:pt x="493" y="636"/>
                    <a:pt x="560" y="574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1" name="Google Shape;15551;p41"/>
            <p:cNvSpPr/>
            <p:nvPr/>
          </p:nvSpPr>
          <p:spPr>
            <a:xfrm rot="5400000">
              <a:off x="1917225" y="-85366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22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8"/>
                    <a:pt x="560" y="560"/>
                  </a:cubicBezTo>
                  <a:cubicBezTo>
                    <a:pt x="770" y="351"/>
                    <a:pt x="630" y="1"/>
                    <a:pt x="322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2" name="Google Shape;15552;p41"/>
            <p:cNvSpPr/>
            <p:nvPr/>
          </p:nvSpPr>
          <p:spPr>
            <a:xfrm rot="5400000">
              <a:off x="1893409" y="63322"/>
              <a:ext cx="44408" cy="38706"/>
            </a:xfrm>
            <a:custGeom>
              <a:avLst/>
              <a:gdLst/>
              <a:ahLst/>
              <a:cxnLst/>
              <a:rect l="l" t="t" r="r" b="b"/>
              <a:pathLst>
                <a:path w="771" h="672" extrusionOk="0">
                  <a:moveTo>
                    <a:pt x="337" y="0"/>
                  </a:moveTo>
                  <a:cubicBezTo>
                    <a:pt x="155" y="0"/>
                    <a:pt x="1" y="154"/>
                    <a:pt x="1" y="336"/>
                  </a:cubicBezTo>
                  <a:cubicBezTo>
                    <a:pt x="1" y="536"/>
                    <a:pt x="163" y="671"/>
                    <a:pt x="332" y="671"/>
                  </a:cubicBezTo>
                  <a:cubicBezTo>
                    <a:pt x="412" y="671"/>
                    <a:pt x="493" y="641"/>
                    <a:pt x="561" y="574"/>
                  </a:cubicBezTo>
                  <a:cubicBezTo>
                    <a:pt x="770" y="364"/>
                    <a:pt x="631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3" name="Google Shape;15553;p41"/>
            <p:cNvSpPr/>
            <p:nvPr/>
          </p:nvSpPr>
          <p:spPr>
            <a:xfrm rot="5400000">
              <a:off x="1843875" y="-99852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22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64"/>
                    <a:pt x="630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4" name="Google Shape;15554;p41"/>
            <p:cNvSpPr/>
            <p:nvPr/>
          </p:nvSpPr>
          <p:spPr>
            <a:xfrm rot="5400000">
              <a:off x="1785730" y="-39519"/>
              <a:ext cx="44408" cy="38072"/>
            </a:xfrm>
            <a:custGeom>
              <a:avLst/>
              <a:gdLst/>
              <a:ahLst/>
              <a:cxnLst/>
              <a:rect l="l" t="t" r="r" b="b"/>
              <a:pathLst>
                <a:path w="771" h="661" extrusionOk="0">
                  <a:moveTo>
                    <a:pt x="323" y="1"/>
                  </a:moveTo>
                  <a:cubicBezTo>
                    <a:pt x="155" y="1"/>
                    <a:pt x="1" y="155"/>
                    <a:pt x="1" y="336"/>
                  </a:cubicBezTo>
                  <a:cubicBezTo>
                    <a:pt x="1" y="533"/>
                    <a:pt x="157" y="661"/>
                    <a:pt x="324" y="661"/>
                  </a:cubicBezTo>
                  <a:cubicBezTo>
                    <a:pt x="406" y="661"/>
                    <a:pt x="491" y="630"/>
                    <a:pt x="560" y="560"/>
                  </a:cubicBezTo>
                  <a:cubicBezTo>
                    <a:pt x="770" y="364"/>
                    <a:pt x="630" y="1"/>
                    <a:pt x="323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5" name="Google Shape;15555;p41"/>
            <p:cNvSpPr/>
            <p:nvPr/>
          </p:nvSpPr>
          <p:spPr>
            <a:xfrm rot="5400000">
              <a:off x="1934159" y="144333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1"/>
                    <a:pt x="0" y="323"/>
                  </a:cubicBezTo>
                  <a:cubicBezTo>
                    <a:pt x="0" y="523"/>
                    <a:pt x="162" y="658"/>
                    <a:pt x="331" y="658"/>
                  </a:cubicBezTo>
                  <a:cubicBezTo>
                    <a:pt x="411" y="658"/>
                    <a:pt x="493" y="628"/>
                    <a:pt x="560" y="561"/>
                  </a:cubicBezTo>
                  <a:cubicBezTo>
                    <a:pt x="770" y="351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6" name="Google Shape;15556;p41"/>
            <p:cNvSpPr/>
            <p:nvPr/>
          </p:nvSpPr>
          <p:spPr>
            <a:xfrm rot="5400000">
              <a:off x="2201325" y="362368"/>
              <a:ext cx="44350" cy="38648"/>
            </a:xfrm>
            <a:custGeom>
              <a:avLst/>
              <a:gdLst/>
              <a:ahLst/>
              <a:cxnLst/>
              <a:rect l="l" t="t" r="r" b="b"/>
              <a:pathLst>
                <a:path w="770" h="671" extrusionOk="0">
                  <a:moveTo>
                    <a:pt x="322" y="0"/>
                  </a:moveTo>
                  <a:cubicBezTo>
                    <a:pt x="140" y="0"/>
                    <a:pt x="0" y="154"/>
                    <a:pt x="0" y="336"/>
                  </a:cubicBezTo>
                  <a:cubicBezTo>
                    <a:pt x="0" y="536"/>
                    <a:pt x="162" y="671"/>
                    <a:pt x="332" y="671"/>
                  </a:cubicBezTo>
                  <a:cubicBezTo>
                    <a:pt x="411" y="671"/>
                    <a:pt x="493" y="641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7" name="Google Shape;15557;p41"/>
            <p:cNvSpPr/>
            <p:nvPr/>
          </p:nvSpPr>
          <p:spPr>
            <a:xfrm rot="5400000">
              <a:off x="1894388" y="578531"/>
              <a:ext cx="44408" cy="38360"/>
            </a:xfrm>
            <a:custGeom>
              <a:avLst/>
              <a:gdLst/>
              <a:ahLst/>
              <a:cxnLst/>
              <a:rect l="l" t="t" r="r" b="b"/>
              <a:pathLst>
                <a:path w="771" h="666" extrusionOk="0">
                  <a:moveTo>
                    <a:pt x="322" y="0"/>
                  </a:moveTo>
                  <a:cubicBezTo>
                    <a:pt x="140" y="0"/>
                    <a:pt x="1" y="154"/>
                    <a:pt x="1" y="336"/>
                  </a:cubicBezTo>
                  <a:cubicBezTo>
                    <a:pt x="1" y="536"/>
                    <a:pt x="163" y="665"/>
                    <a:pt x="332" y="665"/>
                  </a:cubicBezTo>
                  <a:cubicBezTo>
                    <a:pt x="412" y="665"/>
                    <a:pt x="493" y="637"/>
                    <a:pt x="560" y="574"/>
                  </a:cubicBezTo>
                  <a:cubicBezTo>
                    <a:pt x="770" y="364"/>
                    <a:pt x="616" y="0"/>
                    <a:pt x="322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8" name="Google Shape;15558;p41"/>
            <p:cNvSpPr/>
            <p:nvPr/>
          </p:nvSpPr>
          <p:spPr>
            <a:xfrm rot="5400000">
              <a:off x="1761626" y="785882"/>
              <a:ext cx="44408" cy="37899"/>
            </a:xfrm>
            <a:custGeom>
              <a:avLst/>
              <a:gdLst/>
              <a:ahLst/>
              <a:cxnLst/>
              <a:rect l="l" t="t" r="r" b="b"/>
              <a:pathLst>
                <a:path w="771" h="658" extrusionOk="0">
                  <a:moveTo>
                    <a:pt x="337" y="0"/>
                  </a:moveTo>
                  <a:cubicBezTo>
                    <a:pt x="155" y="0"/>
                    <a:pt x="1" y="140"/>
                    <a:pt x="1" y="322"/>
                  </a:cubicBezTo>
                  <a:cubicBezTo>
                    <a:pt x="1" y="522"/>
                    <a:pt x="163" y="657"/>
                    <a:pt x="332" y="657"/>
                  </a:cubicBezTo>
                  <a:cubicBezTo>
                    <a:pt x="412" y="657"/>
                    <a:pt x="493" y="627"/>
                    <a:pt x="561" y="560"/>
                  </a:cubicBezTo>
                  <a:cubicBezTo>
                    <a:pt x="770" y="350"/>
                    <a:pt x="630" y="0"/>
                    <a:pt x="337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9" name="Google Shape;15559;p41"/>
            <p:cNvSpPr/>
            <p:nvPr/>
          </p:nvSpPr>
          <p:spPr>
            <a:xfrm rot="5400000">
              <a:off x="1735044" y="343447"/>
              <a:ext cx="44408" cy="37842"/>
            </a:xfrm>
            <a:custGeom>
              <a:avLst/>
              <a:gdLst/>
              <a:ahLst/>
              <a:cxnLst/>
              <a:rect l="l" t="t" r="r" b="b"/>
              <a:pathLst>
                <a:path w="771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2" y="657"/>
                  </a:cubicBezTo>
                  <a:cubicBezTo>
                    <a:pt x="412" y="657"/>
                    <a:pt x="493" y="627"/>
                    <a:pt x="560" y="560"/>
                  </a:cubicBezTo>
                  <a:cubicBezTo>
                    <a:pt x="770" y="350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0" name="Google Shape;15560;p41"/>
            <p:cNvSpPr/>
            <p:nvPr/>
          </p:nvSpPr>
          <p:spPr>
            <a:xfrm rot="5400000">
              <a:off x="1480377" y="398251"/>
              <a:ext cx="44350" cy="37842"/>
            </a:xfrm>
            <a:custGeom>
              <a:avLst/>
              <a:gdLst/>
              <a:ahLst/>
              <a:cxnLst/>
              <a:rect l="l" t="t" r="r" b="b"/>
              <a:pathLst>
                <a:path w="770" h="657" extrusionOk="0">
                  <a:moveTo>
                    <a:pt x="336" y="0"/>
                  </a:moveTo>
                  <a:cubicBezTo>
                    <a:pt x="154" y="0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64"/>
                    <a:pt x="630" y="0"/>
                    <a:pt x="336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1" name="Google Shape;15561;p41"/>
            <p:cNvSpPr/>
            <p:nvPr/>
          </p:nvSpPr>
          <p:spPr>
            <a:xfrm rot="5400000">
              <a:off x="1306778" y="185716"/>
              <a:ext cx="44984" cy="37899"/>
            </a:xfrm>
            <a:custGeom>
              <a:avLst/>
              <a:gdLst/>
              <a:ahLst/>
              <a:cxnLst/>
              <a:rect l="l" t="t" r="r" b="b"/>
              <a:pathLst>
                <a:path w="781" h="658" extrusionOk="0">
                  <a:moveTo>
                    <a:pt x="353" y="0"/>
                  </a:moveTo>
                  <a:cubicBezTo>
                    <a:pt x="348" y="0"/>
                    <a:pt x="342" y="0"/>
                    <a:pt x="337" y="1"/>
                  </a:cubicBezTo>
                  <a:cubicBezTo>
                    <a:pt x="155" y="1"/>
                    <a:pt x="15" y="141"/>
                    <a:pt x="1" y="322"/>
                  </a:cubicBezTo>
                  <a:lnTo>
                    <a:pt x="15" y="322"/>
                  </a:lnTo>
                  <a:cubicBezTo>
                    <a:pt x="5" y="522"/>
                    <a:pt x="170" y="657"/>
                    <a:pt x="343" y="657"/>
                  </a:cubicBezTo>
                  <a:cubicBezTo>
                    <a:pt x="424" y="657"/>
                    <a:pt x="507" y="628"/>
                    <a:pt x="575" y="560"/>
                  </a:cubicBezTo>
                  <a:cubicBezTo>
                    <a:pt x="780" y="354"/>
                    <a:pt x="636" y="0"/>
                    <a:pt x="353" y="0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2" name="Google Shape;15562;p41"/>
            <p:cNvSpPr/>
            <p:nvPr/>
          </p:nvSpPr>
          <p:spPr>
            <a:xfrm rot="5400000">
              <a:off x="1293387" y="394191"/>
              <a:ext cx="44350" cy="37899"/>
            </a:xfrm>
            <a:custGeom>
              <a:avLst/>
              <a:gdLst/>
              <a:ahLst/>
              <a:cxnLst/>
              <a:rect l="l" t="t" r="r" b="b"/>
              <a:pathLst>
                <a:path w="770" h="658" extrusionOk="0">
                  <a:moveTo>
                    <a:pt x="336" y="1"/>
                  </a:moveTo>
                  <a:cubicBezTo>
                    <a:pt x="154" y="1"/>
                    <a:pt x="0" y="140"/>
                    <a:pt x="0" y="322"/>
                  </a:cubicBezTo>
                  <a:cubicBezTo>
                    <a:pt x="0" y="522"/>
                    <a:pt x="162" y="657"/>
                    <a:pt x="331" y="657"/>
                  </a:cubicBezTo>
                  <a:cubicBezTo>
                    <a:pt x="411" y="657"/>
                    <a:pt x="493" y="627"/>
                    <a:pt x="560" y="560"/>
                  </a:cubicBezTo>
                  <a:cubicBezTo>
                    <a:pt x="770" y="350"/>
                    <a:pt x="630" y="1"/>
                    <a:pt x="336" y="1"/>
                  </a:cubicBezTo>
                  <a:close/>
                </a:path>
              </a:pathLst>
            </a:custGeom>
            <a:solidFill>
              <a:srgbClr val="262626">
                <a:alpha val="6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63" name="Google Shape;15563;p41"/>
          <p:cNvSpPr txBox="1">
            <a:spLocks noGrp="1"/>
          </p:cNvSpPr>
          <p:nvPr>
            <p:ph type="title"/>
          </p:nvPr>
        </p:nvSpPr>
        <p:spPr>
          <a:xfrm>
            <a:off x="1761984" y="-23523"/>
            <a:ext cx="7369663" cy="5572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9" name="Google Shape;15659;p44"/>
          <p:cNvSpPr txBox="1">
            <a:spLocks noGrp="1"/>
          </p:cNvSpPr>
          <p:nvPr>
            <p:ph type="body" idx="2"/>
          </p:nvPr>
        </p:nvSpPr>
        <p:spPr>
          <a:xfrm>
            <a:off x="1068513" y="2093149"/>
            <a:ext cx="7243281" cy="2930914"/>
          </a:xfrm>
          <a:prstGeom prst="rect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chemeClr val="lt2"/>
              </a:buClr>
            </a:pP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keterkaitan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>
                <a:schemeClr val="lt2"/>
              </a:buClr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belajar-mengajar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menganut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konstruktivisme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pokoknya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interaksinya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</a:pP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pengajarannya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terkandung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kreativitas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60" name="Google Shape;15660;p44"/>
          <p:cNvSpPr/>
          <p:nvPr/>
        </p:nvSpPr>
        <p:spPr>
          <a:xfrm>
            <a:off x="2568539" y="328773"/>
            <a:ext cx="6575461" cy="1130157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61" name="Google Shape;15661;p44"/>
          <p:cNvSpPr txBox="1">
            <a:spLocks noGrp="1"/>
          </p:cNvSpPr>
          <p:nvPr>
            <p:ph type="subTitle" idx="3"/>
          </p:nvPr>
        </p:nvSpPr>
        <p:spPr>
          <a:xfrm>
            <a:off x="2671281" y="342098"/>
            <a:ext cx="6472719" cy="111683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Hal-hal yang Melandasi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Rusmansyah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(2003)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Aisyah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(2007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}</a:t>
            </a:r>
            <a:endParaRPr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1" name="Google Shape;15651;p43"/>
          <p:cNvSpPr txBox="1">
            <a:spLocks noGrp="1"/>
          </p:cNvSpPr>
          <p:nvPr>
            <p:ph type="title"/>
          </p:nvPr>
        </p:nvSpPr>
        <p:spPr>
          <a:xfrm>
            <a:off x="-1" y="0"/>
            <a:ext cx="9144001" cy="10068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-US" sz="2000" dirty="0" err="1" smtClean="0"/>
              <a:t>Karakteristik</a:t>
            </a:r>
            <a:r>
              <a:rPr lang="en-US" sz="2000" dirty="0" smtClean="0"/>
              <a:t> Program </a:t>
            </a:r>
            <a:r>
              <a:rPr lang="en-US" sz="2000" dirty="0" err="1" smtClean="0"/>
              <a:t>Pembelajaran</a:t>
            </a:r>
            <a:r>
              <a:rPr lang="en-US" sz="2000" dirty="0" smtClean="0"/>
              <a:t> </a:t>
            </a:r>
            <a:r>
              <a:rPr lang="en-US" sz="2000" dirty="0" err="1"/>
              <a:t>d</a:t>
            </a:r>
            <a:r>
              <a:rPr lang="en-US" sz="2000" dirty="0" err="1" smtClean="0"/>
              <a:t>engan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err="1" smtClean="0"/>
              <a:t>Pendekatan</a:t>
            </a:r>
            <a:r>
              <a:rPr lang="en-US" sz="2000" dirty="0" smtClean="0"/>
              <a:t> </a:t>
            </a:r>
            <a:r>
              <a:rPr lang="en-US" sz="2000" dirty="0" err="1" smtClean="0">
                <a:cs typeface="Times New Roman" panose="02020603050405020304" pitchFamily="18" charset="0"/>
              </a:rPr>
              <a:t>Pendekatan</a:t>
            </a:r>
            <a:r>
              <a:rPr lang="en-US" sz="2000" dirty="0" smtClean="0"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cs typeface="Times New Roman" panose="02020603050405020304" pitchFamily="18" charset="0"/>
              </a:rPr>
              <a:t>Sains</a:t>
            </a:r>
            <a:r>
              <a:rPr lang="en-US" sz="2000" dirty="0" smtClean="0"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cs typeface="Times New Roman" panose="02020603050405020304" pitchFamily="18" charset="0"/>
              </a:rPr>
              <a:t>Teknologi</a:t>
            </a:r>
            <a:r>
              <a:rPr lang="en-US" sz="2000" dirty="0" smtClean="0">
                <a:cs typeface="Times New Roman" panose="02020603050405020304" pitchFamily="18" charset="0"/>
              </a:rPr>
              <a:t> Dan </a:t>
            </a:r>
            <a:r>
              <a:rPr lang="en-US" sz="2000" dirty="0" err="1" smtClean="0">
                <a:cs typeface="Times New Roman" panose="02020603050405020304" pitchFamily="18" charset="0"/>
              </a:rPr>
              <a:t>Masyarakat</a:t>
            </a:r>
            <a:endParaRPr lang="en-US" sz="2000" dirty="0">
              <a:cs typeface="Times New Roman" panose="02020603050405020304" pitchFamily="18" charset="0"/>
            </a:endParaRPr>
          </a:p>
        </p:txBody>
      </p:sp>
      <p:sp>
        <p:nvSpPr>
          <p:cNvPr id="15650" name="Google Shape;15650;p43"/>
          <p:cNvSpPr txBox="1">
            <a:spLocks noGrp="1"/>
          </p:cNvSpPr>
          <p:nvPr>
            <p:ph type="subTitle" idx="1"/>
          </p:nvPr>
        </p:nvSpPr>
        <p:spPr>
          <a:xfrm>
            <a:off x="304798" y="1093982"/>
            <a:ext cx="8534402" cy="40495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Font typeface="+mj-lt"/>
              <a:buAutoNum type="arabi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Keikutsertaan</a:t>
            </a:r>
            <a:r>
              <a:rPr lang="en-US" dirty="0"/>
              <a:t> yang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Isi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konsep-konsep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proses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 smtClean="0"/>
              <a:t>.</a:t>
            </a:r>
            <a:endParaRPr lang="en-US" dirty="0"/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" name="Google Shape;15667;p45"/>
          <p:cNvSpPr/>
          <p:nvPr/>
        </p:nvSpPr>
        <p:spPr>
          <a:xfrm>
            <a:off x="3450171" y="1942100"/>
            <a:ext cx="2134800" cy="3201400"/>
          </a:xfrm>
          <a:prstGeom prst="roundRect">
            <a:avLst>
              <a:gd name="adj" fmla="val 10535"/>
            </a:avLst>
          </a:prstGeom>
          <a:solidFill>
            <a:srgbClr val="D8C6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68" name="Google Shape;15668;p45"/>
          <p:cNvSpPr/>
          <p:nvPr/>
        </p:nvSpPr>
        <p:spPr>
          <a:xfrm>
            <a:off x="3450171" y="1959136"/>
            <a:ext cx="2134800" cy="4086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69" name="Google Shape;15669;p45"/>
          <p:cNvSpPr/>
          <p:nvPr/>
        </p:nvSpPr>
        <p:spPr>
          <a:xfrm>
            <a:off x="7009200" y="1942100"/>
            <a:ext cx="2134800" cy="3206062"/>
          </a:xfrm>
          <a:prstGeom prst="roundRect">
            <a:avLst>
              <a:gd name="adj" fmla="val 10535"/>
            </a:avLst>
          </a:prstGeom>
          <a:solidFill>
            <a:srgbClr val="F3C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70" name="Google Shape;15670;p45"/>
          <p:cNvSpPr/>
          <p:nvPr/>
        </p:nvSpPr>
        <p:spPr>
          <a:xfrm>
            <a:off x="7009200" y="1942111"/>
            <a:ext cx="2134800" cy="4426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71" name="Google Shape;15671;p45"/>
          <p:cNvSpPr/>
          <p:nvPr/>
        </p:nvSpPr>
        <p:spPr>
          <a:xfrm>
            <a:off x="33418" y="1959136"/>
            <a:ext cx="2134800" cy="3184363"/>
          </a:xfrm>
          <a:prstGeom prst="roundRect">
            <a:avLst>
              <a:gd name="adj" fmla="val 10535"/>
            </a:avLst>
          </a:prstGeom>
          <a:solidFill>
            <a:srgbClr val="C4F1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72" name="Google Shape;15672;p45"/>
          <p:cNvSpPr txBox="1">
            <a:spLocks noGrp="1"/>
          </p:cNvSpPr>
          <p:nvPr>
            <p:ph type="title"/>
          </p:nvPr>
        </p:nvSpPr>
        <p:spPr>
          <a:xfrm>
            <a:off x="0" y="8911"/>
            <a:ext cx="9144000" cy="7857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000" b="1" dirty="0" err="1"/>
              <a:t>Implementasi</a:t>
            </a:r>
            <a:r>
              <a:rPr lang="en-US" sz="2000" b="1" dirty="0"/>
              <a:t> </a:t>
            </a:r>
            <a:r>
              <a:rPr lang="en-US" sz="2000" b="1" dirty="0" err="1"/>
              <a:t>Pendekatan</a:t>
            </a:r>
            <a:r>
              <a:rPr lang="en-US" sz="2000" b="1" dirty="0"/>
              <a:t> </a:t>
            </a:r>
            <a:r>
              <a:rPr lang="en-US" sz="2000" b="1" dirty="0" err="1"/>
              <a:t>Sains</a:t>
            </a:r>
            <a:r>
              <a:rPr lang="en-US" sz="2000" b="1" dirty="0"/>
              <a:t> </a:t>
            </a:r>
            <a:r>
              <a:rPr lang="en-US" sz="2000" b="1" dirty="0" err="1"/>
              <a:t>Teknologi</a:t>
            </a:r>
            <a:r>
              <a:rPr lang="en-US" sz="2000" b="1" dirty="0"/>
              <a:t> Dan </a:t>
            </a:r>
            <a:r>
              <a:rPr lang="en-US" sz="2000" b="1" dirty="0" err="1"/>
              <a:t>Masyarakat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Pembelajaran</a:t>
            </a:r>
            <a:r>
              <a:rPr lang="en-US" sz="2000" b="1" dirty="0"/>
              <a:t> </a:t>
            </a:r>
            <a:r>
              <a:rPr lang="en-US" sz="2000" b="1" dirty="0" smtClean="0"/>
              <a:t>IPS</a:t>
            </a:r>
            <a:endParaRPr sz="2000" dirty="0"/>
          </a:p>
        </p:txBody>
      </p:sp>
      <p:sp>
        <p:nvSpPr>
          <p:cNvPr id="15673" name="Google Shape;15673;p45"/>
          <p:cNvSpPr txBox="1">
            <a:spLocks noGrp="1"/>
          </p:cNvSpPr>
          <p:nvPr>
            <p:ph type="subTitle" idx="2"/>
          </p:nvPr>
        </p:nvSpPr>
        <p:spPr>
          <a:xfrm>
            <a:off x="178918" y="2508150"/>
            <a:ext cx="1843800" cy="25101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id-ID" dirty="0" smtClean="0"/>
              <a:t>Menyusun topik- topik tertentu yang menyangkut konsep-konsep yang ingin ditanamkan pada peserta didik. </a:t>
            </a:r>
            <a:endParaRPr dirty="0"/>
          </a:p>
        </p:txBody>
      </p:sp>
      <p:sp>
        <p:nvSpPr>
          <p:cNvPr id="15674" name="Google Shape;15674;p45"/>
          <p:cNvSpPr txBox="1">
            <a:spLocks noGrp="1"/>
          </p:cNvSpPr>
          <p:nvPr>
            <p:ph type="subTitle" idx="4"/>
          </p:nvPr>
        </p:nvSpPr>
        <p:spPr>
          <a:xfrm>
            <a:off x="3595671" y="2384772"/>
            <a:ext cx="1843800" cy="27587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id-ID" dirty="0" smtClean="0"/>
              <a:t>Menyajikan suatu topik yang relevan dengan konsep-konsep tertentu yang termasuk dalam standar kompetensi atau kompetensi dasar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15675" name="Google Shape;15675;p45"/>
          <p:cNvSpPr txBox="1">
            <a:spLocks noGrp="1"/>
          </p:cNvSpPr>
          <p:nvPr>
            <p:ph type="subTitle" idx="6"/>
          </p:nvPr>
        </p:nvSpPr>
        <p:spPr>
          <a:xfrm>
            <a:off x="7009200" y="2403120"/>
            <a:ext cx="2134800" cy="27403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id-ID" dirty="0" smtClean="0"/>
              <a:t>Mengajak anak untuk berpikir dan menemukan aplikasi konsep sains dalam industri atau produk teknologi yang ada di masyarakat di sela-sela kegiatan belajar berlangsung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15676" name="Google Shape;15676;p45"/>
          <p:cNvSpPr/>
          <p:nvPr/>
        </p:nvSpPr>
        <p:spPr>
          <a:xfrm>
            <a:off x="33418" y="1959136"/>
            <a:ext cx="2134800" cy="5613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77" name="Google Shape;15677;p45"/>
          <p:cNvSpPr txBox="1">
            <a:spLocks noGrp="1"/>
          </p:cNvSpPr>
          <p:nvPr>
            <p:ph type="subTitle" idx="1"/>
          </p:nvPr>
        </p:nvSpPr>
        <p:spPr>
          <a:xfrm>
            <a:off x="178918" y="2188186"/>
            <a:ext cx="1843800" cy="25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Strategi pertama</a:t>
            </a:r>
            <a:endParaRPr dirty="0"/>
          </a:p>
        </p:txBody>
      </p:sp>
      <p:sp>
        <p:nvSpPr>
          <p:cNvPr id="15678" name="Google Shape;15678;p45"/>
          <p:cNvSpPr txBox="1">
            <a:spLocks noGrp="1"/>
          </p:cNvSpPr>
          <p:nvPr>
            <p:ph type="subTitle" idx="3"/>
          </p:nvPr>
        </p:nvSpPr>
        <p:spPr>
          <a:xfrm>
            <a:off x="3595671" y="2018450"/>
            <a:ext cx="1843800" cy="25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Strategi kedua</a:t>
            </a:r>
            <a:endParaRPr dirty="0"/>
          </a:p>
        </p:txBody>
      </p:sp>
      <p:sp>
        <p:nvSpPr>
          <p:cNvPr id="15679" name="Google Shape;15679;p45"/>
          <p:cNvSpPr txBox="1">
            <a:spLocks noGrp="1"/>
          </p:cNvSpPr>
          <p:nvPr>
            <p:ph type="subTitle" idx="5"/>
          </p:nvPr>
        </p:nvSpPr>
        <p:spPr>
          <a:xfrm>
            <a:off x="7154700" y="1930922"/>
            <a:ext cx="1843800" cy="46102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1181480" y="934487"/>
            <a:ext cx="6781040" cy="78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600" dirty="0" smtClean="0"/>
              <a:t>Menurut Poedjiadi (2005), Pelaksanaan Pendekatan STM Dapat Dilakukan Melalui Tiga Macam Strategi</a:t>
            </a:r>
            <a:r>
              <a:rPr lang="en-US" sz="1600" dirty="0" smtClean="0"/>
              <a:t> </a:t>
            </a:r>
            <a:r>
              <a:rPr lang="en-US" sz="1600" dirty="0" err="1" smtClean="0"/>
              <a:t>yaitu</a:t>
            </a:r>
            <a:r>
              <a:rPr lang="en-US" sz="1600" dirty="0" smtClean="0"/>
              <a:t> :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1" name="Google Shape;15831;p51"/>
          <p:cNvSpPr txBox="1">
            <a:spLocks noGrp="1"/>
          </p:cNvSpPr>
          <p:nvPr>
            <p:ph type="title"/>
          </p:nvPr>
        </p:nvSpPr>
        <p:spPr>
          <a:xfrm>
            <a:off x="0" y="-1"/>
            <a:ext cx="6379029" cy="9827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1600" dirty="0">
                <a:solidFill>
                  <a:schemeClr val="tx1"/>
                </a:solidFill>
              </a:rPr>
              <a:t>Untuk mengimplementasikan pendekatan STM dalam pembelajaran, Dass (1999) </a:t>
            </a:r>
            <a:r>
              <a:rPr lang="id-ID" sz="1600" i="1" dirty="0">
                <a:solidFill>
                  <a:schemeClr val="tx1"/>
                </a:solidFill>
              </a:rPr>
              <a:t>dalam</a:t>
            </a:r>
            <a:r>
              <a:rPr lang="id-ID" sz="1600" dirty="0">
                <a:solidFill>
                  <a:schemeClr val="tx1"/>
                </a:solidFill>
              </a:rPr>
              <a:t> Raja (2009) mengemukakan empat langkah kegiatan </a:t>
            </a:r>
            <a:r>
              <a:rPr lang="id-ID" sz="1600" dirty="0" smtClean="0">
                <a:solidFill>
                  <a:schemeClr val="tx1"/>
                </a:solidFill>
              </a:rPr>
              <a:t>kelas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yaitu</a:t>
            </a:r>
            <a:r>
              <a:rPr lang="en-US" sz="1600" dirty="0" smtClean="0">
                <a:solidFill>
                  <a:schemeClr val="tx1"/>
                </a:solidFill>
              </a:rPr>
              <a:t> :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15832" name="Google Shape;15832;p51"/>
          <p:cNvSpPr/>
          <p:nvPr/>
        </p:nvSpPr>
        <p:spPr>
          <a:xfrm>
            <a:off x="3836892" y="1828746"/>
            <a:ext cx="3230051" cy="639092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33" name="Google Shape;15833;p51"/>
          <p:cNvSpPr/>
          <p:nvPr/>
        </p:nvSpPr>
        <p:spPr>
          <a:xfrm>
            <a:off x="5910458" y="3591515"/>
            <a:ext cx="2685358" cy="566023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34" name="Google Shape;15834;p51"/>
          <p:cNvSpPr/>
          <p:nvPr/>
        </p:nvSpPr>
        <p:spPr>
          <a:xfrm>
            <a:off x="829474" y="2088473"/>
            <a:ext cx="2142600" cy="3324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35" name="Google Shape;15835;p51"/>
          <p:cNvSpPr/>
          <p:nvPr/>
        </p:nvSpPr>
        <p:spPr>
          <a:xfrm>
            <a:off x="2609712" y="3553494"/>
            <a:ext cx="2142600" cy="3324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36" name="Google Shape;15836;p51"/>
          <p:cNvSpPr txBox="1">
            <a:spLocks noGrp="1"/>
          </p:cNvSpPr>
          <p:nvPr>
            <p:ph type="subTitle" idx="4294967295"/>
          </p:nvPr>
        </p:nvSpPr>
        <p:spPr>
          <a:xfrm>
            <a:off x="3890592" y="1926771"/>
            <a:ext cx="3068141" cy="4920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n-US" altLang="zh-CN" sz="1400" b="1" dirty="0" smtClean="0">
                <a:solidFill>
                  <a:schemeClr val="bg1"/>
                </a:solidFill>
              </a:rPr>
              <a:t>3. </a:t>
            </a:r>
            <a:r>
              <a:rPr lang="en-US" altLang="zh-CN" sz="1400" b="1" dirty="0" err="1" smtClean="0">
                <a:solidFill>
                  <a:schemeClr val="bg1"/>
                </a:solidFill>
              </a:rPr>
              <a:t>Fase</a:t>
            </a:r>
            <a:r>
              <a:rPr lang="en-US" altLang="zh-CN" sz="1400" b="1" dirty="0" smtClean="0">
                <a:solidFill>
                  <a:schemeClr val="bg1"/>
                </a:solidFill>
              </a:rPr>
              <a:t> </a:t>
            </a:r>
            <a:r>
              <a:rPr lang="en-US" altLang="zh-CN" sz="1400" b="1" dirty="0" err="1">
                <a:solidFill>
                  <a:schemeClr val="bg1"/>
                </a:solidFill>
              </a:rPr>
              <a:t>Mengusulkan</a:t>
            </a:r>
            <a:r>
              <a:rPr lang="en-US" altLang="zh-CN" sz="1400" b="1" dirty="0">
                <a:solidFill>
                  <a:schemeClr val="bg1"/>
                </a:solidFill>
              </a:rPr>
              <a:t> </a:t>
            </a:r>
            <a:r>
              <a:rPr lang="en-US" altLang="zh-CN" sz="1400" b="1" dirty="0" err="1">
                <a:solidFill>
                  <a:schemeClr val="bg1"/>
                </a:solidFill>
              </a:rPr>
              <a:t>Penjelasan</a:t>
            </a:r>
            <a:r>
              <a:rPr lang="en-US" altLang="zh-CN" sz="1400" b="1" dirty="0">
                <a:solidFill>
                  <a:schemeClr val="bg1"/>
                </a:solidFill>
              </a:rPr>
              <a:t> </a:t>
            </a:r>
            <a:r>
              <a:rPr lang="en-US" altLang="zh-CN" sz="1400" b="1" dirty="0" err="1">
                <a:solidFill>
                  <a:schemeClr val="bg1"/>
                </a:solidFill>
              </a:rPr>
              <a:t>dan</a:t>
            </a:r>
            <a:r>
              <a:rPr lang="en-US" altLang="zh-CN" sz="1400" b="1" dirty="0">
                <a:solidFill>
                  <a:schemeClr val="bg1"/>
                </a:solidFill>
              </a:rPr>
              <a:t> </a:t>
            </a:r>
            <a:r>
              <a:rPr lang="en-US" altLang="zh-CN" sz="1400" b="1" dirty="0" err="1" smtClean="0">
                <a:solidFill>
                  <a:schemeClr val="bg1"/>
                </a:solidFill>
              </a:rPr>
              <a:t>Solusi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838" name="Google Shape;15838;p51"/>
          <p:cNvSpPr txBox="1">
            <a:spLocks noGrp="1"/>
          </p:cNvSpPr>
          <p:nvPr>
            <p:ph type="subTitle" idx="4294967295"/>
          </p:nvPr>
        </p:nvSpPr>
        <p:spPr>
          <a:xfrm>
            <a:off x="5991364" y="3629779"/>
            <a:ext cx="2550752" cy="435756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 smtClean="0">
                <a:solidFill>
                  <a:srgbClr val="FFFFFF"/>
                </a:solidFill>
              </a:rPr>
              <a:t>Fase Mengambil Tindakan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15840" name="Google Shape;15840;p51"/>
          <p:cNvSpPr txBox="1">
            <a:spLocks noGrp="1"/>
          </p:cNvSpPr>
          <p:nvPr>
            <p:ph type="subTitle" idx="4294967295"/>
          </p:nvPr>
        </p:nvSpPr>
        <p:spPr>
          <a:xfrm>
            <a:off x="883174" y="2126723"/>
            <a:ext cx="2035200" cy="25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en-US" altLang="zh-CN" sz="1600" b="1" dirty="0" smtClean="0">
                <a:solidFill>
                  <a:schemeClr val="bg1"/>
                </a:solidFill>
              </a:rPr>
              <a:t>1. </a:t>
            </a:r>
            <a:r>
              <a:rPr lang="en-US" altLang="zh-CN" sz="1600" b="1" dirty="0" err="1" smtClean="0">
                <a:solidFill>
                  <a:schemeClr val="bg1"/>
                </a:solidFill>
              </a:rPr>
              <a:t>Fase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 </a:t>
            </a:r>
            <a:r>
              <a:rPr lang="en-US" altLang="zh-CN" sz="1600" b="1" dirty="0" err="1" smtClean="0">
                <a:solidFill>
                  <a:schemeClr val="bg1"/>
                </a:solidFill>
              </a:rPr>
              <a:t>Invitasi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5842" name="Google Shape;15842;p51"/>
          <p:cNvSpPr txBox="1">
            <a:spLocks noGrp="1"/>
          </p:cNvSpPr>
          <p:nvPr>
            <p:ph type="subTitle" idx="4294967295"/>
          </p:nvPr>
        </p:nvSpPr>
        <p:spPr>
          <a:xfrm>
            <a:off x="2663412" y="3591757"/>
            <a:ext cx="2035200" cy="25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 smtClean="0">
                <a:solidFill>
                  <a:srgbClr val="FFFFFF"/>
                </a:solidFill>
              </a:rPr>
              <a:t>2. Eksplorasi</a:t>
            </a:r>
            <a:endParaRPr sz="1600" b="1" dirty="0">
              <a:solidFill>
                <a:srgbClr val="FFFFFF"/>
              </a:solidFill>
            </a:endParaRPr>
          </a:p>
        </p:txBody>
      </p:sp>
      <p:cxnSp>
        <p:nvCxnSpPr>
          <p:cNvPr id="15844" name="Google Shape;15844;p51"/>
          <p:cNvCxnSpPr>
            <a:stCxn id="15840" idx="2"/>
            <a:endCxn id="15845" idx="0"/>
          </p:cNvCxnSpPr>
          <p:nvPr/>
        </p:nvCxnSpPr>
        <p:spPr>
          <a:xfrm>
            <a:off x="1900774" y="2382623"/>
            <a:ext cx="0" cy="43740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846" name="Google Shape;15846;p51"/>
          <p:cNvCxnSpPr>
            <a:stCxn id="15835" idx="0"/>
            <a:endCxn id="15847" idx="4"/>
          </p:cNvCxnSpPr>
          <p:nvPr/>
        </p:nvCxnSpPr>
        <p:spPr>
          <a:xfrm rot="10800000">
            <a:off x="3681012" y="3152394"/>
            <a:ext cx="0" cy="4011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848" name="Google Shape;15848;p51"/>
          <p:cNvCxnSpPr>
            <a:stCxn id="15849" idx="0"/>
            <a:endCxn id="15832" idx="2"/>
          </p:cNvCxnSpPr>
          <p:nvPr/>
        </p:nvCxnSpPr>
        <p:spPr>
          <a:xfrm flipH="1" flipV="1">
            <a:off x="5451918" y="2467838"/>
            <a:ext cx="9311" cy="352098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850" name="Google Shape;15850;p51"/>
          <p:cNvCxnSpPr>
            <a:stCxn id="15851" idx="4"/>
            <a:endCxn id="15833" idx="0"/>
          </p:cNvCxnSpPr>
          <p:nvPr/>
        </p:nvCxnSpPr>
        <p:spPr>
          <a:xfrm>
            <a:off x="7241463" y="3152336"/>
            <a:ext cx="11674" cy="439179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852" name="Google Shape;15852;p51"/>
          <p:cNvCxnSpPr/>
          <p:nvPr/>
        </p:nvCxnSpPr>
        <p:spPr>
          <a:xfrm>
            <a:off x="738900" y="2986136"/>
            <a:ext cx="7666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845" name="Google Shape;15845;p51"/>
          <p:cNvSpPr/>
          <p:nvPr/>
        </p:nvSpPr>
        <p:spPr>
          <a:xfrm>
            <a:off x="1734563" y="2819936"/>
            <a:ext cx="332400" cy="332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47" name="Google Shape;15847;p51"/>
          <p:cNvSpPr/>
          <p:nvPr/>
        </p:nvSpPr>
        <p:spPr>
          <a:xfrm>
            <a:off x="3514796" y="2819936"/>
            <a:ext cx="332400" cy="332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51" name="Google Shape;15851;p51"/>
          <p:cNvSpPr/>
          <p:nvPr/>
        </p:nvSpPr>
        <p:spPr>
          <a:xfrm>
            <a:off x="7075263" y="2819936"/>
            <a:ext cx="332400" cy="33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49" name="Google Shape;15849;p51"/>
          <p:cNvSpPr/>
          <p:nvPr/>
        </p:nvSpPr>
        <p:spPr>
          <a:xfrm>
            <a:off x="5295029" y="2819936"/>
            <a:ext cx="332400" cy="3324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4" name="Google Shape;16404;p60"/>
          <p:cNvSpPr txBox="1">
            <a:spLocks noGrp="1"/>
          </p:cNvSpPr>
          <p:nvPr>
            <p:ph type="subTitle" idx="1"/>
          </p:nvPr>
        </p:nvSpPr>
        <p:spPr>
          <a:xfrm flipH="1">
            <a:off x="0" y="1502228"/>
            <a:ext cx="6693171" cy="24057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600" dirty="0" err="1" smtClean="0"/>
              <a:t>Menurut</a:t>
            </a:r>
            <a:r>
              <a:rPr lang="en-US" sz="1600" dirty="0" smtClean="0"/>
              <a:t> </a:t>
            </a:r>
            <a:r>
              <a:rPr lang="en-US" sz="1600" dirty="0" err="1" smtClean="0"/>
              <a:t>Aisyah</a:t>
            </a:r>
            <a:r>
              <a:rPr lang="en-US" sz="1600" dirty="0" smtClean="0"/>
              <a:t> </a:t>
            </a:r>
            <a:r>
              <a:rPr lang="en-US" sz="1600" dirty="0"/>
              <a:t>(2007), </a:t>
            </a:r>
            <a:r>
              <a:rPr lang="en-US" sz="1600" dirty="0" err="1"/>
              <a:t>mengemukakan</a:t>
            </a:r>
            <a:r>
              <a:rPr lang="en-US" sz="1600" dirty="0"/>
              <a:t> </a:t>
            </a:r>
            <a:r>
              <a:rPr lang="en-US" sz="1600" dirty="0" err="1"/>
              <a:t>empat</a:t>
            </a:r>
            <a:r>
              <a:rPr lang="en-US" sz="1600" dirty="0"/>
              <a:t> </a:t>
            </a:r>
            <a:r>
              <a:rPr lang="en-US" sz="1600" dirty="0" err="1"/>
              <a:t>hambatan</a:t>
            </a:r>
            <a:r>
              <a:rPr lang="en-US" sz="1600" dirty="0"/>
              <a:t> </a:t>
            </a:r>
            <a:r>
              <a:rPr lang="en-US" sz="1600" dirty="0" err="1"/>
              <a:t>pembelajaran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pendekatan</a:t>
            </a:r>
            <a:r>
              <a:rPr lang="en-US" sz="1600" dirty="0"/>
              <a:t> STM,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, </a:t>
            </a:r>
            <a:r>
              <a:rPr lang="en-US" sz="1600" dirty="0" err="1"/>
              <a:t>biaya</a:t>
            </a:r>
            <a:r>
              <a:rPr lang="en-US" sz="1600" dirty="0"/>
              <a:t>, </a:t>
            </a:r>
            <a:r>
              <a:rPr lang="en-US" sz="1600" dirty="0" err="1"/>
              <a:t>kompetensi</a:t>
            </a:r>
            <a:r>
              <a:rPr lang="en-US" sz="1600" dirty="0"/>
              <a:t> </a:t>
            </a:r>
            <a:r>
              <a:rPr lang="en-US" sz="1600" dirty="0" err="1"/>
              <a:t>pendidik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komunikasi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stakeholder (orang </a:t>
            </a:r>
            <a:r>
              <a:rPr lang="en-US" sz="1600" dirty="0" err="1"/>
              <a:t>tua</a:t>
            </a:r>
            <a:r>
              <a:rPr lang="en-US" sz="1600" dirty="0"/>
              <a:t>, </a:t>
            </a:r>
            <a:r>
              <a:rPr lang="en-US" sz="1600" dirty="0" err="1"/>
              <a:t>masyarakat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birokrat</a:t>
            </a:r>
            <a:r>
              <a:rPr lang="en-US" sz="1600" dirty="0"/>
              <a:t>). </a:t>
            </a:r>
            <a:endParaRPr lang="en-US" sz="1600" dirty="0" smtClean="0"/>
          </a:p>
          <a:p>
            <a:pPr marL="0" lvl="0" indent="0">
              <a:spcAft>
                <a:spcPts val="1600"/>
              </a:spcAft>
            </a:pPr>
            <a:r>
              <a:rPr lang="en-US" sz="1600" dirty="0" err="1" smtClean="0"/>
              <a:t>Menurut</a:t>
            </a:r>
            <a:r>
              <a:rPr lang="en-US" sz="1600" dirty="0" smtClean="0"/>
              <a:t> </a:t>
            </a:r>
            <a:r>
              <a:rPr lang="en-US" sz="1600" dirty="0" err="1"/>
              <a:t>Aisyah</a:t>
            </a:r>
            <a:r>
              <a:rPr lang="en-US" sz="1600" dirty="0"/>
              <a:t> (2007), </a:t>
            </a:r>
            <a:r>
              <a:rPr lang="en-US" sz="1600" dirty="0" err="1"/>
              <a:t>hambatan</a:t>
            </a:r>
            <a:r>
              <a:rPr lang="en-US" sz="1600" dirty="0"/>
              <a:t> lain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penerapan</a:t>
            </a:r>
            <a:r>
              <a:rPr lang="en-US" sz="1600" dirty="0"/>
              <a:t> </a:t>
            </a:r>
            <a:r>
              <a:rPr lang="en-US" sz="1600" dirty="0" err="1"/>
              <a:t>pendekatan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terbiasa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berpikir</a:t>
            </a:r>
            <a:r>
              <a:rPr lang="en-US" sz="1600" dirty="0"/>
              <a:t> </a:t>
            </a:r>
            <a:r>
              <a:rPr lang="en-US" sz="1600" dirty="0" err="1"/>
              <a:t>kritis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 </a:t>
            </a:r>
            <a:r>
              <a:rPr lang="en-US" sz="1600" dirty="0" err="1"/>
              <a:t>mengambil</a:t>
            </a:r>
            <a:r>
              <a:rPr lang="en-US" sz="1600" dirty="0"/>
              <a:t> </a:t>
            </a:r>
            <a:r>
              <a:rPr lang="en-US" sz="1600" dirty="0" err="1"/>
              <a:t>pengalaman</a:t>
            </a:r>
            <a:r>
              <a:rPr lang="en-US" sz="1600" dirty="0"/>
              <a:t> di </a:t>
            </a:r>
            <a:r>
              <a:rPr lang="en-US" sz="1600" dirty="0" err="1"/>
              <a:t>lapangan</a:t>
            </a:r>
            <a:r>
              <a:rPr lang="en-US" sz="1600" dirty="0"/>
              <a:t>, </a:t>
            </a:r>
            <a:r>
              <a:rPr lang="en-US" sz="1600" dirty="0" err="1"/>
              <a:t>sehingga</a:t>
            </a:r>
            <a:r>
              <a:rPr lang="en-US" sz="1600" dirty="0"/>
              <a:t> </a:t>
            </a:r>
            <a:r>
              <a:rPr lang="en-US" sz="1600" dirty="0" err="1"/>
              <a:t>dibutuhkan</a:t>
            </a:r>
            <a:r>
              <a:rPr lang="en-US" sz="1600" dirty="0"/>
              <a:t> </a:t>
            </a:r>
            <a:r>
              <a:rPr lang="en-US" sz="1600" dirty="0" err="1"/>
              <a:t>kesabaran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ketekunan</a:t>
            </a:r>
            <a:r>
              <a:rPr lang="en-US" sz="1600" dirty="0"/>
              <a:t> </a:t>
            </a:r>
            <a:r>
              <a:rPr lang="en-US" sz="1600" dirty="0" err="1"/>
              <a:t>pendidik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mengarahkan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membimbing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pembelajaran</a:t>
            </a:r>
            <a:r>
              <a:rPr lang="en-US" sz="1600" dirty="0"/>
              <a:t>. </a:t>
            </a:r>
            <a:endParaRPr sz="1600" dirty="0"/>
          </a:p>
        </p:txBody>
      </p:sp>
      <p:sp>
        <p:nvSpPr>
          <p:cNvPr id="16405" name="Google Shape;16405;p60"/>
          <p:cNvSpPr txBox="1">
            <a:spLocks noGrp="1"/>
          </p:cNvSpPr>
          <p:nvPr>
            <p:ph type="title"/>
          </p:nvPr>
        </p:nvSpPr>
        <p:spPr>
          <a:xfrm>
            <a:off x="2135142" y="0"/>
            <a:ext cx="6769371" cy="136071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b="1" dirty="0" err="1"/>
              <a:t>Problematika</a:t>
            </a:r>
            <a:r>
              <a:rPr lang="en-US" sz="2800" b="1" dirty="0"/>
              <a:t> </a:t>
            </a:r>
            <a:r>
              <a:rPr lang="en-US" sz="2800" b="1" dirty="0" err="1"/>
              <a:t>Pendekatan</a:t>
            </a:r>
            <a:r>
              <a:rPr lang="en-US" sz="2800" b="1" dirty="0"/>
              <a:t> </a:t>
            </a:r>
            <a:r>
              <a:rPr lang="en-US" sz="2800" b="1" dirty="0" err="1"/>
              <a:t>Sains</a:t>
            </a:r>
            <a:r>
              <a:rPr lang="en-US" sz="2800" b="1" dirty="0"/>
              <a:t> </a:t>
            </a:r>
            <a:r>
              <a:rPr lang="en-US" sz="2800" b="1" dirty="0" err="1"/>
              <a:t>Teknologi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Masyarakat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Pembelajaran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9" name="Google Shape;17079;p74"/>
          <p:cNvSpPr txBox="1"/>
          <p:nvPr/>
        </p:nvSpPr>
        <p:spPr>
          <a:xfrm>
            <a:off x="1221450" y="1683250"/>
            <a:ext cx="6701100" cy="9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 smtClean="0">
                <a:solidFill>
                  <a:srgbClr val="ED6E6B"/>
                </a:solidFill>
                <a:latin typeface="Capriola"/>
                <a:ea typeface="Capriola"/>
                <a:cs typeface="Capriola"/>
                <a:sym typeface="Capriola"/>
              </a:rPr>
              <a:t>TERIMAKASIH</a:t>
            </a:r>
            <a:endParaRPr sz="5000" dirty="0">
              <a:solidFill>
                <a:srgbClr val="ED6E6B"/>
              </a:solidFill>
              <a:latin typeface="Capriola"/>
              <a:ea typeface="Capriola"/>
              <a:cs typeface="Capriola"/>
              <a:sym typeface="Caprio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room Learning Pack by Slidesgo">
  <a:themeElements>
    <a:clrScheme name="Simple Light">
      <a:dk1>
        <a:srgbClr val="262626"/>
      </a:dk1>
      <a:lt1>
        <a:srgbClr val="FFFFFF"/>
      </a:lt1>
      <a:dk2>
        <a:srgbClr val="A3D5CA"/>
      </a:dk2>
      <a:lt2>
        <a:srgbClr val="06A387"/>
      </a:lt2>
      <a:accent1>
        <a:srgbClr val="ED6E6B"/>
      </a:accent1>
      <a:accent2>
        <a:srgbClr val="FEE01C"/>
      </a:accent2>
      <a:accent3>
        <a:srgbClr val="BFA4CE"/>
      </a:accent3>
      <a:accent4>
        <a:srgbClr val="8369AC"/>
      </a:accent4>
      <a:accent5>
        <a:srgbClr val="A3D5CA"/>
      </a:accent5>
      <a:accent6>
        <a:srgbClr val="06A387"/>
      </a:accent6>
      <a:hlink>
        <a:srgbClr val="26262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510</Words>
  <Application>Microsoft Office PowerPoint</Application>
  <PresentationFormat>On-screen Show (16:9)</PresentationFormat>
  <Paragraphs>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Capriola</vt:lpstr>
      <vt:lpstr>Open Sans</vt:lpstr>
      <vt:lpstr>Palanquin Dark</vt:lpstr>
      <vt:lpstr>Times New Roman</vt:lpstr>
      <vt:lpstr>Classroom Learning Pack by Slidesgo</vt:lpstr>
      <vt:lpstr>PENDEKATAN SAINS TEKNOLOGI DAN MASYARAKAT</vt:lpstr>
      <vt:lpstr>Hakekat Pendekatan Sains, Teknologi dan Masyarakat</vt:lpstr>
      <vt:lpstr>Tujuan Pendekatan Sains, Teknologi dan Masyarakat</vt:lpstr>
      <vt:lpstr>PowerPoint Presentation</vt:lpstr>
      <vt:lpstr>Karakteristik Program Pembelajaran dengan  Pendekatan Pendekatan Sains Teknologi Dan Masyarakat</vt:lpstr>
      <vt:lpstr>Implementasi Pendekatan Sains Teknologi Dan Masyarakat Dalam Pembelajaran IPS</vt:lpstr>
      <vt:lpstr>Untuk mengimplementasikan pendekatan STM dalam pembelajaran, Dass (1999) dalam Raja (2009) mengemukakan empat langkah kegiatan kelas yaitu :</vt:lpstr>
      <vt:lpstr>Problematika Pendekatan Sains Teknologi dan Masyarakat Dalam Pembelajaran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SAINS TEKNOLOGI DAN MASYARAKAT</dc:title>
  <cp:lastModifiedBy>USER</cp:lastModifiedBy>
  <cp:revision>15</cp:revision>
  <dcterms:modified xsi:type="dcterms:W3CDTF">2021-06-02T13:47:21Z</dcterms:modified>
</cp:coreProperties>
</file>