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8" r:id="rId11"/>
    <p:sldId id="269" r:id="rId12"/>
    <p:sldId id="264" r:id="rId13"/>
    <p:sldId id="265" r:id="rId14"/>
    <p:sldId id="266" r:id="rId15"/>
    <p:sldId id="273" r:id="rId16"/>
    <p:sldId id="270" r:id="rId17"/>
    <p:sldId id="271" r:id="rId18"/>
    <p:sldId id="274" r:id="rId19"/>
    <p:sldId id="275" r:id="rId20"/>
    <p:sldId id="276" r:id="rId21"/>
    <p:sldId id="277" r:id="rId22"/>
    <p:sldId id="272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D80D5C-9650-4588-BE8D-DE214BE49675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DC8889C-2E6E-42D7-8087-BD0DDC9EFFCA}">
      <dgm:prSet/>
      <dgm:spPr/>
      <dgm:t>
        <a:bodyPr/>
        <a:lstStyle/>
        <a:p>
          <a:pPr rtl="0"/>
          <a:r>
            <a:rPr lang="en-US" b="0" i="0" smtClean="0"/>
            <a:t>Sumber dana sendiri dari pembeli/ importir </a:t>
          </a:r>
          <a:endParaRPr lang="en-US"/>
        </a:p>
      </dgm:t>
    </dgm:pt>
    <dgm:pt modelId="{C96A06DE-D065-49D9-B06F-368962CE61E2}" type="parTrans" cxnId="{A996D0C7-5D5A-4C5B-810D-669B38D5C183}">
      <dgm:prSet/>
      <dgm:spPr/>
      <dgm:t>
        <a:bodyPr/>
        <a:lstStyle/>
        <a:p>
          <a:endParaRPr lang="en-US"/>
        </a:p>
      </dgm:t>
    </dgm:pt>
    <dgm:pt modelId="{9842A79F-B800-4661-9445-DA4D956B58A2}" type="sibTrans" cxnId="{A996D0C7-5D5A-4C5B-810D-669B38D5C183}">
      <dgm:prSet/>
      <dgm:spPr/>
      <dgm:t>
        <a:bodyPr/>
        <a:lstStyle/>
        <a:p>
          <a:endParaRPr lang="en-US"/>
        </a:p>
      </dgm:t>
    </dgm:pt>
    <dgm:pt modelId="{5A090DB3-C8EC-40BC-BB9A-2178CA4A7148}">
      <dgm:prSet/>
      <dgm:spPr/>
      <dgm:t>
        <a:bodyPr/>
        <a:lstStyle/>
        <a:p>
          <a:pPr rtl="0"/>
          <a:r>
            <a:rPr lang="en-US" b="0" i="0" smtClean="0"/>
            <a:t>Sumber dana berupa kredit dari penjual/eksportir </a:t>
          </a:r>
          <a:endParaRPr lang="en-US"/>
        </a:p>
      </dgm:t>
    </dgm:pt>
    <dgm:pt modelId="{20431918-1AE2-413A-B450-A883CD349492}" type="parTrans" cxnId="{9ECE209F-6A82-43C8-B6D1-95396C111C7E}">
      <dgm:prSet/>
      <dgm:spPr/>
      <dgm:t>
        <a:bodyPr/>
        <a:lstStyle/>
        <a:p>
          <a:endParaRPr lang="en-US"/>
        </a:p>
      </dgm:t>
    </dgm:pt>
    <dgm:pt modelId="{31213DD1-30DE-4A4D-AB8F-9A700EC5F40B}" type="sibTrans" cxnId="{9ECE209F-6A82-43C8-B6D1-95396C111C7E}">
      <dgm:prSet/>
      <dgm:spPr/>
      <dgm:t>
        <a:bodyPr/>
        <a:lstStyle/>
        <a:p>
          <a:endParaRPr lang="en-US"/>
        </a:p>
      </dgm:t>
    </dgm:pt>
    <dgm:pt modelId="{3BED1EB0-BC20-4D85-87E4-4883EEF6E42B}">
      <dgm:prSet/>
      <dgm:spPr/>
      <dgm:t>
        <a:bodyPr/>
        <a:lstStyle/>
        <a:p>
          <a:pPr rtl="0"/>
          <a:r>
            <a:rPr lang="en-US" b="0" i="0" smtClean="0"/>
            <a:t>Sumber dana dari pihak ketiga (lembaga keuangan bank dan nonbank.</a:t>
          </a:r>
          <a:endParaRPr lang="en-US"/>
        </a:p>
      </dgm:t>
    </dgm:pt>
    <dgm:pt modelId="{06C5C4F1-33B7-41F2-9CBE-32A729E1409D}" type="parTrans" cxnId="{559951E0-7D02-4E49-9B61-C2FA8E16FABE}">
      <dgm:prSet/>
      <dgm:spPr/>
      <dgm:t>
        <a:bodyPr/>
        <a:lstStyle/>
        <a:p>
          <a:endParaRPr lang="en-US"/>
        </a:p>
      </dgm:t>
    </dgm:pt>
    <dgm:pt modelId="{66CB4558-E389-43AC-B596-ECD6092B6173}" type="sibTrans" cxnId="{559951E0-7D02-4E49-9B61-C2FA8E16FABE}">
      <dgm:prSet/>
      <dgm:spPr/>
      <dgm:t>
        <a:bodyPr/>
        <a:lstStyle/>
        <a:p>
          <a:endParaRPr lang="en-US"/>
        </a:p>
      </dgm:t>
    </dgm:pt>
    <dgm:pt modelId="{E81C8ABE-D06C-4E2C-83AE-8973A4F8EBB9}" type="pres">
      <dgm:prSet presAssocID="{76D80D5C-9650-4588-BE8D-DE214BE49675}" presName="cycle" presStyleCnt="0">
        <dgm:presLayoutVars>
          <dgm:dir/>
          <dgm:resizeHandles val="exact"/>
        </dgm:presLayoutVars>
      </dgm:prSet>
      <dgm:spPr/>
    </dgm:pt>
    <dgm:pt modelId="{3B1DF3FB-A5F2-4451-9F61-AE5B26829822}" type="pres">
      <dgm:prSet presAssocID="{9DC8889C-2E6E-42D7-8087-BD0DDC9EFFCA}" presName="node" presStyleLbl="node1" presStyleIdx="0" presStyleCnt="3">
        <dgm:presLayoutVars>
          <dgm:bulletEnabled val="1"/>
        </dgm:presLayoutVars>
      </dgm:prSet>
      <dgm:spPr/>
    </dgm:pt>
    <dgm:pt modelId="{4E0E69B8-7C4B-4635-A6C2-39D05BC70B59}" type="pres">
      <dgm:prSet presAssocID="{9842A79F-B800-4661-9445-DA4D956B58A2}" presName="sibTrans" presStyleLbl="sibTrans2D1" presStyleIdx="0" presStyleCnt="3"/>
      <dgm:spPr/>
    </dgm:pt>
    <dgm:pt modelId="{4D0E2F85-F9C0-4646-9358-35B6164A642A}" type="pres">
      <dgm:prSet presAssocID="{9842A79F-B800-4661-9445-DA4D956B58A2}" presName="connectorText" presStyleLbl="sibTrans2D1" presStyleIdx="0" presStyleCnt="3"/>
      <dgm:spPr/>
    </dgm:pt>
    <dgm:pt modelId="{C2A5DC77-536F-4D71-BAA8-2BAA813DAC3F}" type="pres">
      <dgm:prSet presAssocID="{5A090DB3-C8EC-40BC-BB9A-2178CA4A7148}" presName="node" presStyleLbl="node1" presStyleIdx="1" presStyleCnt="3">
        <dgm:presLayoutVars>
          <dgm:bulletEnabled val="1"/>
        </dgm:presLayoutVars>
      </dgm:prSet>
      <dgm:spPr/>
    </dgm:pt>
    <dgm:pt modelId="{6C782932-7AD1-4BF5-89BE-9533D16C8D20}" type="pres">
      <dgm:prSet presAssocID="{31213DD1-30DE-4A4D-AB8F-9A700EC5F40B}" presName="sibTrans" presStyleLbl="sibTrans2D1" presStyleIdx="1" presStyleCnt="3"/>
      <dgm:spPr/>
    </dgm:pt>
    <dgm:pt modelId="{EC4051CA-B899-4852-A496-9E9C1AB6DB32}" type="pres">
      <dgm:prSet presAssocID="{31213DD1-30DE-4A4D-AB8F-9A700EC5F40B}" presName="connectorText" presStyleLbl="sibTrans2D1" presStyleIdx="1" presStyleCnt="3"/>
      <dgm:spPr/>
    </dgm:pt>
    <dgm:pt modelId="{D36EEA48-41E0-4100-8E8A-4C364C5D6C88}" type="pres">
      <dgm:prSet presAssocID="{3BED1EB0-BC20-4D85-87E4-4883EEF6E42B}" presName="node" presStyleLbl="node1" presStyleIdx="2" presStyleCnt="3">
        <dgm:presLayoutVars>
          <dgm:bulletEnabled val="1"/>
        </dgm:presLayoutVars>
      </dgm:prSet>
      <dgm:spPr/>
    </dgm:pt>
    <dgm:pt modelId="{23511329-9C82-4A0C-9116-A1265067B309}" type="pres">
      <dgm:prSet presAssocID="{66CB4558-E389-43AC-B596-ECD6092B6173}" presName="sibTrans" presStyleLbl="sibTrans2D1" presStyleIdx="2" presStyleCnt="3"/>
      <dgm:spPr/>
    </dgm:pt>
    <dgm:pt modelId="{A2CC766A-4729-4E88-9D9E-619F526886EB}" type="pres">
      <dgm:prSet presAssocID="{66CB4558-E389-43AC-B596-ECD6092B6173}" presName="connectorText" presStyleLbl="sibTrans2D1" presStyleIdx="2" presStyleCnt="3"/>
      <dgm:spPr/>
    </dgm:pt>
  </dgm:ptLst>
  <dgm:cxnLst>
    <dgm:cxn modelId="{82BD36BB-6324-4C42-B0EE-37161562AA2F}" type="presOf" srcId="{9DC8889C-2E6E-42D7-8087-BD0DDC9EFFCA}" destId="{3B1DF3FB-A5F2-4451-9F61-AE5B26829822}" srcOrd="0" destOrd="0" presId="urn:microsoft.com/office/officeart/2005/8/layout/cycle2"/>
    <dgm:cxn modelId="{5B55C364-54F9-41B2-8240-7B90ACB3B5DB}" type="presOf" srcId="{9842A79F-B800-4661-9445-DA4D956B58A2}" destId="{4D0E2F85-F9C0-4646-9358-35B6164A642A}" srcOrd="1" destOrd="0" presId="urn:microsoft.com/office/officeart/2005/8/layout/cycle2"/>
    <dgm:cxn modelId="{26FFEF51-C714-4213-807E-A197BB5A79F4}" type="presOf" srcId="{66CB4558-E389-43AC-B596-ECD6092B6173}" destId="{A2CC766A-4729-4E88-9D9E-619F526886EB}" srcOrd="1" destOrd="0" presId="urn:microsoft.com/office/officeart/2005/8/layout/cycle2"/>
    <dgm:cxn modelId="{A996D0C7-5D5A-4C5B-810D-669B38D5C183}" srcId="{76D80D5C-9650-4588-BE8D-DE214BE49675}" destId="{9DC8889C-2E6E-42D7-8087-BD0DDC9EFFCA}" srcOrd="0" destOrd="0" parTransId="{C96A06DE-D065-49D9-B06F-368962CE61E2}" sibTransId="{9842A79F-B800-4661-9445-DA4D956B58A2}"/>
    <dgm:cxn modelId="{EDBD52FD-0BB4-4AD5-9B5A-85097E397A5D}" type="presOf" srcId="{3BED1EB0-BC20-4D85-87E4-4883EEF6E42B}" destId="{D36EEA48-41E0-4100-8E8A-4C364C5D6C88}" srcOrd="0" destOrd="0" presId="urn:microsoft.com/office/officeart/2005/8/layout/cycle2"/>
    <dgm:cxn modelId="{DA5B0E64-3A59-4AEF-9344-46EA17CBC91D}" type="presOf" srcId="{9842A79F-B800-4661-9445-DA4D956B58A2}" destId="{4E0E69B8-7C4B-4635-A6C2-39D05BC70B59}" srcOrd="0" destOrd="0" presId="urn:microsoft.com/office/officeart/2005/8/layout/cycle2"/>
    <dgm:cxn modelId="{344930F7-E192-474A-A6DF-6D8F4D2E7D6E}" type="presOf" srcId="{31213DD1-30DE-4A4D-AB8F-9A700EC5F40B}" destId="{EC4051CA-B899-4852-A496-9E9C1AB6DB32}" srcOrd="1" destOrd="0" presId="urn:microsoft.com/office/officeart/2005/8/layout/cycle2"/>
    <dgm:cxn modelId="{E9892E3B-41A7-46B3-B014-7BD6B6B420EF}" type="presOf" srcId="{76D80D5C-9650-4588-BE8D-DE214BE49675}" destId="{E81C8ABE-D06C-4E2C-83AE-8973A4F8EBB9}" srcOrd="0" destOrd="0" presId="urn:microsoft.com/office/officeart/2005/8/layout/cycle2"/>
    <dgm:cxn modelId="{C0DCBAC5-1ABC-4A0B-A097-1A378B3C4C66}" type="presOf" srcId="{5A090DB3-C8EC-40BC-BB9A-2178CA4A7148}" destId="{C2A5DC77-536F-4D71-BAA8-2BAA813DAC3F}" srcOrd="0" destOrd="0" presId="urn:microsoft.com/office/officeart/2005/8/layout/cycle2"/>
    <dgm:cxn modelId="{0B270494-630D-4C19-8F09-53E54792A162}" type="presOf" srcId="{31213DD1-30DE-4A4D-AB8F-9A700EC5F40B}" destId="{6C782932-7AD1-4BF5-89BE-9533D16C8D20}" srcOrd="0" destOrd="0" presId="urn:microsoft.com/office/officeart/2005/8/layout/cycle2"/>
    <dgm:cxn modelId="{559951E0-7D02-4E49-9B61-C2FA8E16FABE}" srcId="{76D80D5C-9650-4588-BE8D-DE214BE49675}" destId="{3BED1EB0-BC20-4D85-87E4-4883EEF6E42B}" srcOrd="2" destOrd="0" parTransId="{06C5C4F1-33B7-41F2-9CBE-32A729E1409D}" sibTransId="{66CB4558-E389-43AC-B596-ECD6092B6173}"/>
    <dgm:cxn modelId="{9426EFAC-3665-4CCB-94BF-C20F6A62A484}" type="presOf" srcId="{66CB4558-E389-43AC-B596-ECD6092B6173}" destId="{23511329-9C82-4A0C-9116-A1265067B309}" srcOrd="0" destOrd="0" presId="urn:microsoft.com/office/officeart/2005/8/layout/cycle2"/>
    <dgm:cxn modelId="{9ECE209F-6A82-43C8-B6D1-95396C111C7E}" srcId="{76D80D5C-9650-4588-BE8D-DE214BE49675}" destId="{5A090DB3-C8EC-40BC-BB9A-2178CA4A7148}" srcOrd="1" destOrd="0" parTransId="{20431918-1AE2-413A-B450-A883CD349492}" sibTransId="{31213DD1-30DE-4A4D-AB8F-9A700EC5F40B}"/>
    <dgm:cxn modelId="{310A8362-6285-47B8-92CB-BE0240BB9AA6}" type="presParOf" srcId="{E81C8ABE-D06C-4E2C-83AE-8973A4F8EBB9}" destId="{3B1DF3FB-A5F2-4451-9F61-AE5B26829822}" srcOrd="0" destOrd="0" presId="urn:microsoft.com/office/officeart/2005/8/layout/cycle2"/>
    <dgm:cxn modelId="{0EC1F875-CA47-48FE-B587-B455183EAED5}" type="presParOf" srcId="{E81C8ABE-D06C-4E2C-83AE-8973A4F8EBB9}" destId="{4E0E69B8-7C4B-4635-A6C2-39D05BC70B59}" srcOrd="1" destOrd="0" presId="urn:microsoft.com/office/officeart/2005/8/layout/cycle2"/>
    <dgm:cxn modelId="{AE48003C-D76C-40CB-B812-73D1EB89A3BE}" type="presParOf" srcId="{4E0E69B8-7C4B-4635-A6C2-39D05BC70B59}" destId="{4D0E2F85-F9C0-4646-9358-35B6164A642A}" srcOrd="0" destOrd="0" presId="urn:microsoft.com/office/officeart/2005/8/layout/cycle2"/>
    <dgm:cxn modelId="{CFC2BBFF-D0E6-4B85-9C56-0A37C5CB30A4}" type="presParOf" srcId="{E81C8ABE-D06C-4E2C-83AE-8973A4F8EBB9}" destId="{C2A5DC77-536F-4D71-BAA8-2BAA813DAC3F}" srcOrd="2" destOrd="0" presId="urn:microsoft.com/office/officeart/2005/8/layout/cycle2"/>
    <dgm:cxn modelId="{29805612-1010-46C8-8D98-53BB99124130}" type="presParOf" srcId="{E81C8ABE-D06C-4E2C-83AE-8973A4F8EBB9}" destId="{6C782932-7AD1-4BF5-89BE-9533D16C8D20}" srcOrd="3" destOrd="0" presId="urn:microsoft.com/office/officeart/2005/8/layout/cycle2"/>
    <dgm:cxn modelId="{D4BE2560-B16E-4302-BE75-D04C488E8813}" type="presParOf" srcId="{6C782932-7AD1-4BF5-89BE-9533D16C8D20}" destId="{EC4051CA-B899-4852-A496-9E9C1AB6DB32}" srcOrd="0" destOrd="0" presId="urn:microsoft.com/office/officeart/2005/8/layout/cycle2"/>
    <dgm:cxn modelId="{0669124D-6D14-40FA-B357-08A940931BC1}" type="presParOf" srcId="{E81C8ABE-D06C-4E2C-83AE-8973A4F8EBB9}" destId="{D36EEA48-41E0-4100-8E8A-4C364C5D6C88}" srcOrd="4" destOrd="0" presId="urn:microsoft.com/office/officeart/2005/8/layout/cycle2"/>
    <dgm:cxn modelId="{EE28A975-38DF-45D7-8CA4-4D36D79DD866}" type="presParOf" srcId="{E81C8ABE-D06C-4E2C-83AE-8973A4F8EBB9}" destId="{23511329-9C82-4A0C-9116-A1265067B309}" srcOrd="5" destOrd="0" presId="urn:microsoft.com/office/officeart/2005/8/layout/cycle2"/>
    <dgm:cxn modelId="{3C25BE55-111E-478D-B4C1-83A024C15A09}" type="presParOf" srcId="{23511329-9C82-4A0C-9116-A1265067B309}" destId="{A2CC766A-4729-4E88-9D9E-619F526886E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7B7FB7-489D-4664-AF2A-9DBD3CC3621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E321FF0-CC30-40C1-BDE2-6DC6E8073C2D}">
      <dgm:prSet/>
      <dgm:spPr/>
      <dgm:t>
        <a:bodyPr/>
        <a:lstStyle/>
        <a:p>
          <a:pPr rtl="0"/>
          <a:r>
            <a:rPr lang="en-US" b="0" i="0" smtClean="0"/>
            <a:t>Account recievable financing </a:t>
          </a:r>
          <a:endParaRPr lang="en-US"/>
        </a:p>
      </dgm:t>
    </dgm:pt>
    <dgm:pt modelId="{0F1D5257-9AE8-405D-BDCA-4824FFA4F3CF}" type="parTrans" cxnId="{C0064B3A-C948-4C6E-B25D-524CFABE8794}">
      <dgm:prSet/>
      <dgm:spPr/>
      <dgm:t>
        <a:bodyPr/>
        <a:lstStyle/>
        <a:p>
          <a:endParaRPr lang="en-US"/>
        </a:p>
      </dgm:t>
    </dgm:pt>
    <dgm:pt modelId="{370EFCB1-1C25-45B9-87A6-FF27CDF66CA1}" type="sibTrans" cxnId="{C0064B3A-C948-4C6E-B25D-524CFABE8794}">
      <dgm:prSet/>
      <dgm:spPr/>
      <dgm:t>
        <a:bodyPr/>
        <a:lstStyle/>
        <a:p>
          <a:endParaRPr lang="en-US"/>
        </a:p>
      </dgm:t>
    </dgm:pt>
    <dgm:pt modelId="{D855BCD8-1F3D-4F34-91C0-C0EF4456169B}">
      <dgm:prSet/>
      <dgm:spPr/>
      <dgm:t>
        <a:bodyPr/>
        <a:lstStyle/>
        <a:p>
          <a:pPr rtl="0"/>
          <a:r>
            <a:rPr lang="en-US" b="0" i="0" smtClean="0"/>
            <a:t>Banker’ acceptances </a:t>
          </a:r>
          <a:endParaRPr lang="en-US"/>
        </a:p>
      </dgm:t>
    </dgm:pt>
    <dgm:pt modelId="{EA6AFBC3-94BD-4032-BB3F-A3C5DBC43CA3}" type="parTrans" cxnId="{F7994A96-317F-4D41-9032-F2B285FE3E62}">
      <dgm:prSet/>
      <dgm:spPr/>
      <dgm:t>
        <a:bodyPr/>
        <a:lstStyle/>
        <a:p>
          <a:endParaRPr lang="en-US"/>
        </a:p>
      </dgm:t>
    </dgm:pt>
    <dgm:pt modelId="{5C10525A-290B-4538-85FA-C11A700FB527}" type="sibTrans" cxnId="{F7994A96-317F-4D41-9032-F2B285FE3E62}">
      <dgm:prSet/>
      <dgm:spPr/>
      <dgm:t>
        <a:bodyPr/>
        <a:lstStyle/>
        <a:p>
          <a:endParaRPr lang="en-US"/>
        </a:p>
      </dgm:t>
    </dgm:pt>
    <dgm:pt modelId="{35B96F84-C118-4F9D-9A09-7513F062B5DE}">
      <dgm:prSet/>
      <dgm:spPr/>
      <dgm:t>
        <a:bodyPr/>
        <a:lstStyle/>
        <a:p>
          <a:pPr rtl="0"/>
          <a:r>
            <a:rPr lang="en-US" b="0" i="0" smtClean="0"/>
            <a:t>Short term bank loan </a:t>
          </a:r>
          <a:endParaRPr lang="en-US"/>
        </a:p>
      </dgm:t>
    </dgm:pt>
    <dgm:pt modelId="{40F89C7E-D8AA-400F-A7D2-8D21850CC4C9}" type="parTrans" cxnId="{DB348309-57C8-4DE4-B2B7-5757948192B5}">
      <dgm:prSet/>
      <dgm:spPr/>
      <dgm:t>
        <a:bodyPr/>
        <a:lstStyle/>
        <a:p>
          <a:endParaRPr lang="en-US"/>
        </a:p>
      </dgm:t>
    </dgm:pt>
    <dgm:pt modelId="{91353B28-D196-4687-8167-C6E655C0936B}" type="sibTrans" cxnId="{DB348309-57C8-4DE4-B2B7-5757948192B5}">
      <dgm:prSet/>
      <dgm:spPr/>
      <dgm:t>
        <a:bodyPr/>
        <a:lstStyle/>
        <a:p>
          <a:endParaRPr lang="en-US"/>
        </a:p>
      </dgm:t>
    </dgm:pt>
    <dgm:pt modelId="{028D7742-FF62-41B3-B110-3947D7CDED06}">
      <dgm:prSet/>
      <dgm:spPr/>
      <dgm:t>
        <a:bodyPr/>
        <a:lstStyle/>
        <a:p>
          <a:pPr rtl="0"/>
          <a:r>
            <a:rPr lang="en-US" b="0" i="0" smtClean="0"/>
            <a:t>Counter trade </a:t>
          </a:r>
          <a:endParaRPr lang="en-US"/>
        </a:p>
      </dgm:t>
    </dgm:pt>
    <dgm:pt modelId="{CF27AFAB-7BA4-4BF0-9714-34277A2B2574}" type="parTrans" cxnId="{E9262D99-1BAA-458C-99DF-31626E9938B2}">
      <dgm:prSet/>
      <dgm:spPr/>
      <dgm:t>
        <a:bodyPr/>
        <a:lstStyle/>
        <a:p>
          <a:endParaRPr lang="en-US"/>
        </a:p>
      </dgm:t>
    </dgm:pt>
    <dgm:pt modelId="{A6906B63-28EA-4294-B233-3470FE41FFC1}" type="sibTrans" cxnId="{E9262D99-1BAA-458C-99DF-31626E9938B2}">
      <dgm:prSet/>
      <dgm:spPr/>
      <dgm:t>
        <a:bodyPr/>
        <a:lstStyle/>
        <a:p>
          <a:endParaRPr lang="en-US"/>
        </a:p>
      </dgm:t>
    </dgm:pt>
    <dgm:pt modelId="{4B9DBEB0-2449-43E0-AD4B-FB031B9AC2DA}">
      <dgm:prSet/>
      <dgm:spPr/>
      <dgm:t>
        <a:bodyPr/>
        <a:lstStyle/>
        <a:p>
          <a:pPr rtl="0"/>
          <a:r>
            <a:rPr lang="en-US" b="0" i="0" smtClean="0"/>
            <a:t>Factoring </a:t>
          </a:r>
          <a:endParaRPr lang="en-US"/>
        </a:p>
      </dgm:t>
    </dgm:pt>
    <dgm:pt modelId="{0A3EBF49-F8F7-4BD2-AE39-58604525FAB8}" type="parTrans" cxnId="{109F2BEA-EF60-4833-9671-91C2EF7493AB}">
      <dgm:prSet/>
      <dgm:spPr/>
      <dgm:t>
        <a:bodyPr/>
        <a:lstStyle/>
        <a:p>
          <a:endParaRPr lang="en-US"/>
        </a:p>
      </dgm:t>
    </dgm:pt>
    <dgm:pt modelId="{07ECC6F6-04A1-4D05-99CE-5DD8A05ADC0E}" type="sibTrans" cxnId="{109F2BEA-EF60-4833-9671-91C2EF7493AB}">
      <dgm:prSet/>
      <dgm:spPr/>
      <dgm:t>
        <a:bodyPr/>
        <a:lstStyle/>
        <a:p>
          <a:endParaRPr lang="en-US"/>
        </a:p>
      </dgm:t>
    </dgm:pt>
    <dgm:pt modelId="{19FF6884-B4C7-4C3C-9C3B-B6305E6538DE}">
      <dgm:prSet/>
      <dgm:spPr/>
      <dgm:t>
        <a:bodyPr/>
        <a:lstStyle/>
        <a:p>
          <a:pPr rtl="0"/>
          <a:r>
            <a:rPr lang="en-US" b="0" i="0" smtClean="0"/>
            <a:t>Forfaiting </a:t>
          </a:r>
          <a:endParaRPr lang="en-US"/>
        </a:p>
      </dgm:t>
    </dgm:pt>
    <dgm:pt modelId="{8E5D0BA9-9981-4BFD-8AC3-4436F08A631E}" type="parTrans" cxnId="{BFE4AD76-1AEA-4EC1-9EDA-6150AC11DC6C}">
      <dgm:prSet/>
      <dgm:spPr/>
      <dgm:t>
        <a:bodyPr/>
        <a:lstStyle/>
        <a:p>
          <a:endParaRPr lang="en-US"/>
        </a:p>
      </dgm:t>
    </dgm:pt>
    <dgm:pt modelId="{C1272086-60C1-4E35-8A40-6143A268EC91}" type="sibTrans" cxnId="{BFE4AD76-1AEA-4EC1-9EDA-6150AC11DC6C}">
      <dgm:prSet/>
      <dgm:spPr/>
      <dgm:t>
        <a:bodyPr/>
        <a:lstStyle/>
        <a:p>
          <a:endParaRPr lang="en-US"/>
        </a:p>
      </dgm:t>
    </dgm:pt>
    <dgm:pt modelId="{F9956D96-BD7A-43AA-AF2A-A9E5CF977F89}">
      <dgm:prSet/>
      <dgm:spPr/>
      <dgm:t>
        <a:bodyPr/>
        <a:lstStyle/>
        <a:p>
          <a:pPr rtl="0"/>
          <a:r>
            <a:rPr lang="en-US" b="0" i="0" smtClean="0"/>
            <a:t>Leasing</a:t>
          </a:r>
          <a:endParaRPr lang="en-US"/>
        </a:p>
      </dgm:t>
    </dgm:pt>
    <dgm:pt modelId="{45A840DC-57B9-4D10-AA89-92357DF997FB}" type="parTrans" cxnId="{C5DDAF10-C380-4B79-B38E-B0A1583DD40F}">
      <dgm:prSet/>
      <dgm:spPr/>
      <dgm:t>
        <a:bodyPr/>
        <a:lstStyle/>
        <a:p>
          <a:endParaRPr lang="en-US"/>
        </a:p>
      </dgm:t>
    </dgm:pt>
    <dgm:pt modelId="{1B7BB8D5-C5C5-4D67-9F4A-CFF9CA3F4155}" type="sibTrans" cxnId="{C5DDAF10-C380-4B79-B38E-B0A1583DD40F}">
      <dgm:prSet/>
      <dgm:spPr/>
      <dgm:t>
        <a:bodyPr/>
        <a:lstStyle/>
        <a:p>
          <a:endParaRPr lang="en-US"/>
        </a:p>
      </dgm:t>
    </dgm:pt>
    <dgm:pt modelId="{6B0A2A1E-C624-4437-A766-9533CC24AD89}" type="pres">
      <dgm:prSet presAssocID="{4B7B7FB7-489D-4664-AF2A-9DBD3CC3621A}" presName="Name0" presStyleCnt="0">
        <dgm:presLayoutVars>
          <dgm:dir/>
          <dgm:resizeHandles val="exact"/>
        </dgm:presLayoutVars>
      </dgm:prSet>
      <dgm:spPr/>
    </dgm:pt>
    <dgm:pt modelId="{C19F5889-A61F-4CFF-9704-7F04A299AC10}" type="pres">
      <dgm:prSet presAssocID="{4B7B7FB7-489D-4664-AF2A-9DBD3CC3621A}" presName="arrow" presStyleLbl="bgShp" presStyleIdx="0" presStyleCnt="1"/>
      <dgm:spPr/>
    </dgm:pt>
    <dgm:pt modelId="{E1409660-923D-40C5-B5F7-B5335F27AB7B}" type="pres">
      <dgm:prSet presAssocID="{4B7B7FB7-489D-4664-AF2A-9DBD3CC3621A}" presName="points" presStyleCnt="0"/>
      <dgm:spPr/>
    </dgm:pt>
    <dgm:pt modelId="{09C036A7-D6AA-4C6A-8747-F09F85AD1D19}" type="pres">
      <dgm:prSet presAssocID="{1E321FF0-CC30-40C1-BDE2-6DC6E8073C2D}" presName="compositeA" presStyleCnt="0"/>
      <dgm:spPr/>
    </dgm:pt>
    <dgm:pt modelId="{E5B2795B-896A-4287-8846-B9444029D2C1}" type="pres">
      <dgm:prSet presAssocID="{1E321FF0-CC30-40C1-BDE2-6DC6E8073C2D}" presName="textA" presStyleLbl="revTx" presStyleIdx="0" presStyleCnt="7">
        <dgm:presLayoutVars>
          <dgm:bulletEnabled val="1"/>
        </dgm:presLayoutVars>
      </dgm:prSet>
      <dgm:spPr/>
    </dgm:pt>
    <dgm:pt modelId="{7D424796-BD8F-48C1-8302-BAA3A73A808C}" type="pres">
      <dgm:prSet presAssocID="{1E321FF0-CC30-40C1-BDE2-6DC6E8073C2D}" presName="circleA" presStyleLbl="node1" presStyleIdx="0" presStyleCnt="7"/>
      <dgm:spPr/>
    </dgm:pt>
    <dgm:pt modelId="{5D248940-BF18-47B1-9E07-6F26BD8F6AAF}" type="pres">
      <dgm:prSet presAssocID="{1E321FF0-CC30-40C1-BDE2-6DC6E8073C2D}" presName="spaceA" presStyleCnt="0"/>
      <dgm:spPr/>
    </dgm:pt>
    <dgm:pt modelId="{D9F0F627-23F5-4970-8617-2FF65E6357BE}" type="pres">
      <dgm:prSet presAssocID="{370EFCB1-1C25-45B9-87A6-FF27CDF66CA1}" presName="space" presStyleCnt="0"/>
      <dgm:spPr/>
    </dgm:pt>
    <dgm:pt modelId="{72731B4A-3A30-4362-952C-0D7CE1524D5B}" type="pres">
      <dgm:prSet presAssocID="{D855BCD8-1F3D-4F34-91C0-C0EF4456169B}" presName="compositeB" presStyleCnt="0"/>
      <dgm:spPr/>
    </dgm:pt>
    <dgm:pt modelId="{CA828176-7419-4158-A364-DC4FB7C0D91E}" type="pres">
      <dgm:prSet presAssocID="{D855BCD8-1F3D-4F34-91C0-C0EF4456169B}" presName="textB" presStyleLbl="revTx" presStyleIdx="1" presStyleCnt="7">
        <dgm:presLayoutVars>
          <dgm:bulletEnabled val="1"/>
        </dgm:presLayoutVars>
      </dgm:prSet>
      <dgm:spPr/>
    </dgm:pt>
    <dgm:pt modelId="{1378CDED-E2AB-44A9-9A8A-5A85EB29C501}" type="pres">
      <dgm:prSet presAssocID="{D855BCD8-1F3D-4F34-91C0-C0EF4456169B}" presName="circleB" presStyleLbl="node1" presStyleIdx="1" presStyleCnt="7"/>
      <dgm:spPr/>
    </dgm:pt>
    <dgm:pt modelId="{700F0110-FC1F-4349-91F7-ECCFFEC1B725}" type="pres">
      <dgm:prSet presAssocID="{D855BCD8-1F3D-4F34-91C0-C0EF4456169B}" presName="spaceB" presStyleCnt="0"/>
      <dgm:spPr/>
    </dgm:pt>
    <dgm:pt modelId="{417973DC-7515-4108-9795-74B4B1221DD6}" type="pres">
      <dgm:prSet presAssocID="{5C10525A-290B-4538-85FA-C11A700FB527}" presName="space" presStyleCnt="0"/>
      <dgm:spPr/>
    </dgm:pt>
    <dgm:pt modelId="{812978FE-3A43-48A2-813F-3AE013F2A594}" type="pres">
      <dgm:prSet presAssocID="{35B96F84-C118-4F9D-9A09-7513F062B5DE}" presName="compositeA" presStyleCnt="0"/>
      <dgm:spPr/>
    </dgm:pt>
    <dgm:pt modelId="{B8B21260-65BF-44A3-99E4-5D620D60B3B5}" type="pres">
      <dgm:prSet presAssocID="{35B96F84-C118-4F9D-9A09-7513F062B5DE}" presName="textA" presStyleLbl="revTx" presStyleIdx="2" presStyleCnt="7">
        <dgm:presLayoutVars>
          <dgm:bulletEnabled val="1"/>
        </dgm:presLayoutVars>
      </dgm:prSet>
      <dgm:spPr/>
    </dgm:pt>
    <dgm:pt modelId="{530CA0FD-34B2-457A-B0A1-791BD1D12197}" type="pres">
      <dgm:prSet presAssocID="{35B96F84-C118-4F9D-9A09-7513F062B5DE}" presName="circleA" presStyleLbl="node1" presStyleIdx="2" presStyleCnt="7"/>
      <dgm:spPr/>
    </dgm:pt>
    <dgm:pt modelId="{F30E8762-AB91-4FC2-B4B5-C3B8470AE2B4}" type="pres">
      <dgm:prSet presAssocID="{35B96F84-C118-4F9D-9A09-7513F062B5DE}" presName="spaceA" presStyleCnt="0"/>
      <dgm:spPr/>
    </dgm:pt>
    <dgm:pt modelId="{3B8DAC39-B5A0-473B-9944-55BB5A0C11C9}" type="pres">
      <dgm:prSet presAssocID="{91353B28-D196-4687-8167-C6E655C0936B}" presName="space" presStyleCnt="0"/>
      <dgm:spPr/>
    </dgm:pt>
    <dgm:pt modelId="{E897AED2-1358-4054-A67D-B548DB542BD0}" type="pres">
      <dgm:prSet presAssocID="{028D7742-FF62-41B3-B110-3947D7CDED06}" presName="compositeB" presStyleCnt="0"/>
      <dgm:spPr/>
    </dgm:pt>
    <dgm:pt modelId="{60F7E3D3-E32F-483B-9315-956578999F84}" type="pres">
      <dgm:prSet presAssocID="{028D7742-FF62-41B3-B110-3947D7CDED06}" presName="textB" presStyleLbl="revTx" presStyleIdx="3" presStyleCnt="7">
        <dgm:presLayoutVars>
          <dgm:bulletEnabled val="1"/>
        </dgm:presLayoutVars>
      </dgm:prSet>
      <dgm:spPr/>
    </dgm:pt>
    <dgm:pt modelId="{DD92E10C-4760-4C8D-BC29-4D65D433C004}" type="pres">
      <dgm:prSet presAssocID="{028D7742-FF62-41B3-B110-3947D7CDED06}" presName="circleB" presStyleLbl="node1" presStyleIdx="3" presStyleCnt="7"/>
      <dgm:spPr/>
    </dgm:pt>
    <dgm:pt modelId="{28F60D00-18EE-4CC9-A80A-66D9C0D4AC3F}" type="pres">
      <dgm:prSet presAssocID="{028D7742-FF62-41B3-B110-3947D7CDED06}" presName="spaceB" presStyleCnt="0"/>
      <dgm:spPr/>
    </dgm:pt>
    <dgm:pt modelId="{EBEEC7F8-3ED9-4A5C-A053-FD7667D60637}" type="pres">
      <dgm:prSet presAssocID="{A6906B63-28EA-4294-B233-3470FE41FFC1}" presName="space" presStyleCnt="0"/>
      <dgm:spPr/>
    </dgm:pt>
    <dgm:pt modelId="{40F4E8DA-932D-4091-8A0A-56091F48AA5B}" type="pres">
      <dgm:prSet presAssocID="{4B9DBEB0-2449-43E0-AD4B-FB031B9AC2DA}" presName="compositeA" presStyleCnt="0"/>
      <dgm:spPr/>
    </dgm:pt>
    <dgm:pt modelId="{BC734B79-C33A-409E-AF00-B23B116BBAF5}" type="pres">
      <dgm:prSet presAssocID="{4B9DBEB0-2449-43E0-AD4B-FB031B9AC2DA}" presName="textA" presStyleLbl="revTx" presStyleIdx="4" presStyleCnt="7">
        <dgm:presLayoutVars>
          <dgm:bulletEnabled val="1"/>
        </dgm:presLayoutVars>
      </dgm:prSet>
      <dgm:spPr/>
    </dgm:pt>
    <dgm:pt modelId="{3CA47374-9641-40C6-A071-08E6B685F3C1}" type="pres">
      <dgm:prSet presAssocID="{4B9DBEB0-2449-43E0-AD4B-FB031B9AC2DA}" presName="circleA" presStyleLbl="node1" presStyleIdx="4" presStyleCnt="7"/>
      <dgm:spPr/>
    </dgm:pt>
    <dgm:pt modelId="{A0059474-BF92-43C3-805F-F14DDB433EE9}" type="pres">
      <dgm:prSet presAssocID="{4B9DBEB0-2449-43E0-AD4B-FB031B9AC2DA}" presName="spaceA" presStyleCnt="0"/>
      <dgm:spPr/>
    </dgm:pt>
    <dgm:pt modelId="{AAEEC3A7-80DB-4D69-946A-883D0CD4DF4A}" type="pres">
      <dgm:prSet presAssocID="{07ECC6F6-04A1-4D05-99CE-5DD8A05ADC0E}" presName="space" presStyleCnt="0"/>
      <dgm:spPr/>
    </dgm:pt>
    <dgm:pt modelId="{EDDDB49B-C518-46C9-9BEF-60FBB8765F1D}" type="pres">
      <dgm:prSet presAssocID="{19FF6884-B4C7-4C3C-9C3B-B6305E6538DE}" presName="compositeB" presStyleCnt="0"/>
      <dgm:spPr/>
    </dgm:pt>
    <dgm:pt modelId="{1B2A99FE-9FB6-4E75-BBDE-427CDF5EF69F}" type="pres">
      <dgm:prSet presAssocID="{19FF6884-B4C7-4C3C-9C3B-B6305E6538DE}" presName="textB" presStyleLbl="revTx" presStyleIdx="5" presStyleCnt="7">
        <dgm:presLayoutVars>
          <dgm:bulletEnabled val="1"/>
        </dgm:presLayoutVars>
      </dgm:prSet>
      <dgm:spPr/>
    </dgm:pt>
    <dgm:pt modelId="{6DD40460-E25D-4B77-9527-E01BC801FCE1}" type="pres">
      <dgm:prSet presAssocID="{19FF6884-B4C7-4C3C-9C3B-B6305E6538DE}" presName="circleB" presStyleLbl="node1" presStyleIdx="5" presStyleCnt="7"/>
      <dgm:spPr/>
    </dgm:pt>
    <dgm:pt modelId="{C8A53091-5EE2-4064-A81C-29F5F109638A}" type="pres">
      <dgm:prSet presAssocID="{19FF6884-B4C7-4C3C-9C3B-B6305E6538DE}" presName="spaceB" presStyleCnt="0"/>
      <dgm:spPr/>
    </dgm:pt>
    <dgm:pt modelId="{01DDFB57-479A-40C8-9996-8CD7E10E3E17}" type="pres">
      <dgm:prSet presAssocID="{C1272086-60C1-4E35-8A40-6143A268EC91}" presName="space" presStyleCnt="0"/>
      <dgm:spPr/>
    </dgm:pt>
    <dgm:pt modelId="{8B14BD9B-B9AA-43BB-921F-89CD00892F23}" type="pres">
      <dgm:prSet presAssocID="{F9956D96-BD7A-43AA-AF2A-A9E5CF977F89}" presName="compositeA" presStyleCnt="0"/>
      <dgm:spPr/>
    </dgm:pt>
    <dgm:pt modelId="{45C97A16-160D-44A4-8B5E-AF94C0B2A563}" type="pres">
      <dgm:prSet presAssocID="{F9956D96-BD7A-43AA-AF2A-A9E5CF977F89}" presName="textA" presStyleLbl="revTx" presStyleIdx="6" presStyleCnt="7">
        <dgm:presLayoutVars>
          <dgm:bulletEnabled val="1"/>
        </dgm:presLayoutVars>
      </dgm:prSet>
      <dgm:spPr/>
    </dgm:pt>
    <dgm:pt modelId="{E832ECBB-9A6A-456B-B15B-676CEEBF801E}" type="pres">
      <dgm:prSet presAssocID="{F9956D96-BD7A-43AA-AF2A-A9E5CF977F89}" presName="circleA" presStyleLbl="node1" presStyleIdx="6" presStyleCnt="7"/>
      <dgm:spPr/>
    </dgm:pt>
    <dgm:pt modelId="{615E0438-391C-4C7C-8796-0C15C7A0DAF0}" type="pres">
      <dgm:prSet presAssocID="{F9956D96-BD7A-43AA-AF2A-A9E5CF977F89}" presName="spaceA" presStyleCnt="0"/>
      <dgm:spPr/>
    </dgm:pt>
  </dgm:ptLst>
  <dgm:cxnLst>
    <dgm:cxn modelId="{BFE4AD76-1AEA-4EC1-9EDA-6150AC11DC6C}" srcId="{4B7B7FB7-489D-4664-AF2A-9DBD3CC3621A}" destId="{19FF6884-B4C7-4C3C-9C3B-B6305E6538DE}" srcOrd="5" destOrd="0" parTransId="{8E5D0BA9-9981-4BFD-8AC3-4436F08A631E}" sibTransId="{C1272086-60C1-4E35-8A40-6143A268EC91}"/>
    <dgm:cxn modelId="{CFDD5BB7-5DFF-44D3-8744-1629ABDC0D64}" type="presOf" srcId="{35B96F84-C118-4F9D-9A09-7513F062B5DE}" destId="{B8B21260-65BF-44A3-99E4-5D620D60B3B5}" srcOrd="0" destOrd="0" presId="urn:microsoft.com/office/officeart/2005/8/layout/hProcess11"/>
    <dgm:cxn modelId="{109F2BEA-EF60-4833-9671-91C2EF7493AB}" srcId="{4B7B7FB7-489D-4664-AF2A-9DBD3CC3621A}" destId="{4B9DBEB0-2449-43E0-AD4B-FB031B9AC2DA}" srcOrd="4" destOrd="0" parTransId="{0A3EBF49-F8F7-4BD2-AE39-58604525FAB8}" sibTransId="{07ECC6F6-04A1-4D05-99CE-5DD8A05ADC0E}"/>
    <dgm:cxn modelId="{F7994A96-317F-4D41-9032-F2B285FE3E62}" srcId="{4B7B7FB7-489D-4664-AF2A-9DBD3CC3621A}" destId="{D855BCD8-1F3D-4F34-91C0-C0EF4456169B}" srcOrd="1" destOrd="0" parTransId="{EA6AFBC3-94BD-4032-BB3F-A3C5DBC43CA3}" sibTransId="{5C10525A-290B-4538-85FA-C11A700FB527}"/>
    <dgm:cxn modelId="{97C2F3F9-DD6D-4199-B62F-2F9E48C8BBC2}" type="presOf" srcId="{028D7742-FF62-41B3-B110-3947D7CDED06}" destId="{60F7E3D3-E32F-483B-9315-956578999F84}" srcOrd="0" destOrd="0" presId="urn:microsoft.com/office/officeart/2005/8/layout/hProcess11"/>
    <dgm:cxn modelId="{7A23C2C0-9439-4055-BB52-3944CD5349F8}" type="presOf" srcId="{19FF6884-B4C7-4C3C-9C3B-B6305E6538DE}" destId="{1B2A99FE-9FB6-4E75-BBDE-427CDF5EF69F}" srcOrd="0" destOrd="0" presId="urn:microsoft.com/office/officeart/2005/8/layout/hProcess11"/>
    <dgm:cxn modelId="{C0064B3A-C948-4C6E-B25D-524CFABE8794}" srcId="{4B7B7FB7-489D-4664-AF2A-9DBD3CC3621A}" destId="{1E321FF0-CC30-40C1-BDE2-6DC6E8073C2D}" srcOrd="0" destOrd="0" parTransId="{0F1D5257-9AE8-405D-BDCA-4824FFA4F3CF}" sibTransId="{370EFCB1-1C25-45B9-87A6-FF27CDF66CA1}"/>
    <dgm:cxn modelId="{E9262D99-1BAA-458C-99DF-31626E9938B2}" srcId="{4B7B7FB7-489D-4664-AF2A-9DBD3CC3621A}" destId="{028D7742-FF62-41B3-B110-3947D7CDED06}" srcOrd="3" destOrd="0" parTransId="{CF27AFAB-7BA4-4BF0-9714-34277A2B2574}" sibTransId="{A6906B63-28EA-4294-B233-3470FE41FFC1}"/>
    <dgm:cxn modelId="{9B81A48C-8705-43F7-BD37-CBF5AAFB3035}" type="presOf" srcId="{4B7B7FB7-489D-4664-AF2A-9DBD3CC3621A}" destId="{6B0A2A1E-C624-4437-A766-9533CC24AD89}" srcOrd="0" destOrd="0" presId="urn:microsoft.com/office/officeart/2005/8/layout/hProcess11"/>
    <dgm:cxn modelId="{19E89119-83F7-4324-84D4-FD62F6427F2F}" type="presOf" srcId="{D855BCD8-1F3D-4F34-91C0-C0EF4456169B}" destId="{CA828176-7419-4158-A364-DC4FB7C0D91E}" srcOrd="0" destOrd="0" presId="urn:microsoft.com/office/officeart/2005/8/layout/hProcess11"/>
    <dgm:cxn modelId="{09C6BA91-D64D-453E-B959-EE227CC63FB5}" type="presOf" srcId="{4B9DBEB0-2449-43E0-AD4B-FB031B9AC2DA}" destId="{BC734B79-C33A-409E-AF00-B23B116BBAF5}" srcOrd="0" destOrd="0" presId="urn:microsoft.com/office/officeart/2005/8/layout/hProcess11"/>
    <dgm:cxn modelId="{C5DDAF10-C380-4B79-B38E-B0A1583DD40F}" srcId="{4B7B7FB7-489D-4664-AF2A-9DBD3CC3621A}" destId="{F9956D96-BD7A-43AA-AF2A-A9E5CF977F89}" srcOrd="6" destOrd="0" parTransId="{45A840DC-57B9-4D10-AA89-92357DF997FB}" sibTransId="{1B7BB8D5-C5C5-4D67-9F4A-CFF9CA3F4155}"/>
    <dgm:cxn modelId="{DB348309-57C8-4DE4-B2B7-5757948192B5}" srcId="{4B7B7FB7-489D-4664-AF2A-9DBD3CC3621A}" destId="{35B96F84-C118-4F9D-9A09-7513F062B5DE}" srcOrd="2" destOrd="0" parTransId="{40F89C7E-D8AA-400F-A7D2-8D21850CC4C9}" sibTransId="{91353B28-D196-4687-8167-C6E655C0936B}"/>
    <dgm:cxn modelId="{FB8D96C1-BB7E-4213-BA2B-F06D699F11D5}" type="presOf" srcId="{F9956D96-BD7A-43AA-AF2A-A9E5CF977F89}" destId="{45C97A16-160D-44A4-8B5E-AF94C0B2A563}" srcOrd="0" destOrd="0" presId="urn:microsoft.com/office/officeart/2005/8/layout/hProcess11"/>
    <dgm:cxn modelId="{C3238F9B-612D-4BCC-972C-9425B0A40000}" type="presOf" srcId="{1E321FF0-CC30-40C1-BDE2-6DC6E8073C2D}" destId="{E5B2795B-896A-4287-8846-B9444029D2C1}" srcOrd="0" destOrd="0" presId="urn:microsoft.com/office/officeart/2005/8/layout/hProcess11"/>
    <dgm:cxn modelId="{5B95C295-5526-4537-BEAA-AA5AC9F89922}" type="presParOf" srcId="{6B0A2A1E-C624-4437-A766-9533CC24AD89}" destId="{C19F5889-A61F-4CFF-9704-7F04A299AC10}" srcOrd="0" destOrd="0" presId="urn:microsoft.com/office/officeart/2005/8/layout/hProcess11"/>
    <dgm:cxn modelId="{41C18BB0-ACF9-4290-A7B7-8400D5B45FFA}" type="presParOf" srcId="{6B0A2A1E-C624-4437-A766-9533CC24AD89}" destId="{E1409660-923D-40C5-B5F7-B5335F27AB7B}" srcOrd="1" destOrd="0" presId="urn:microsoft.com/office/officeart/2005/8/layout/hProcess11"/>
    <dgm:cxn modelId="{D134A138-33F6-4E58-90F0-C5C867ABC87C}" type="presParOf" srcId="{E1409660-923D-40C5-B5F7-B5335F27AB7B}" destId="{09C036A7-D6AA-4C6A-8747-F09F85AD1D19}" srcOrd="0" destOrd="0" presId="urn:microsoft.com/office/officeart/2005/8/layout/hProcess11"/>
    <dgm:cxn modelId="{6A2617B2-9378-4961-9D02-9BE9D05A39EA}" type="presParOf" srcId="{09C036A7-D6AA-4C6A-8747-F09F85AD1D19}" destId="{E5B2795B-896A-4287-8846-B9444029D2C1}" srcOrd="0" destOrd="0" presId="urn:microsoft.com/office/officeart/2005/8/layout/hProcess11"/>
    <dgm:cxn modelId="{CAC753C7-B900-4A74-96FB-1F8FCCFB5EE9}" type="presParOf" srcId="{09C036A7-D6AA-4C6A-8747-F09F85AD1D19}" destId="{7D424796-BD8F-48C1-8302-BAA3A73A808C}" srcOrd="1" destOrd="0" presId="urn:microsoft.com/office/officeart/2005/8/layout/hProcess11"/>
    <dgm:cxn modelId="{9F13DE06-13DC-48FC-8203-794AB0A5F864}" type="presParOf" srcId="{09C036A7-D6AA-4C6A-8747-F09F85AD1D19}" destId="{5D248940-BF18-47B1-9E07-6F26BD8F6AAF}" srcOrd="2" destOrd="0" presId="urn:microsoft.com/office/officeart/2005/8/layout/hProcess11"/>
    <dgm:cxn modelId="{4505662F-1E07-4C36-B5DF-CA76E13BF3CA}" type="presParOf" srcId="{E1409660-923D-40C5-B5F7-B5335F27AB7B}" destId="{D9F0F627-23F5-4970-8617-2FF65E6357BE}" srcOrd="1" destOrd="0" presId="urn:microsoft.com/office/officeart/2005/8/layout/hProcess11"/>
    <dgm:cxn modelId="{9C7229A9-6DE6-4265-8E83-D05C65A98B4C}" type="presParOf" srcId="{E1409660-923D-40C5-B5F7-B5335F27AB7B}" destId="{72731B4A-3A30-4362-952C-0D7CE1524D5B}" srcOrd="2" destOrd="0" presId="urn:microsoft.com/office/officeart/2005/8/layout/hProcess11"/>
    <dgm:cxn modelId="{2835D371-5740-453F-8803-6575019ED333}" type="presParOf" srcId="{72731B4A-3A30-4362-952C-0D7CE1524D5B}" destId="{CA828176-7419-4158-A364-DC4FB7C0D91E}" srcOrd="0" destOrd="0" presId="urn:microsoft.com/office/officeart/2005/8/layout/hProcess11"/>
    <dgm:cxn modelId="{C29BDFD3-E930-418C-964A-71015951DA1D}" type="presParOf" srcId="{72731B4A-3A30-4362-952C-0D7CE1524D5B}" destId="{1378CDED-E2AB-44A9-9A8A-5A85EB29C501}" srcOrd="1" destOrd="0" presId="urn:microsoft.com/office/officeart/2005/8/layout/hProcess11"/>
    <dgm:cxn modelId="{A2BBC00E-24C9-413C-999D-3C510F0DD192}" type="presParOf" srcId="{72731B4A-3A30-4362-952C-0D7CE1524D5B}" destId="{700F0110-FC1F-4349-91F7-ECCFFEC1B725}" srcOrd="2" destOrd="0" presId="urn:microsoft.com/office/officeart/2005/8/layout/hProcess11"/>
    <dgm:cxn modelId="{A2696CD4-2F67-40CD-A8E7-3AC48D674E1A}" type="presParOf" srcId="{E1409660-923D-40C5-B5F7-B5335F27AB7B}" destId="{417973DC-7515-4108-9795-74B4B1221DD6}" srcOrd="3" destOrd="0" presId="urn:microsoft.com/office/officeart/2005/8/layout/hProcess11"/>
    <dgm:cxn modelId="{22C495F9-F800-47F7-AAF4-E28753F8DEF2}" type="presParOf" srcId="{E1409660-923D-40C5-B5F7-B5335F27AB7B}" destId="{812978FE-3A43-48A2-813F-3AE013F2A594}" srcOrd="4" destOrd="0" presId="urn:microsoft.com/office/officeart/2005/8/layout/hProcess11"/>
    <dgm:cxn modelId="{073852E7-423A-4651-AF6E-16D617DD090C}" type="presParOf" srcId="{812978FE-3A43-48A2-813F-3AE013F2A594}" destId="{B8B21260-65BF-44A3-99E4-5D620D60B3B5}" srcOrd="0" destOrd="0" presId="urn:microsoft.com/office/officeart/2005/8/layout/hProcess11"/>
    <dgm:cxn modelId="{75A9F52E-886D-4B74-BF21-92F5F8A180C5}" type="presParOf" srcId="{812978FE-3A43-48A2-813F-3AE013F2A594}" destId="{530CA0FD-34B2-457A-B0A1-791BD1D12197}" srcOrd="1" destOrd="0" presId="urn:microsoft.com/office/officeart/2005/8/layout/hProcess11"/>
    <dgm:cxn modelId="{0E898246-6C41-4633-B517-8A73A5DBD731}" type="presParOf" srcId="{812978FE-3A43-48A2-813F-3AE013F2A594}" destId="{F30E8762-AB91-4FC2-B4B5-C3B8470AE2B4}" srcOrd="2" destOrd="0" presId="urn:microsoft.com/office/officeart/2005/8/layout/hProcess11"/>
    <dgm:cxn modelId="{4E2E3575-7132-4226-81EA-6EDFB0BDE161}" type="presParOf" srcId="{E1409660-923D-40C5-B5F7-B5335F27AB7B}" destId="{3B8DAC39-B5A0-473B-9944-55BB5A0C11C9}" srcOrd="5" destOrd="0" presId="urn:microsoft.com/office/officeart/2005/8/layout/hProcess11"/>
    <dgm:cxn modelId="{42611EB9-B5CA-41C3-BF5D-07569FA7C35F}" type="presParOf" srcId="{E1409660-923D-40C5-B5F7-B5335F27AB7B}" destId="{E897AED2-1358-4054-A67D-B548DB542BD0}" srcOrd="6" destOrd="0" presId="urn:microsoft.com/office/officeart/2005/8/layout/hProcess11"/>
    <dgm:cxn modelId="{2AA98440-784B-4C3B-B250-BD276E6B9444}" type="presParOf" srcId="{E897AED2-1358-4054-A67D-B548DB542BD0}" destId="{60F7E3D3-E32F-483B-9315-956578999F84}" srcOrd="0" destOrd="0" presId="urn:microsoft.com/office/officeart/2005/8/layout/hProcess11"/>
    <dgm:cxn modelId="{9E0671B1-A677-4126-BA32-FC5B5FB7EFDD}" type="presParOf" srcId="{E897AED2-1358-4054-A67D-B548DB542BD0}" destId="{DD92E10C-4760-4C8D-BC29-4D65D433C004}" srcOrd="1" destOrd="0" presId="urn:microsoft.com/office/officeart/2005/8/layout/hProcess11"/>
    <dgm:cxn modelId="{6BCCB9F7-6CEF-4A86-8196-E5315E2AA227}" type="presParOf" srcId="{E897AED2-1358-4054-A67D-B548DB542BD0}" destId="{28F60D00-18EE-4CC9-A80A-66D9C0D4AC3F}" srcOrd="2" destOrd="0" presId="urn:microsoft.com/office/officeart/2005/8/layout/hProcess11"/>
    <dgm:cxn modelId="{42C2742A-AA0F-4B5C-B0A8-D1EBCCE2391A}" type="presParOf" srcId="{E1409660-923D-40C5-B5F7-B5335F27AB7B}" destId="{EBEEC7F8-3ED9-4A5C-A053-FD7667D60637}" srcOrd="7" destOrd="0" presId="urn:microsoft.com/office/officeart/2005/8/layout/hProcess11"/>
    <dgm:cxn modelId="{22B147F6-94B6-447C-AE09-54E9FDD49346}" type="presParOf" srcId="{E1409660-923D-40C5-B5F7-B5335F27AB7B}" destId="{40F4E8DA-932D-4091-8A0A-56091F48AA5B}" srcOrd="8" destOrd="0" presId="urn:microsoft.com/office/officeart/2005/8/layout/hProcess11"/>
    <dgm:cxn modelId="{30055432-2B13-43E7-86AD-5693DA07E080}" type="presParOf" srcId="{40F4E8DA-932D-4091-8A0A-56091F48AA5B}" destId="{BC734B79-C33A-409E-AF00-B23B116BBAF5}" srcOrd="0" destOrd="0" presId="urn:microsoft.com/office/officeart/2005/8/layout/hProcess11"/>
    <dgm:cxn modelId="{714CBB27-0DFA-4603-AA16-A5FF8B1C22B7}" type="presParOf" srcId="{40F4E8DA-932D-4091-8A0A-56091F48AA5B}" destId="{3CA47374-9641-40C6-A071-08E6B685F3C1}" srcOrd="1" destOrd="0" presId="urn:microsoft.com/office/officeart/2005/8/layout/hProcess11"/>
    <dgm:cxn modelId="{190252F1-0EBC-4F0B-AF88-6830F24BDBF3}" type="presParOf" srcId="{40F4E8DA-932D-4091-8A0A-56091F48AA5B}" destId="{A0059474-BF92-43C3-805F-F14DDB433EE9}" srcOrd="2" destOrd="0" presId="urn:microsoft.com/office/officeart/2005/8/layout/hProcess11"/>
    <dgm:cxn modelId="{DC5CD333-AD98-465F-9DE9-DBE1D1202F0E}" type="presParOf" srcId="{E1409660-923D-40C5-B5F7-B5335F27AB7B}" destId="{AAEEC3A7-80DB-4D69-946A-883D0CD4DF4A}" srcOrd="9" destOrd="0" presId="urn:microsoft.com/office/officeart/2005/8/layout/hProcess11"/>
    <dgm:cxn modelId="{D3326CF2-FCD2-4C58-B46C-D44C717160B4}" type="presParOf" srcId="{E1409660-923D-40C5-B5F7-B5335F27AB7B}" destId="{EDDDB49B-C518-46C9-9BEF-60FBB8765F1D}" srcOrd="10" destOrd="0" presId="urn:microsoft.com/office/officeart/2005/8/layout/hProcess11"/>
    <dgm:cxn modelId="{4F2EE020-A64F-4C43-8A27-83DA099B190B}" type="presParOf" srcId="{EDDDB49B-C518-46C9-9BEF-60FBB8765F1D}" destId="{1B2A99FE-9FB6-4E75-BBDE-427CDF5EF69F}" srcOrd="0" destOrd="0" presId="urn:microsoft.com/office/officeart/2005/8/layout/hProcess11"/>
    <dgm:cxn modelId="{4E4E14D7-3F9B-4796-BBB3-93E2E2933F30}" type="presParOf" srcId="{EDDDB49B-C518-46C9-9BEF-60FBB8765F1D}" destId="{6DD40460-E25D-4B77-9527-E01BC801FCE1}" srcOrd="1" destOrd="0" presId="urn:microsoft.com/office/officeart/2005/8/layout/hProcess11"/>
    <dgm:cxn modelId="{58480696-0933-4990-B353-058CC1578FB1}" type="presParOf" srcId="{EDDDB49B-C518-46C9-9BEF-60FBB8765F1D}" destId="{C8A53091-5EE2-4064-A81C-29F5F109638A}" srcOrd="2" destOrd="0" presId="urn:microsoft.com/office/officeart/2005/8/layout/hProcess11"/>
    <dgm:cxn modelId="{5D91F55F-FFC3-440E-B200-FD2914E19883}" type="presParOf" srcId="{E1409660-923D-40C5-B5F7-B5335F27AB7B}" destId="{01DDFB57-479A-40C8-9996-8CD7E10E3E17}" srcOrd="11" destOrd="0" presId="urn:microsoft.com/office/officeart/2005/8/layout/hProcess11"/>
    <dgm:cxn modelId="{9CC9500F-5CDF-4166-9857-7D6EE0C41DF3}" type="presParOf" srcId="{E1409660-923D-40C5-B5F7-B5335F27AB7B}" destId="{8B14BD9B-B9AA-43BB-921F-89CD00892F23}" srcOrd="12" destOrd="0" presId="urn:microsoft.com/office/officeart/2005/8/layout/hProcess11"/>
    <dgm:cxn modelId="{E64E5C39-2FB8-4551-952F-223C905E0A45}" type="presParOf" srcId="{8B14BD9B-B9AA-43BB-921F-89CD00892F23}" destId="{45C97A16-160D-44A4-8B5E-AF94C0B2A563}" srcOrd="0" destOrd="0" presId="urn:microsoft.com/office/officeart/2005/8/layout/hProcess11"/>
    <dgm:cxn modelId="{E188C1E0-2496-44E1-A17A-C212ABCF03A2}" type="presParOf" srcId="{8B14BD9B-B9AA-43BB-921F-89CD00892F23}" destId="{E832ECBB-9A6A-456B-B15B-676CEEBF801E}" srcOrd="1" destOrd="0" presId="urn:microsoft.com/office/officeart/2005/8/layout/hProcess11"/>
    <dgm:cxn modelId="{70B55673-4098-400A-B52D-B7CD20A9A387}" type="presParOf" srcId="{8B14BD9B-B9AA-43BB-921F-89CD00892F23}" destId="{615E0438-391C-4C7C-8796-0C15C7A0DAF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E92BA4-9907-4F1F-822A-9A51F796DBD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74D7CA5-B0AC-4D00-BADC-47254F6DCB6A}">
      <dgm:prSet/>
      <dgm:spPr/>
      <dgm:t>
        <a:bodyPr/>
        <a:lstStyle/>
        <a:p>
          <a:pPr rtl="0"/>
          <a:r>
            <a:rPr lang="en-US" b="0" i="0" smtClean="0"/>
            <a:t>Cash in advance/ prepayment </a:t>
          </a:r>
          <a:endParaRPr lang="en-US"/>
        </a:p>
      </dgm:t>
    </dgm:pt>
    <dgm:pt modelId="{017B5DAB-5CC1-4AAC-A511-508F842335D3}" type="parTrans" cxnId="{873F8B85-B60C-4CD0-9930-489C29C65179}">
      <dgm:prSet/>
      <dgm:spPr/>
      <dgm:t>
        <a:bodyPr/>
        <a:lstStyle/>
        <a:p>
          <a:endParaRPr lang="en-US"/>
        </a:p>
      </dgm:t>
    </dgm:pt>
    <dgm:pt modelId="{92ED4972-0259-41DF-A361-AEABAAD977BE}" type="sibTrans" cxnId="{873F8B85-B60C-4CD0-9930-489C29C65179}">
      <dgm:prSet/>
      <dgm:spPr/>
      <dgm:t>
        <a:bodyPr/>
        <a:lstStyle/>
        <a:p>
          <a:endParaRPr lang="en-US"/>
        </a:p>
      </dgm:t>
    </dgm:pt>
    <dgm:pt modelId="{3A2BD95D-06E4-4D17-81DB-99663297B1EE}">
      <dgm:prSet/>
      <dgm:spPr/>
      <dgm:t>
        <a:bodyPr/>
        <a:lstStyle/>
        <a:p>
          <a:pPr rtl="0"/>
          <a:r>
            <a:rPr lang="en-US" b="0" i="0" smtClean="0"/>
            <a:t>Open account </a:t>
          </a:r>
          <a:endParaRPr lang="en-US"/>
        </a:p>
      </dgm:t>
    </dgm:pt>
    <dgm:pt modelId="{F5C5F5F6-D5C4-4BB9-888E-0CD34284916F}" type="parTrans" cxnId="{FEE23001-9C5B-4542-8965-FE6B27F2AAEF}">
      <dgm:prSet/>
      <dgm:spPr/>
      <dgm:t>
        <a:bodyPr/>
        <a:lstStyle/>
        <a:p>
          <a:endParaRPr lang="en-US"/>
        </a:p>
      </dgm:t>
    </dgm:pt>
    <dgm:pt modelId="{475C4063-1627-4C7C-8640-FEB85D19BF63}" type="sibTrans" cxnId="{FEE23001-9C5B-4542-8965-FE6B27F2AAEF}">
      <dgm:prSet/>
      <dgm:spPr/>
      <dgm:t>
        <a:bodyPr/>
        <a:lstStyle/>
        <a:p>
          <a:endParaRPr lang="en-US"/>
        </a:p>
      </dgm:t>
    </dgm:pt>
    <dgm:pt modelId="{4F4A11C7-503E-4F2E-9489-70F3B20C1054}">
      <dgm:prSet/>
      <dgm:spPr/>
      <dgm:t>
        <a:bodyPr/>
        <a:lstStyle/>
        <a:p>
          <a:pPr rtl="0"/>
          <a:r>
            <a:rPr lang="en-US" b="0" i="0" smtClean="0"/>
            <a:t>Private compensation </a:t>
          </a:r>
          <a:endParaRPr lang="en-US"/>
        </a:p>
      </dgm:t>
    </dgm:pt>
    <dgm:pt modelId="{850D4141-BEA1-47A0-8EB6-289BA8DAFD31}" type="parTrans" cxnId="{26A6F6AB-FA36-429B-9493-2B5588589E67}">
      <dgm:prSet/>
      <dgm:spPr/>
      <dgm:t>
        <a:bodyPr/>
        <a:lstStyle/>
        <a:p>
          <a:endParaRPr lang="en-US"/>
        </a:p>
      </dgm:t>
    </dgm:pt>
    <dgm:pt modelId="{305FC628-811C-4282-AF09-9B59206B29DF}" type="sibTrans" cxnId="{26A6F6AB-FA36-429B-9493-2B5588589E67}">
      <dgm:prSet/>
      <dgm:spPr/>
      <dgm:t>
        <a:bodyPr/>
        <a:lstStyle/>
        <a:p>
          <a:endParaRPr lang="en-US"/>
        </a:p>
      </dgm:t>
    </dgm:pt>
    <dgm:pt modelId="{B6000EC4-FE11-4CAB-A43A-8CB1C63CC9C2}">
      <dgm:prSet/>
      <dgm:spPr/>
      <dgm:t>
        <a:bodyPr/>
        <a:lstStyle/>
        <a:p>
          <a:pPr rtl="0"/>
          <a:r>
            <a:rPr lang="en-US" b="0" i="0" smtClean="0"/>
            <a:t>Letter of credit (L/C) </a:t>
          </a:r>
          <a:endParaRPr lang="en-US"/>
        </a:p>
      </dgm:t>
    </dgm:pt>
    <dgm:pt modelId="{E425FB7E-CA08-48C1-94BE-2AC5EC2EADAC}" type="parTrans" cxnId="{05B1B2AA-5349-45C8-AB93-512D86AE786F}">
      <dgm:prSet/>
      <dgm:spPr/>
      <dgm:t>
        <a:bodyPr/>
        <a:lstStyle/>
        <a:p>
          <a:endParaRPr lang="en-US"/>
        </a:p>
      </dgm:t>
    </dgm:pt>
    <dgm:pt modelId="{6FE4A693-D778-490D-A717-CD163AEA8FF1}" type="sibTrans" cxnId="{05B1B2AA-5349-45C8-AB93-512D86AE786F}">
      <dgm:prSet/>
      <dgm:spPr/>
      <dgm:t>
        <a:bodyPr/>
        <a:lstStyle/>
        <a:p>
          <a:endParaRPr lang="en-US"/>
        </a:p>
      </dgm:t>
    </dgm:pt>
    <dgm:pt modelId="{DF4C80C7-61CD-41F1-A841-161AC74FD1D6}">
      <dgm:prSet/>
      <dgm:spPr/>
      <dgm:t>
        <a:bodyPr/>
        <a:lstStyle/>
        <a:p>
          <a:pPr rtl="0"/>
          <a:r>
            <a:rPr lang="en-US" b="0" i="0" smtClean="0"/>
            <a:t>Draft/ commercial bill of exchange </a:t>
          </a:r>
          <a:endParaRPr lang="en-US"/>
        </a:p>
      </dgm:t>
    </dgm:pt>
    <dgm:pt modelId="{47AFC010-F3AA-4611-9038-43B782EB0772}" type="parTrans" cxnId="{236C199E-0D80-4673-BC0C-34585FAE1695}">
      <dgm:prSet/>
      <dgm:spPr/>
      <dgm:t>
        <a:bodyPr/>
        <a:lstStyle/>
        <a:p>
          <a:endParaRPr lang="en-US"/>
        </a:p>
      </dgm:t>
    </dgm:pt>
    <dgm:pt modelId="{A881FCDC-2F77-4E66-8C5D-D510320AC050}" type="sibTrans" cxnId="{236C199E-0D80-4673-BC0C-34585FAE1695}">
      <dgm:prSet/>
      <dgm:spPr/>
      <dgm:t>
        <a:bodyPr/>
        <a:lstStyle/>
        <a:p>
          <a:endParaRPr lang="en-US"/>
        </a:p>
      </dgm:t>
    </dgm:pt>
    <dgm:pt modelId="{8951FB87-93E8-48C5-8FA0-B87309DF3D06}">
      <dgm:prSet/>
      <dgm:spPr/>
      <dgm:t>
        <a:bodyPr/>
        <a:lstStyle/>
        <a:p>
          <a:pPr rtl="0"/>
          <a:r>
            <a:rPr lang="en-US" b="0" i="0" smtClean="0"/>
            <a:t>Consignment</a:t>
          </a:r>
          <a:endParaRPr lang="en-US"/>
        </a:p>
      </dgm:t>
    </dgm:pt>
    <dgm:pt modelId="{F15A407C-1F90-4AE8-AC57-F1EC6C3B0D34}" type="parTrans" cxnId="{46BEE7ED-E48B-464C-8A48-FEB435213835}">
      <dgm:prSet/>
      <dgm:spPr/>
      <dgm:t>
        <a:bodyPr/>
        <a:lstStyle/>
        <a:p>
          <a:endParaRPr lang="en-US"/>
        </a:p>
      </dgm:t>
    </dgm:pt>
    <dgm:pt modelId="{A2C60D98-E207-4B73-BA0E-F119E153C95D}" type="sibTrans" cxnId="{46BEE7ED-E48B-464C-8A48-FEB435213835}">
      <dgm:prSet/>
      <dgm:spPr/>
      <dgm:t>
        <a:bodyPr/>
        <a:lstStyle/>
        <a:p>
          <a:endParaRPr lang="en-US"/>
        </a:p>
      </dgm:t>
    </dgm:pt>
    <dgm:pt modelId="{0FE7E1A5-C4C5-422D-B594-E1247B30A9E3}" type="pres">
      <dgm:prSet presAssocID="{A8E92BA4-9907-4F1F-822A-9A51F796DBD8}" presName="cycle" presStyleCnt="0">
        <dgm:presLayoutVars>
          <dgm:dir/>
          <dgm:resizeHandles val="exact"/>
        </dgm:presLayoutVars>
      </dgm:prSet>
      <dgm:spPr/>
    </dgm:pt>
    <dgm:pt modelId="{E6AAC513-B2DB-4AEB-96A4-F5D3561B0177}" type="pres">
      <dgm:prSet presAssocID="{174D7CA5-B0AC-4D00-BADC-47254F6DCB6A}" presName="node" presStyleLbl="node1" presStyleIdx="0" presStyleCnt="6">
        <dgm:presLayoutVars>
          <dgm:bulletEnabled val="1"/>
        </dgm:presLayoutVars>
      </dgm:prSet>
      <dgm:spPr/>
    </dgm:pt>
    <dgm:pt modelId="{E13E18BB-2742-4A76-A424-C8B543E8DEFC}" type="pres">
      <dgm:prSet presAssocID="{92ED4972-0259-41DF-A361-AEABAAD977BE}" presName="sibTrans" presStyleLbl="sibTrans2D1" presStyleIdx="0" presStyleCnt="6"/>
      <dgm:spPr/>
    </dgm:pt>
    <dgm:pt modelId="{6A0C5978-7D87-4722-A494-44C515EBC3F8}" type="pres">
      <dgm:prSet presAssocID="{92ED4972-0259-41DF-A361-AEABAAD977BE}" presName="connectorText" presStyleLbl="sibTrans2D1" presStyleIdx="0" presStyleCnt="6"/>
      <dgm:spPr/>
    </dgm:pt>
    <dgm:pt modelId="{3676C123-70A9-4C35-9DA7-F8AA6DC8D181}" type="pres">
      <dgm:prSet presAssocID="{3A2BD95D-06E4-4D17-81DB-99663297B1EE}" presName="node" presStyleLbl="node1" presStyleIdx="1" presStyleCnt="6">
        <dgm:presLayoutVars>
          <dgm:bulletEnabled val="1"/>
        </dgm:presLayoutVars>
      </dgm:prSet>
      <dgm:spPr/>
    </dgm:pt>
    <dgm:pt modelId="{0F2D61FB-56B4-46FF-B386-93BB1C9A7E64}" type="pres">
      <dgm:prSet presAssocID="{475C4063-1627-4C7C-8640-FEB85D19BF63}" presName="sibTrans" presStyleLbl="sibTrans2D1" presStyleIdx="1" presStyleCnt="6"/>
      <dgm:spPr/>
    </dgm:pt>
    <dgm:pt modelId="{E495030C-72A4-4A4A-B65E-DAF8D361EC70}" type="pres">
      <dgm:prSet presAssocID="{475C4063-1627-4C7C-8640-FEB85D19BF63}" presName="connectorText" presStyleLbl="sibTrans2D1" presStyleIdx="1" presStyleCnt="6"/>
      <dgm:spPr/>
    </dgm:pt>
    <dgm:pt modelId="{8D104C54-C0E4-4EBE-9A59-B3E9207E3A50}" type="pres">
      <dgm:prSet presAssocID="{4F4A11C7-503E-4F2E-9489-70F3B20C1054}" presName="node" presStyleLbl="node1" presStyleIdx="2" presStyleCnt="6">
        <dgm:presLayoutVars>
          <dgm:bulletEnabled val="1"/>
        </dgm:presLayoutVars>
      </dgm:prSet>
      <dgm:spPr/>
    </dgm:pt>
    <dgm:pt modelId="{C650C7CA-1A1D-4022-977E-B0BC457BE2F5}" type="pres">
      <dgm:prSet presAssocID="{305FC628-811C-4282-AF09-9B59206B29DF}" presName="sibTrans" presStyleLbl="sibTrans2D1" presStyleIdx="2" presStyleCnt="6"/>
      <dgm:spPr/>
    </dgm:pt>
    <dgm:pt modelId="{455D99AD-593E-4868-8163-D340F03E590F}" type="pres">
      <dgm:prSet presAssocID="{305FC628-811C-4282-AF09-9B59206B29DF}" presName="connectorText" presStyleLbl="sibTrans2D1" presStyleIdx="2" presStyleCnt="6"/>
      <dgm:spPr/>
    </dgm:pt>
    <dgm:pt modelId="{C42F6B84-3514-40AB-A604-116DFCAC44C9}" type="pres">
      <dgm:prSet presAssocID="{B6000EC4-FE11-4CAB-A43A-8CB1C63CC9C2}" presName="node" presStyleLbl="node1" presStyleIdx="3" presStyleCnt="6">
        <dgm:presLayoutVars>
          <dgm:bulletEnabled val="1"/>
        </dgm:presLayoutVars>
      </dgm:prSet>
      <dgm:spPr/>
    </dgm:pt>
    <dgm:pt modelId="{78D89322-C986-46A6-ABD0-60FFE9FF9640}" type="pres">
      <dgm:prSet presAssocID="{6FE4A693-D778-490D-A717-CD163AEA8FF1}" presName="sibTrans" presStyleLbl="sibTrans2D1" presStyleIdx="3" presStyleCnt="6"/>
      <dgm:spPr/>
    </dgm:pt>
    <dgm:pt modelId="{61844DAB-9662-4590-9AF0-E137399A522A}" type="pres">
      <dgm:prSet presAssocID="{6FE4A693-D778-490D-A717-CD163AEA8FF1}" presName="connectorText" presStyleLbl="sibTrans2D1" presStyleIdx="3" presStyleCnt="6"/>
      <dgm:spPr/>
    </dgm:pt>
    <dgm:pt modelId="{DA64AEE9-6429-490B-815C-582F39C7C8EC}" type="pres">
      <dgm:prSet presAssocID="{DF4C80C7-61CD-41F1-A841-161AC74FD1D6}" presName="node" presStyleLbl="node1" presStyleIdx="4" presStyleCnt="6">
        <dgm:presLayoutVars>
          <dgm:bulletEnabled val="1"/>
        </dgm:presLayoutVars>
      </dgm:prSet>
      <dgm:spPr/>
    </dgm:pt>
    <dgm:pt modelId="{63DA22C5-8D66-4EF4-8489-CC3CBC69857E}" type="pres">
      <dgm:prSet presAssocID="{A881FCDC-2F77-4E66-8C5D-D510320AC050}" presName="sibTrans" presStyleLbl="sibTrans2D1" presStyleIdx="4" presStyleCnt="6"/>
      <dgm:spPr/>
    </dgm:pt>
    <dgm:pt modelId="{7A218202-6180-4465-A6B6-CCF3F8E65557}" type="pres">
      <dgm:prSet presAssocID="{A881FCDC-2F77-4E66-8C5D-D510320AC050}" presName="connectorText" presStyleLbl="sibTrans2D1" presStyleIdx="4" presStyleCnt="6"/>
      <dgm:spPr/>
    </dgm:pt>
    <dgm:pt modelId="{626CBB90-1D32-4BEA-8A47-8071204E2F1A}" type="pres">
      <dgm:prSet presAssocID="{8951FB87-93E8-48C5-8FA0-B87309DF3D06}" presName="node" presStyleLbl="node1" presStyleIdx="5" presStyleCnt="6">
        <dgm:presLayoutVars>
          <dgm:bulletEnabled val="1"/>
        </dgm:presLayoutVars>
      </dgm:prSet>
      <dgm:spPr/>
    </dgm:pt>
    <dgm:pt modelId="{ACC13EED-ABC2-4CEF-87FF-484941ACFAF9}" type="pres">
      <dgm:prSet presAssocID="{A2C60D98-E207-4B73-BA0E-F119E153C95D}" presName="sibTrans" presStyleLbl="sibTrans2D1" presStyleIdx="5" presStyleCnt="6"/>
      <dgm:spPr/>
    </dgm:pt>
    <dgm:pt modelId="{A439F176-F479-4EA9-A504-CFEA77692E14}" type="pres">
      <dgm:prSet presAssocID="{A2C60D98-E207-4B73-BA0E-F119E153C95D}" presName="connectorText" presStyleLbl="sibTrans2D1" presStyleIdx="5" presStyleCnt="6"/>
      <dgm:spPr/>
    </dgm:pt>
  </dgm:ptLst>
  <dgm:cxnLst>
    <dgm:cxn modelId="{236C199E-0D80-4673-BC0C-34585FAE1695}" srcId="{A8E92BA4-9907-4F1F-822A-9A51F796DBD8}" destId="{DF4C80C7-61CD-41F1-A841-161AC74FD1D6}" srcOrd="4" destOrd="0" parTransId="{47AFC010-F3AA-4611-9038-43B782EB0772}" sibTransId="{A881FCDC-2F77-4E66-8C5D-D510320AC050}"/>
    <dgm:cxn modelId="{F6C2A0B6-ECB7-45FC-A4DB-5DA988E75205}" type="presOf" srcId="{B6000EC4-FE11-4CAB-A43A-8CB1C63CC9C2}" destId="{C42F6B84-3514-40AB-A604-116DFCAC44C9}" srcOrd="0" destOrd="0" presId="urn:microsoft.com/office/officeart/2005/8/layout/cycle2"/>
    <dgm:cxn modelId="{8B274496-9D4A-458C-970F-4193F3AC1229}" type="presOf" srcId="{DF4C80C7-61CD-41F1-A841-161AC74FD1D6}" destId="{DA64AEE9-6429-490B-815C-582F39C7C8EC}" srcOrd="0" destOrd="0" presId="urn:microsoft.com/office/officeart/2005/8/layout/cycle2"/>
    <dgm:cxn modelId="{D4E6BAFA-CFC8-4C55-B28A-2115C8B7D8E0}" type="presOf" srcId="{305FC628-811C-4282-AF09-9B59206B29DF}" destId="{455D99AD-593E-4868-8163-D340F03E590F}" srcOrd="1" destOrd="0" presId="urn:microsoft.com/office/officeart/2005/8/layout/cycle2"/>
    <dgm:cxn modelId="{05B1B2AA-5349-45C8-AB93-512D86AE786F}" srcId="{A8E92BA4-9907-4F1F-822A-9A51F796DBD8}" destId="{B6000EC4-FE11-4CAB-A43A-8CB1C63CC9C2}" srcOrd="3" destOrd="0" parTransId="{E425FB7E-CA08-48C1-94BE-2AC5EC2EADAC}" sibTransId="{6FE4A693-D778-490D-A717-CD163AEA8FF1}"/>
    <dgm:cxn modelId="{7DFBD480-8D36-4F75-8704-28514E909D62}" type="presOf" srcId="{A8E92BA4-9907-4F1F-822A-9A51F796DBD8}" destId="{0FE7E1A5-C4C5-422D-B594-E1247B30A9E3}" srcOrd="0" destOrd="0" presId="urn:microsoft.com/office/officeart/2005/8/layout/cycle2"/>
    <dgm:cxn modelId="{C941602C-846A-43CF-AAD8-0E66943B9290}" type="presOf" srcId="{174D7CA5-B0AC-4D00-BADC-47254F6DCB6A}" destId="{E6AAC513-B2DB-4AEB-96A4-F5D3561B0177}" srcOrd="0" destOrd="0" presId="urn:microsoft.com/office/officeart/2005/8/layout/cycle2"/>
    <dgm:cxn modelId="{5D196A5D-1518-4C94-8AD2-9B8D436A143A}" type="presOf" srcId="{92ED4972-0259-41DF-A361-AEABAAD977BE}" destId="{E13E18BB-2742-4A76-A424-C8B543E8DEFC}" srcOrd="0" destOrd="0" presId="urn:microsoft.com/office/officeart/2005/8/layout/cycle2"/>
    <dgm:cxn modelId="{89B6062F-DB82-4256-B6DC-2C233A0CE324}" type="presOf" srcId="{A2C60D98-E207-4B73-BA0E-F119E153C95D}" destId="{ACC13EED-ABC2-4CEF-87FF-484941ACFAF9}" srcOrd="0" destOrd="0" presId="urn:microsoft.com/office/officeart/2005/8/layout/cycle2"/>
    <dgm:cxn modelId="{65407C7B-85EF-41A1-A996-0C6607BEFA9E}" type="presOf" srcId="{92ED4972-0259-41DF-A361-AEABAAD977BE}" destId="{6A0C5978-7D87-4722-A494-44C515EBC3F8}" srcOrd="1" destOrd="0" presId="urn:microsoft.com/office/officeart/2005/8/layout/cycle2"/>
    <dgm:cxn modelId="{80E7559C-1836-43B5-B7A3-E7345B83D959}" type="presOf" srcId="{4F4A11C7-503E-4F2E-9489-70F3B20C1054}" destId="{8D104C54-C0E4-4EBE-9A59-B3E9207E3A50}" srcOrd="0" destOrd="0" presId="urn:microsoft.com/office/officeart/2005/8/layout/cycle2"/>
    <dgm:cxn modelId="{873F8B85-B60C-4CD0-9930-489C29C65179}" srcId="{A8E92BA4-9907-4F1F-822A-9A51F796DBD8}" destId="{174D7CA5-B0AC-4D00-BADC-47254F6DCB6A}" srcOrd="0" destOrd="0" parTransId="{017B5DAB-5CC1-4AAC-A511-508F842335D3}" sibTransId="{92ED4972-0259-41DF-A361-AEABAAD977BE}"/>
    <dgm:cxn modelId="{8A6550E8-1FFF-4479-A0B2-CDCF301A6782}" type="presOf" srcId="{8951FB87-93E8-48C5-8FA0-B87309DF3D06}" destId="{626CBB90-1D32-4BEA-8A47-8071204E2F1A}" srcOrd="0" destOrd="0" presId="urn:microsoft.com/office/officeart/2005/8/layout/cycle2"/>
    <dgm:cxn modelId="{46BEE7ED-E48B-464C-8A48-FEB435213835}" srcId="{A8E92BA4-9907-4F1F-822A-9A51F796DBD8}" destId="{8951FB87-93E8-48C5-8FA0-B87309DF3D06}" srcOrd="5" destOrd="0" parTransId="{F15A407C-1F90-4AE8-AC57-F1EC6C3B0D34}" sibTransId="{A2C60D98-E207-4B73-BA0E-F119E153C95D}"/>
    <dgm:cxn modelId="{921EDAAE-E5CE-45A3-8FB9-C4DBC90F7979}" type="presOf" srcId="{305FC628-811C-4282-AF09-9B59206B29DF}" destId="{C650C7CA-1A1D-4022-977E-B0BC457BE2F5}" srcOrd="0" destOrd="0" presId="urn:microsoft.com/office/officeart/2005/8/layout/cycle2"/>
    <dgm:cxn modelId="{FEE23001-9C5B-4542-8965-FE6B27F2AAEF}" srcId="{A8E92BA4-9907-4F1F-822A-9A51F796DBD8}" destId="{3A2BD95D-06E4-4D17-81DB-99663297B1EE}" srcOrd="1" destOrd="0" parTransId="{F5C5F5F6-D5C4-4BB9-888E-0CD34284916F}" sibTransId="{475C4063-1627-4C7C-8640-FEB85D19BF63}"/>
    <dgm:cxn modelId="{0DC87450-1797-476F-B6BC-779B6B724455}" type="presOf" srcId="{6FE4A693-D778-490D-A717-CD163AEA8FF1}" destId="{78D89322-C986-46A6-ABD0-60FFE9FF9640}" srcOrd="0" destOrd="0" presId="urn:microsoft.com/office/officeart/2005/8/layout/cycle2"/>
    <dgm:cxn modelId="{0B14E94D-4561-4115-89F5-D5B87D7B76A5}" type="presOf" srcId="{3A2BD95D-06E4-4D17-81DB-99663297B1EE}" destId="{3676C123-70A9-4C35-9DA7-F8AA6DC8D181}" srcOrd="0" destOrd="0" presId="urn:microsoft.com/office/officeart/2005/8/layout/cycle2"/>
    <dgm:cxn modelId="{2E840CF2-5085-4C95-BF6D-7673735F4296}" type="presOf" srcId="{475C4063-1627-4C7C-8640-FEB85D19BF63}" destId="{0F2D61FB-56B4-46FF-B386-93BB1C9A7E64}" srcOrd="0" destOrd="0" presId="urn:microsoft.com/office/officeart/2005/8/layout/cycle2"/>
    <dgm:cxn modelId="{56182C1C-56E7-4AA4-9A03-6693CF5CCE1F}" type="presOf" srcId="{6FE4A693-D778-490D-A717-CD163AEA8FF1}" destId="{61844DAB-9662-4590-9AF0-E137399A522A}" srcOrd="1" destOrd="0" presId="urn:microsoft.com/office/officeart/2005/8/layout/cycle2"/>
    <dgm:cxn modelId="{CB92C2D9-1415-481C-BB14-56F09B6D5715}" type="presOf" srcId="{475C4063-1627-4C7C-8640-FEB85D19BF63}" destId="{E495030C-72A4-4A4A-B65E-DAF8D361EC70}" srcOrd="1" destOrd="0" presId="urn:microsoft.com/office/officeart/2005/8/layout/cycle2"/>
    <dgm:cxn modelId="{BA481A56-EA90-41D0-826C-D979ECC7F77B}" type="presOf" srcId="{A881FCDC-2F77-4E66-8C5D-D510320AC050}" destId="{63DA22C5-8D66-4EF4-8489-CC3CBC69857E}" srcOrd="0" destOrd="0" presId="urn:microsoft.com/office/officeart/2005/8/layout/cycle2"/>
    <dgm:cxn modelId="{26A6F6AB-FA36-429B-9493-2B5588589E67}" srcId="{A8E92BA4-9907-4F1F-822A-9A51F796DBD8}" destId="{4F4A11C7-503E-4F2E-9489-70F3B20C1054}" srcOrd="2" destOrd="0" parTransId="{850D4141-BEA1-47A0-8EB6-289BA8DAFD31}" sibTransId="{305FC628-811C-4282-AF09-9B59206B29DF}"/>
    <dgm:cxn modelId="{E1504CD1-EAF0-42B2-8193-B18431BA2C6F}" type="presOf" srcId="{A881FCDC-2F77-4E66-8C5D-D510320AC050}" destId="{7A218202-6180-4465-A6B6-CCF3F8E65557}" srcOrd="1" destOrd="0" presId="urn:microsoft.com/office/officeart/2005/8/layout/cycle2"/>
    <dgm:cxn modelId="{56886E3C-D370-4EC2-89D8-59ECA9DEDCBB}" type="presOf" srcId="{A2C60D98-E207-4B73-BA0E-F119E153C95D}" destId="{A439F176-F479-4EA9-A504-CFEA77692E14}" srcOrd="1" destOrd="0" presId="urn:microsoft.com/office/officeart/2005/8/layout/cycle2"/>
    <dgm:cxn modelId="{F193B999-C017-4B08-8393-C336B9711EE1}" type="presParOf" srcId="{0FE7E1A5-C4C5-422D-B594-E1247B30A9E3}" destId="{E6AAC513-B2DB-4AEB-96A4-F5D3561B0177}" srcOrd="0" destOrd="0" presId="urn:microsoft.com/office/officeart/2005/8/layout/cycle2"/>
    <dgm:cxn modelId="{699A1D19-4FAA-47AF-B633-400F9C34A606}" type="presParOf" srcId="{0FE7E1A5-C4C5-422D-B594-E1247B30A9E3}" destId="{E13E18BB-2742-4A76-A424-C8B543E8DEFC}" srcOrd="1" destOrd="0" presId="urn:microsoft.com/office/officeart/2005/8/layout/cycle2"/>
    <dgm:cxn modelId="{8B280B10-BE8C-450E-92D6-0BDF05ABA8ED}" type="presParOf" srcId="{E13E18BB-2742-4A76-A424-C8B543E8DEFC}" destId="{6A0C5978-7D87-4722-A494-44C515EBC3F8}" srcOrd="0" destOrd="0" presId="urn:microsoft.com/office/officeart/2005/8/layout/cycle2"/>
    <dgm:cxn modelId="{796F7B9F-A8F6-4068-8A2A-0B7870280EB0}" type="presParOf" srcId="{0FE7E1A5-C4C5-422D-B594-E1247B30A9E3}" destId="{3676C123-70A9-4C35-9DA7-F8AA6DC8D181}" srcOrd="2" destOrd="0" presId="urn:microsoft.com/office/officeart/2005/8/layout/cycle2"/>
    <dgm:cxn modelId="{B1BF2F33-9F01-4217-9F7C-305D608D45BD}" type="presParOf" srcId="{0FE7E1A5-C4C5-422D-B594-E1247B30A9E3}" destId="{0F2D61FB-56B4-46FF-B386-93BB1C9A7E64}" srcOrd="3" destOrd="0" presId="urn:microsoft.com/office/officeart/2005/8/layout/cycle2"/>
    <dgm:cxn modelId="{BB4C5CB7-E704-44EB-B800-53CC8F61510B}" type="presParOf" srcId="{0F2D61FB-56B4-46FF-B386-93BB1C9A7E64}" destId="{E495030C-72A4-4A4A-B65E-DAF8D361EC70}" srcOrd="0" destOrd="0" presId="urn:microsoft.com/office/officeart/2005/8/layout/cycle2"/>
    <dgm:cxn modelId="{A5290620-D670-4683-861E-50E5460FA40F}" type="presParOf" srcId="{0FE7E1A5-C4C5-422D-B594-E1247B30A9E3}" destId="{8D104C54-C0E4-4EBE-9A59-B3E9207E3A50}" srcOrd="4" destOrd="0" presId="urn:microsoft.com/office/officeart/2005/8/layout/cycle2"/>
    <dgm:cxn modelId="{DAF4F9AA-1D9A-4C0A-9D46-B982886563F1}" type="presParOf" srcId="{0FE7E1A5-C4C5-422D-B594-E1247B30A9E3}" destId="{C650C7CA-1A1D-4022-977E-B0BC457BE2F5}" srcOrd="5" destOrd="0" presId="urn:microsoft.com/office/officeart/2005/8/layout/cycle2"/>
    <dgm:cxn modelId="{327A98E6-849A-44E4-B388-78ABABAAAC03}" type="presParOf" srcId="{C650C7CA-1A1D-4022-977E-B0BC457BE2F5}" destId="{455D99AD-593E-4868-8163-D340F03E590F}" srcOrd="0" destOrd="0" presId="urn:microsoft.com/office/officeart/2005/8/layout/cycle2"/>
    <dgm:cxn modelId="{C4537E15-1630-4F48-80AA-CF573760756F}" type="presParOf" srcId="{0FE7E1A5-C4C5-422D-B594-E1247B30A9E3}" destId="{C42F6B84-3514-40AB-A604-116DFCAC44C9}" srcOrd="6" destOrd="0" presId="urn:microsoft.com/office/officeart/2005/8/layout/cycle2"/>
    <dgm:cxn modelId="{9DCABBD4-DA30-4F96-8ACB-4EB874983215}" type="presParOf" srcId="{0FE7E1A5-C4C5-422D-B594-E1247B30A9E3}" destId="{78D89322-C986-46A6-ABD0-60FFE9FF9640}" srcOrd="7" destOrd="0" presId="urn:microsoft.com/office/officeart/2005/8/layout/cycle2"/>
    <dgm:cxn modelId="{DB2BD264-C56E-465A-8453-24A7B7013F4B}" type="presParOf" srcId="{78D89322-C986-46A6-ABD0-60FFE9FF9640}" destId="{61844DAB-9662-4590-9AF0-E137399A522A}" srcOrd="0" destOrd="0" presId="urn:microsoft.com/office/officeart/2005/8/layout/cycle2"/>
    <dgm:cxn modelId="{D80310A0-C444-428E-8E74-DCEC730473E2}" type="presParOf" srcId="{0FE7E1A5-C4C5-422D-B594-E1247B30A9E3}" destId="{DA64AEE9-6429-490B-815C-582F39C7C8EC}" srcOrd="8" destOrd="0" presId="urn:microsoft.com/office/officeart/2005/8/layout/cycle2"/>
    <dgm:cxn modelId="{670239CD-3CCA-40BA-B0FE-9836ADD88539}" type="presParOf" srcId="{0FE7E1A5-C4C5-422D-B594-E1247B30A9E3}" destId="{63DA22C5-8D66-4EF4-8489-CC3CBC69857E}" srcOrd="9" destOrd="0" presId="urn:microsoft.com/office/officeart/2005/8/layout/cycle2"/>
    <dgm:cxn modelId="{F1CAF142-45F5-4E26-B5D0-7AD03FE96B30}" type="presParOf" srcId="{63DA22C5-8D66-4EF4-8489-CC3CBC69857E}" destId="{7A218202-6180-4465-A6B6-CCF3F8E65557}" srcOrd="0" destOrd="0" presId="urn:microsoft.com/office/officeart/2005/8/layout/cycle2"/>
    <dgm:cxn modelId="{9EC60E34-1B03-4BA4-BC62-CB19CE7B3102}" type="presParOf" srcId="{0FE7E1A5-C4C5-422D-B594-E1247B30A9E3}" destId="{626CBB90-1D32-4BEA-8A47-8071204E2F1A}" srcOrd="10" destOrd="0" presId="urn:microsoft.com/office/officeart/2005/8/layout/cycle2"/>
    <dgm:cxn modelId="{A1EFCFFA-F1C8-4B40-93A2-1EB6563224D8}" type="presParOf" srcId="{0FE7E1A5-C4C5-422D-B594-E1247B30A9E3}" destId="{ACC13EED-ABC2-4CEF-87FF-484941ACFAF9}" srcOrd="11" destOrd="0" presId="urn:microsoft.com/office/officeart/2005/8/layout/cycle2"/>
    <dgm:cxn modelId="{0E1EB6A1-2314-401E-9BF7-4C9163BD29A1}" type="presParOf" srcId="{ACC13EED-ABC2-4CEF-87FF-484941ACFAF9}" destId="{A439F176-F479-4EA9-A504-CFEA77692E1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1DF3FB-A5F2-4451-9F61-AE5B26829822}">
      <dsp:nvSpPr>
        <dsp:cNvPr id="0" name=""/>
        <dsp:cNvSpPr/>
      </dsp:nvSpPr>
      <dsp:spPr>
        <a:xfrm>
          <a:off x="3613926" y="1213"/>
          <a:ext cx="2087843" cy="2087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smtClean="0"/>
            <a:t>Sumber dana sendiri dari pembeli/ importir </a:t>
          </a:r>
          <a:endParaRPr lang="en-US" sz="1400" kern="1200"/>
        </a:p>
      </dsp:txBody>
      <dsp:txXfrm>
        <a:off x="3919684" y="306971"/>
        <a:ext cx="1476327" cy="1476327"/>
      </dsp:txXfrm>
    </dsp:sp>
    <dsp:sp modelId="{4E0E69B8-7C4B-4635-A6C2-39D05BC70B59}">
      <dsp:nvSpPr>
        <dsp:cNvPr id="0" name=""/>
        <dsp:cNvSpPr/>
      </dsp:nvSpPr>
      <dsp:spPr>
        <a:xfrm rot="3600000">
          <a:off x="5156252" y="2036617"/>
          <a:ext cx="554883" cy="7046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5197868" y="2105465"/>
        <a:ext cx="388418" cy="422789"/>
      </dsp:txXfrm>
    </dsp:sp>
    <dsp:sp modelId="{C2A5DC77-536F-4D71-BAA8-2BAA813DAC3F}">
      <dsp:nvSpPr>
        <dsp:cNvPr id="0" name=""/>
        <dsp:cNvSpPr/>
      </dsp:nvSpPr>
      <dsp:spPr>
        <a:xfrm>
          <a:off x="5181323" y="2716024"/>
          <a:ext cx="2087843" cy="2087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smtClean="0"/>
            <a:t>Sumber dana berupa kredit dari penjual/eksportir </a:t>
          </a:r>
          <a:endParaRPr lang="en-US" sz="1400" kern="1200"/>
        </a:p>
      </dsp:txBody>
      <dsp:txXfrm>
        <a:off x="5487081" y="3021782"/>
        <a:ext cx="1476327" cy="1476327"/>
      </dsp:txXfrm>
    </dsp:sp>
    <dsp:sp modelId="{6C782932-7AD1-4BF5-89BE-9533D16C8D20}">
      <dsp:nvSpPr>
        <dsp:cNvPr id="0" name=""/>
        <dsp:cNvSpPr/>
      </dsp:nvSpPr>
      <dsp:spPr>
        <a:xfrm rot="10800000">
          <a:off x="4396110" y="3407623"/>
          <a:ext cx="554883" cy="7046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10800000">
        <a:off x="4562575" y="3548552"/>
        <a:ext cx="388418" cy="422789"/>
      </dsp:txXfrm>
    </dsp:sp>
    <dsp:sp modelId="{D36EEA48-41E0-4100-8E8A-4C364C5D6C88}">
      <dsp:nvSpPr>
        <dsp:cNvPr id="0" name=""/>
        <dsp:cNvSpPr/>
      </dsp:nvSpPr>
      <dsp:spPr>
        <a:xfrm>
          <a:off x="2046528" y="2716024"/>
          <a:ext cx="2087843" cy="2087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smtClean="0"/>
            <a:t>Sumber dana dari pihak ketiga (lembaga keuangan bank dan nonbank.</a:t>
          </a:r>
          <a:endParaRPr lang="en-US" sz="1400" kern="1200"/>
        </a:p>
      </dsp:txBody>
      <dsp:txXfrm>
        <a:off x="2352286" y="3021782"/>
        <a:ext cx="1476327" cy="1476327"/>
      </dsp:txXfrm>
    </dsp:sp>
    <dsp:sp modelId="{23511329-9C82-4A0C-9116-A1265067B309}">
      <dsp:nvSpPr>
        <dsp:cNvPr id="0" name=""/>
        <dsp:cNvSpPr/>
      </dsp:nvSpPr>
      <dsp:spPr>
        <a:xfrm rot="18000000">
          <a:off x="3588855" y="2063817"/>
          <a:ext cx="554883" cy="7046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630471" y="2276827"/>
        <a:ext cx="388418" cy="4227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F5889-A61F-4CFF-9704-7F04A299AC10}">
      <dsp:nvSpPr>
        <dsp:cNvPr id="0" name=""/>
        <dsp:cNvSpPr/>
      </dsp:nvSpPr>
      <dsp:spPr>
        <a:xfrm>
          <a:off x="0" y="1671033"/>
          <a:ext cx="12192000" cy="222804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B2795B-896A-4287-8846-B9444029D2C1}">
      <dsp:nvSpPr>
        <dsp:cNvPr id="0" name=""/>
        <dsp:cNvSpPr/>
      </dsp:nvSpPr>
      <dsp:spPr>
        <a:xfrm>
          <a:off x="937" y="0"/>
          <a:ext cx="1502866" cy="2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kern="1200" smtClean="0"/>
            <a:t>Account recievable financing </a:t>
          </a:r>
          <a:endParaRPr lang="en-US" sz="1500" kern="1200"/>
        </a:p>
      </dsp:txBody>
      <dsp:txXfrm>
        <a:off x="937" y="0"/>
        <a:ext cx="1502866" cy="2228044"/>
      </dsp:txXfrm>
    </dsp:sp>
    <dsp:sp modelId="{7D424796-BD8F-48C1-8302-BAA3A73A808C}">
      <dsp:nvSpPr>
        <dsp:cNvPr id="0" name=""/>
        <dsp:cNvSpPr/>
      </dsp:nvSpPr>
      <dsp:spPr>
        <a:xfrm>
          <a:off x="473865" y="2506550"/>
          <a:ext cx="557011" cy="557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828176-7419-4158-A364-DC4FB7C0D91E}">
      <dsp:nvSpPr>
        <dsp:cNvPr id="0" name=""/>
        <dsp:cNvSpPr/>
      </dsp:nvSpPr>
      <dsp:spPr>
        <a:xfrm>
          <a:off x="1578947" y="3342067"/>
          <a:ext cx="1502866" cy="2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kern="1200" smtClean="0"/>
            <a:t>Banker’ acceptances </a:t>
          </a:r>
          <a:endParaRPr lang="en-US" sz="1500" kern="1200"/>
        </a:p>
      </dsp:txBody>
      <dsp:txXfrm>
        <a:off x="1578947" y="3342067"/>
        <a:ext cx="1502866" cy="2228044"/>
      </dsp:txXfrm>
    </dsp:sp>
    <dsp:sp modelId="{1378CDED-E2AB-44A9-9A8A-5A85EB29C501}">
      <dsp:nvSpPr>
        <dsp:cNvPr id="0" name=""/>
        <dsp:cNvSpPr/>
      </dsp:nvSpPr>
      <dsp:spPr>
        <a:xfrm>
          <a:off x="2051874" y="2506550"/>
          <a:ext cx="557011" cy="557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B21260-65BF-44A3-99E4-5D620D60B3B5}">
      <dsp:nvSpPr>
        <dsp:cNvPr id="0" name=""/>
        <dsp:cNvSpPr/>
      </dsp:nvSpPr>
      <dsp:spPr>
        <a:xfrm>
          <a:off x="3156957" y="0"/>
          <a:ext cx="1502866" cy="2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kern="1200" smtClean="0"/>
            <a:t>Short term bank loan </a:t>
          </a:r>
          <a:endParaRPr lang="en-US" sz="1500" kern="1200"/>
        </a:p>
      </dsp:txBody>
      <dsp:txXfrm>
        <a:off x="3156957" y="0"/>
        <a:ext cx="1502866" cy="2228044"/>
      </dsp:txXfrm>
    </dsp:sp>
    <dsp:sp modelId="{530CA0FD-34B2-457A-B0A1-791BD1D12197}">
      <dsp:nvSpPr>
        <dsp:cNvPr id="0" name=""/>
        <dsp:cNvSpPr/>
      </dsp:nvSpPr>
      <dsp:spPr>
        <a:xfrm>
          <a:off x="3629884" y="2506550"/>
          <a:ext cx="557011" cy="557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F7E3D3-E32F-483B-9315-956578999F84}">
      <dsp:nvSpPr>
        <dsp:cNvPr id="0" name=""/>
        <dsp:cNvSpPr/>
      </dsp:nvSpPr>
      <dsp:spPr>
        <a:xfrm>
          <a:off x="4734966" y="3342067"/>
          <a:ext cx="1502866" cy="2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kern="1200" smtClean="0"/>
            <a:t>Counter trade </a:t>
          </a:r>
          <a:endParaRPr lang="en-US" sz="1500" kern="1200"/>
        </a:p>
      </dsp:txBody>
      <dsp:txXfrm>
        <a:off x="4734966" y="3342067"/>
        <a:ext cx="1502866" cy="2228044"/>
      </dsp:txXfrm>
    </dsp:sp>
    <dsp:sp modelId="{DD92E10C-4760-4C8D-BC29-4D65D433C004}">
      <dsp:nvSpPr>
        <dsp:cNvPr id="0" name=""/>
        <dsp:cNvSpPr/>
      </dsp:nvSpPr>
      <dsp:spPr>
        <a:xfrm>
          <a:off x="5207894" y="2506550"/>
          <a:ext cx="557011" cy="557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734B79-C33A-409E-AF00-B23B116BBAF5}">
      <dsp:nvSpPr>
        <dsp:cNvPr id="0" name=""/>
        <dsp:cNvSpPr/>
      </dsp:nvSpPr>
      <dsp:spPr>
        <a:xfrm>
          <a:off x="6312976" y="0"/>
          <a:ext cx="1502866" cy="2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kern="1200" smtClean="0"/>
            <a:t>Factoring </a:t>
          </a:r>
          <a:endParaRPr lang="en-US" sz="1500" kern="1200"/>
        </a:p>
      </dsp:txBody>
      <dsp:txXfrm>
        <a:off x="6312976" y="0"/>
        <a:ext cx="1502866" cy="2228044"/>
      </dsp:txXfrm>
    </dsp:sp>
    <dsp:sp modelId="{3CA47374-9641-40C6-A071-08E6B685F3C1}">
      <dsp:nvSpPr>
        <dsp:cNvPr id="0" name=""/>
        <dsp:cNvSpPr/>
      </dsp:nvSpPr>
      <dsp:spPr>
        <a:xfrm>
          <a:off x="6785904" y="2506550"/>
          <a:ext cx="557011" cy="557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2A99FE-9FB6-4E75-BBDE-427CDF5EF69F}">
      <dsp:nvSpPr>
        <dsp:cNvPr id="0" name=""/>
        <dsp:cNvSpPr/>
      </dsp:nvSpPr>
      <dsp:spPr>
        <a:xfrm>
          <a:off x="7890986" y="3342067"/>
          <a:ext cx="1502866" cy="2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kern="1200" smtClean="0"/>
            <a:t>Forfaiting </a:t>
          </a:r>
          <a:endParaRPr lang="en-US" sz="1500" kern="1200"/>
        </a:p>
      </dsp:txBody>
      <dsp:txXfrm>
        <a:off x="7890986" y="3342067"/>
        <a:ext cx="1502866" cy="2228044"/>
      </dsp:txXfrm>
    </dsp:sp>
    <dsp:sp modelId="{6DD40460-E25D-4B77-9527-E01BC801FCE1}">
      <dsp:nvSpPr>
        <dsp:cNvPr id="0" name=""/>
        <dsp:cNvSpPr/>
      </dsp:nvSpPr>
      <dsp:spPr>
        <a:xfrm>
          <a:off x="8363913" y="2506550"/>
          <a:ext cx="557011" cy="557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C97A16-160D-44A4-8B5E-AF94C0B2A563}">
      <dsp:nvSpPr>
        <dsp:cNvPr id="0" name=""/>
        <dsp:cNvSpPr/>
      </dsp:nvSpPr>
      <dsp:spPr>
        <a:xfrm>
          <a:off x="9468995" y="0"/>
          <a:ext cx="1502866" cy="222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kern="1200" smtClean="0"/>
            <a:t>Leasing</a:t>
          </a:r>
          <a:endParaRPr lang="en-US" sz="1500" kern="1200"/>
        </a:p>
      </dsp:txBody>
      <dsp:txXfrm>
        <a:off x="9468995" y="0"/>
        <a:ext cx="1502866" cy="2228044"/>
      </dsp:txXfrm>
    </dsp:sp>
    <dsp:sp modelId="{E832ECBB-9A6A-456B-B15B-676CEEBF801E}">
      <dsp:nvSpPr>
        <dsp:cNvPr id="0" name=""/>
        <dsp:cNvSpPr/>
      </dsp:nvSpPr>
      <dsp:spPr>
        <a:xfrm>
          <a:off x="9941923" y="2506550"/>
          <a:ext cx="557011" cy="5570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AAC513-B2DB-4AEB-96A4-F5D3561B0177}">
      <dsp:nvSpPr>
        <dsp:cNvPr id="0" name=""/>
        <dsp:cNvSpPr/>
      </dsp:nvSpPr>
      <dsp:spPr>
        <a:xfrm>
          <a:off x="5392042" y="582"/>
          <a:ext cx="1407914" cy="1407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i="0" kern="1200" smtClean="0"/>
            <a:t>Cash in advance/ prepayment </a:t>
          </a:r>
          <a:endParaRPr lang="en-US" sz="1000" kern="1200"/>
        </a:p>
      </dsp:txBody>
      <dsp:txXfrm>
        <a:off x="5598226" y="206766"/>
        <a:ext cx="995546" cy="995546"/>
      </dsp:txXfrm>
    </dsp:sp>
    <dsp:sp modelId="{E13E18BB-2742-4A76-A424-C8B543E8DEFC}">
      <dsp:nvSpPr>
        <dsp:cNvPr id="0" name=""/>
        <dsp:cNvSpPr/>
      </dsp:nvSpPr>
      <dsp:spPr>
        <a:xfrm rot="1800000">
          <a:off x="6814904" y="989846"/>
          <a:ext cx="373544" cy="475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6822411" y="1056864"/>
        <a:ext cx="261481" cy="285102"/>
      </dsp:txXfrm>
    </dsp:sp>
    <dsp:sp modelId="{3676C123-70A9-4C35-9DA7-F8AA6DC8D181}">
      <dsp:nvSpPr>
        <dsp:cNvPr id="0" name=""/>
        <dsp:cNvSpPr/>
      </dsp:nvSpPr>
      <dsp:spPr>
        <a:xfrm>
          <a:off x="7221707" y="1056939"/>
          <a:ext cx="1407914" cy="1407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i="0" kern="1200" smtClean="0"/>
            <a:t>Open account </a:t>
          </a:r>
          <a:endParaRPr lang="en-US" sz="1000" kern="1200"/>
        </a:p>
      </dsp:txBody>
      <dsp:txXfrm>
        <a:off x="7427891" y="1263123"/>
        <a:ext cx="995546" cy="995546"/>
      </dsp:txXfrm>
    </dsp:sp>
    <dsp:sp modelId="{0F2D61FB-56B4-46FF-B386-93BB1C9A7E64}">
      <dsp:nvSpPr>
        <dsp:cNvPr id="0" name=""/>
        <dsp:cNvSpPr/>
      </dsp:nvSpPr>
      <dsp:spPr>
        <a:xfrm rot="5400000">
          <a:off x="7738892" y="2569095"/>
          <a:ext cx="373544" cy="475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7794924" y="2608098"/>
        <a:ext cx="261481" cy="285102"/>
      </dsp:txXfrm>
    </dsp:sp>
    <dsp:sp modelId="{8D104C54-C0E4-4EBE-9A59-B3E9207E3A50}">
      <dsp:nvSpPr>
        <dsp:cNvPr id="0" name=""/>
        <dsp:cNvSpPr/>
      </dsp:nvSpPr>
      <dsp:spPr>
        <a:xfrm>
          <a:off x="7221707" y="3169653"/>
          <a:ext cx="1407914" cy="1407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i="0" kern="1200" smtClean="0"/>
            <a:t>Private compensation </a:t>
          </a:r>
          <a:endParaRPr lang="en-US" sz="1000" kern="1200"/>
        </a:p>
      </dsp:txBody>
      <dsp:txXfrm>
        <a:off x="7427891" y="3375837"/>
        <a:ext cx="995546" cy="995546"/>
      </dsp:txXfrm>
    </dsp:sp>
    <dsp:sp modelId="{C650C7CA-1A1D-4022-977E-B0BC457BE2F5}">
      <dsp:nvSpPr>
        <dsp:cNvPr id="0" name=""/>
        <dsp:cNvSpPr/>
      </dsp:nvSpPr>
      <dsp:spPr>
        <a:xfrm rot="9000000">
          <a:off x="6833215" y="4158917"/>
          <a:ext cx="373544" cy="475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6937771" y="4225935"/>
        <a:ext cx="261481" cy="285102"/>
      </dsp:txXfrm>
    </dsp:sp>
    <dsp:sp modelId="{C42F6B84-3514-40AB-A604-116DFCAC44C9}">
      <dsp:nvSpPr>
        <dsp:cNvPr id="0" name=""/>
        <dsp:cNvSpPr/>
      </dsp:nvSpPr>
      <dsp:spPr>
        <a:xfrm>
          <a:off x="5392042" y="4226010"/>
          <a:ext cx="1407914" cy="1407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i="0" kern="1200" smtClean="0"/>
            <a:t>Letter of credit (L/C) </a:t>
          </a:r>
          <a:endParaRPr lang="en-US" sz="1000" kern="1200"/>
        </a:p>
      </dsp:txBody>
      <dsp:txXfrm>
        <a:off x="5598226" y="4432194"/>
        <a:ext cx="995546" cy="995546"/>
      </dsp:txXfrm>
    </dsp:sp>
    <dsp:sp modelId="{78D89322-C986-46A6-ABD0-60FFE9FF9640}">
      <dsp:nvSpPr>
        <dsp:cNvPr id="0" name=""/>
        <dsp:cNvSpPr/>
      </dsp:nvSpPr>
      <dsp:spPr>
        <a:xfrm rot="12600000">
          <a:off x="5003551" y="4169489"/>
          <a:ext cx="373544" cy="475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5108107" y="4292539"/>
        <a:ext cx="261481" cy="285102"/>
      </dsp:txXfrm>
    </dsp:sp>
    <dsp:sp modelId="{DA64AEE9-6429-490B-815C-582F39C7C8EC}">
      <dsp:nvSpPr>
        <dsp:cNvPr id="0" name=""/>
        <dsp:cNvSpPr/>
      </dsp:nvSpPr>
      <dsp:spPr>
        <a:xfrm>
          <a:off x="3562378" y="3169653"/>
          <a:ext cx="1407914" cy="1407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i="0" kern="1200" smtClean="0"/>
            <a:t>Draft/ commercial bill of exchange </a:t>
          </a:r>
          <a:endParaRPr lang="en-US" sz="1000" kern="1200"/>
        </a:p>
      </dsp:txBody>
      <dsp:txXfrm>
        <a:off x="3768562" y="3375837"/>
        <a:ext cx="995546" cy="995546"/>
      </dsp:txXfrm>
    </dsp:sp>
    <dsp:sp modelId="{63DA22C5-8D66-4EF4-8489-CC3CBC69857E}">
      <dsp:nvSpPr>
        <dsp:cNvPr id="0" name=""/>
        <dsp:cNvSpPr/>
      </dsp:nvSpPr>
      <dsp:spPr>
        <a:xfrm rot="16200000">
          <a:off x="4079563" y="2590240"/>
          <a:ext cx="373544" cy="475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135595" y="2741306"/>
        <a:ext cx="261481" cy="285102"/>
      </dsp:txXfrm>
    </dsp:sp>
    <dsp:sp modelId="{626CBB90-1D32-4BEA-8A47-8071204E2F1A}">
      <dsp:nvSpPr>
        <dsp:cNvPr id="0" name=""/>
        <dsp:cNvSpPr/>
      </dsp:nvSpPr>
      <dsp:spPr>
        <a:xfrm>
          <a:off x="3562378" y="1056939"/>
          <a:ext cx="1407914" cy="14079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i="0" kern="1200" smtClean="0"/>
            <a:t>Consignment</a:t>
          </a:r>
          <a:endParaRPr lang="en-US" sz="1000" kern="1200"/>
        </a:p>
      </dsp:txBody>
      <dsp:txXfrm>
        <a:off x="3768562" y="1263123"/>
        <a:ext cx="995546" cy="995546"/>
      </dsp:txXfrm>
    </dsp:sp>
    <dsp:sp modelId="{ACC13EED-ABC2-4CEF-87FF-484941ACFAF9}">
      <dsp:nvSpPr>
        <dsp:cNvPr id="0" name=""/>
        <dsp:cNvSpPr/>
      </dsp:nvSpPr>
      <dsp:spPr>
        <a:xfrm rot="19800000">
          <a:off x="4985240" y="1000418"/>
          <a:ext cx="373544" cy="475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992747" y="1123468"/>
        <a:ext cx="261481" cy="285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10822397" cy="3329581"/>
          </a:xfrm>
        </p:spPr>
        <p:txBody>
          <a:bodyPr/>
          <a:lstStyle/>
          <a:p>
            <a:r>
              <a:rPr lang="en-US" sz="3200" dirty="0" smtClean="0"/>
              <a:t>PEMBIAYAAN &amp; PERDAGANGAN INTERNASIONAL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529" y="322543"/>
            <a:ext cx="5765710" cy="359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780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counter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Buy </a:t>
            </a:r>
            <a:r>
              <a:rPr lang="en-US" dirty="0"/>
              <a:t>back </a:t>
            </a:r>
            <a:endParaRPr lang="en-US" dirty="0" smtClean="0"/>
          </a:p>
          <a:p>
            <a:pPr lvl="1"/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membiayai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/>
              <a:t>: </a:t>
            </a:r>
          </a:p>
          <a:p>
            <a:pPr lvl="2"/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aluminium</a:t>
            </a:r>
            <a:r>
              <a:rPr lang="en-US" dirty="0"/>
              <a:t> (PT </a:t>
            </a:r>
            <a:r>
              <a:rPr lang="en-US" dirty="0" err="1"/>
              <a:t>Inalum</a:t>
            </a:r>
            <a:r>
              <a:rPr lang="en-US" dirty="0"/>
              <a:t>) di </a:t>
            </a:r>
            <a:r>
              <a:rPr lang="en-US" dirty="0" err="1"/>
              <a:t>Tanjung</a:t>
            </a:r>
            <a:r>
              <a:rPr lang="en-US" dirty="0"/>
              <a:t> </a:t>
            </a:r>
            <a:r>
              <a:rPr lang="en-US" dirty="0" err="1"/>
              <a:t>Balai</a:t>
            </a:r>
            <a:r>
              <a:rPr lang="en-US" dirty="0"/>
              <a:t> </a:t>
            </a:r>
            <a:r>
              <a:rPr lang="en-US" dirty="0" err="1"/>
              <a:t>Asahan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Jepang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produknya</a:t>
            </a:r>
            <a:r>
              <a:rPr lang="en-US" dirty="0"/>
              <a:t>. </a:t>
            </a:r>
          </a:p>
          <a:p>
            <a:pPr lvl="2"/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jahit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RRC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Jepang</a:t>
            </a:r>
            <a:r>
              <a:rPr lang="en-US" dirty="0"/>
              <a:t>,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jahit</a:t>
            </a:r>
            <a:r>
              <a:rPr lang="en-US" dirty="0"/>
              <a:t> </a:t>
            </a:r>
            <a:r>
              <a:rPr lang="en-US" dirty="0" err="1" smtClean="0"/>
              <a:t>tsb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808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counter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witch </a:t>
            </a:r>
            <a:r>
              <a:rPr lang="en-US" dirty="0"/>
              <a:t>Trading </a:t>
            </a:r>
            <a:endParaRPr lang="en-US" dirty="0" smtClean="0"/>
          </a:p>
          <a:p>
            <a:pPr lvl="1"/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penjual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. </a:t>
            </a:r>
            <a:endParaRPr lang="en-US" dirty="0" smtClean="0"/>
          </a:p>
          <a:p>
            <a:pPr lvl="2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/>
              <a:t>: </a:t>
            </a:r>
            <a:endParaRPr lang="en-US" dirty="0" smtClean="0"/>
          </a:p>
          <a:p>
            <a:pPr lvl="3"/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/>
              <a:t>Indonesia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bis</a:t>
            </a:r>
            <a:r>
              <a:rPr lang="en-US" dirty="0"/>
              <a:t> IKARUS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Hongaria</a:t>
            </a:r>
            <a:r>
              <a:rPr lang="en-US" dirty="0"/>
              <a:t>, yang </a:t>
            </a:r>
            <a:r>
              <a:rPr lang="en-US" dirty="0" err="1"/>
              <a:t>dibiayai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tekstil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Hongaria</a:t>
            </a:r>
            <a:r>
              <a:rPr lang="en-US" dirty="0"/>
              <a:t>. Akan </a:t>
            </a:r>
            <a:r>
              <a:rPr lang="en-US" dirty="0" err="1"/>
              <a:t>tetapi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Hongaria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tekstil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Indonesia,tetapi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Yunani</a:t>
            </a:r>
            <a:r>
              <a:rPr lang="en-US" dirty="0"/>
              <a:t> </a:t>
            </a:r>
            <a:r>
              <a:rPr lang="en-US" dirty="0" err="1"/>
              <a:t>berminat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130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counter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822525" cy="4195481"/>
          </a:xfrm>
        </p:spPr>
        <p:txBody>
          <a:bodyPr/>
          <a:lstStyle/>
          <a:p>
            <a:r>
              <a:rPr lang="en-US" dirty="0" smtClean="0"/>
              <a:t>Off-set </a:t>
            </a:r>
          </a:p>
          <a:p>
            <a:pPr lvl="1"/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transfer </a:t>
            </a:r>
            <a:r>
              <a:rPr lang="en-US" dirty="0" err="1"/>
              <a:t>teknologi</a:t>
            </a:r>
            <a:r>
              <a:rPr lang="en-US" dirty="0"/>
              <a:t> </a:t>
            </a:r>
            <a:endParaRPr lang="en-US" dirty="0" smtClean="0"/>
          </a:p>
          <a:p>
            <a:pPr lvl="2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/>
              <a:t>: </a:t>
            </a:r>
            <a:endParaRPr lang="en-US" dirty="0" smtClean="0"/>
          </a:p>
          <a:p>
            <a:pPr lvl="3"/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/>
              <a:t>pesawat</a:t>
            </a:r>
            <a:r>
              <a:rPr lang="en-US" dirty="0"/>
              <a:t> F-16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Indonesia yang </a:t>
            </a:r>
            <a:r>
              <a:rPr lang="en-US" dirty="0" err="1"/>
              <a:t>pembiayaannya</a:t>
            </a:r>
            <a:r>
              <a:rPr lang="en-US" dirty="0"/>
              <a:t>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transfer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ekor</a:t>
            </a:r>
            <a:r>
              <a:rPr lang="en-US" dirty="0"/>
              <a:t> </a:t>
            </a:r>
            <a:r>
              <a:rPr lang="en-US" dirty="0" err="1"/>
              <a:t>pesawat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IPTN Bandung.</a:t>
            </a:r>
          </a:p>
        </p:txBody>
      </p:sp>
    </p:spTree>
    <p:extLst>
      <p:ext uri="{BB962C8B-B14F-4D97-AF65-F5344CB8AC3E}">
        <p14:creationId xmlns:p14="http://schemas.microsoft.com/office/powerpoint/2010/main" val="475590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FACTORING (</a:t>
            </a:r>
            <a:r>
              <a:rPr lang="en-US" dirty="0" err="1"/>
              <a:t>Anjak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account </a:t>
            </a:r>
            <a:r>
              <a:rPr lang="en-US" dirty="0" err="1"/>
              <a:t>recievable-nya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discount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(commercial finance company) yang </a:t>
            </a:r>
            <a:r>
              <a:rPr lang="en-US" dirty="0" err="1"/>
              <a:t>disebut</a:t>
            </a:r>
            <a:r>
              <a:rPr lang="en-US" dirty="0"/>
              <a:t> factor broker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. </a:t>
            </a:r>
            <a:r>
              <a:rPr lang="en-US" dirty="0" err="1"/>
              <a:t>Kemudian</a:t>
            </a:r>
            <a:r>
              <a:rPr lang="en-US" dirty="0"/>
              <a:t>, factor broker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account </a:t>
            </a:r>
            <a:r>
              <a:rPr lang="en-US" dirty="0" err="1"/>
              <a:t>recievable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factor broker lain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importir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discount </a:t>
            </a:r>
            <a:r>
              <a:rPr lang="en-US" dirty="0" err="1"/>
              <a:t>tertentu</a:t>
            </a:r>
            <a:r>
              <a:rPr lang="en-US" dirty="0"/>
              <a:t> pula. </a:t>
            </a:r>
            <a:endParaRPr lang="en-US" dirty="0" smtClean="0"/>
          </a:p>
          <a:p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factoring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: </a:t>
            </a:r>
          </a:p>
          <a:p>
            <a:pPr lvl="1"/>
            <a:r>
              <a:rPr lang="en-US" dirty="0" err="1" smtClean="0"/>
              <a:t>eksportir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/</a:t>
            </a:r>
            <a:r>
              <a:rPr lang="en-US" dirty="0" err="1"/>
              <a:t>memonitor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account </a:t>
            </a:r>
            <a:r>
              <a:rPr lang="en-US" dirty="0" err="1"/>
              <a:t>recievable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/cash </a:t>
            </a:r>
            <a:r>
              <a:rPr lang="en-US" dirty="0"/>
              <a:t>flow </a:t>
            </a:r>
            <a:r>
              <a:rPr lang="en-US" dirty="0" err="1"/>
              <a:t>sehat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3062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FORFAITING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062671" cy="4195481"/>
          </a:xfrm>
        </p:spPr>
        <p:txBody>
          <a:bodyPr>
            <a:normAutofit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modal yang </a:t>
            </a:r>
            <a:r>
              <a:rPr lang="en-US" dirty="0" err="1"/>
              <a:t>mahal</a:t>
            </a:r>
            <a:r>
              <a:rPr lang="en-US" dirty="0"/>
              <a:t> (</a:t>
            </a:r>
            <a:r>
              <a:rPr lang="en-US" dirty="0" err="1"/>
              <a:t>diatas</a:t>
            </a:r>
            <a:r>
              <a:rPr lang="en-US" dirty="0"/>
              <a:t> $ )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importir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mengeluarkan</a:t>
            </a:r>
            <a:r>
              <a:rPr lang="en-US" dirty="0"/>
              <a:t> promissory notes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.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promisssory</a:t>
            </a:r>
            <a:r>
              <a:rPr lang="en-US" dirty="0"/>
              <a:t> notes </a:t>
            </a:r>
            <a:r>
              <a:rPr lang="en-US" dirty="0" err="1"/>
              <a:t>ini</a:t>
            </a:r>
            <a:r>
              <a:rPr lang="en-US" dirty="0"/>
              <a:t> di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forfaiting bank </a:t>
            </a:r>
            <a:r>
              <a:rPr lang="en-US" dirty="0" err="1"/>
              <a:t>atau</a:t>
            </a:r>
            <a:r>
              <a:rPr lang="en-US" dirty="0"/>
              <a:t> financial institution </a:t>
            </a:r>
            <a:r>
              <a:rPr lang="en-US" dirty="0" err="1"/>
              <a:t>lainnya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/>
              <a:t>forfaiting transaction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(bank </a:t>
            </a:r>
            <a:r>
              <a:rPr lang="en-US" dirty="0" err="1"/>
              <a:t>garantie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L/C yang </a:t>
            </a:r>
            <a:r>
              <a:rPr lang="en-US" dirty="0" err="1"/>
              <a:t>diterbitkan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bank </a:t>
            </a:r>
            <a:r>
              <a:rPr lang="en-US" dirty="0" err="1"/>
              <a:t>importir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86236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modal (capital goods),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(finance lease)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(operating lease),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lesee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 (SK </a:t>
            </a:r>
            <a:r>
              <a:rPr lang="en-US" dirty="0" err="1"/>
              <a:t>Menkeu</a:t>
            </a:r>
            <a:r>
              <a:rPr lang="en-US" dirty="0"/>
              <a:t> No 1169/LMK.01/1999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Usaha). </a:t>
            </a:r>
            <a:endParaRPr lang="en-US" dirty="0" smtClean="0"/>
          </a:p>
          <a:p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err="1" smtClean="0"/>
              <a:t>Lesee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modal </a:t>
            </a:r>
            <a:r>
              <a:rPr lang="en-US" dirty="0" err="1"/>
              <a:t>kerja</a:t>
            </a:r>
            <a:r>
              <a:rPr lang="en-US" dirty="0"/>
              <a:t> (working capital) yang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modal</a:t>
            </a:r>
          </a:p>
        </p:txBody>
      </p:sp>
    </p:spTree>
    <p:extLst>
      <p:ext uri="{BB962C8B-B14F-4D97-AF65-F5344CB8AC3E}">
        <p14:creationId xmlns:p14="http://schemas.microsoft.com/office/powerpoint/2010/main" val="39352142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Sistim</a:t>
            </a:r>
            <a:r>
              <a:rPr lang="en-US" b="1" dirty="0"/>
              <a:t> </a:t>
            </a:r>
            <a:r>
              <a:rPr lang="en-US" b="1" dirty="0" err="1"/>
              <a:t>pembayaran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6844872"/>
              </p:ext>
            </p:extLst>
          </p:nvPr>
        </p:nvGraphicFramePr>
        <p:xfrm>
          <a:off x="0" y="1223493"/>
          <a:ext cx="12192000" cy="5634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9708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Cash in advance/ Prepayment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/ </a:t>
            </a:r>
            <a:r>
              <a:rPr lang="en-US" dirty="0" err="1"/>
              <a:t>importir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penjual</a:t>
            </a:r>
            <a:r>
              <a:rPr lang="en-US" dirty="0"/>
              <a:t>/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dikapalkan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/>
              <a:t>full payment </a:t>
            </a:r>
            <a:r>
              <a:rPr lang="en-US" dirty="0" err="1"/>
              <a:t>atau</a:t>
            </a:r>
            <a:r>
              <a:rPr lang="en-US" dirty="0"/>
              <a:t> partial payment </a:t>
            </a:r>
            <a:endParaRPr lang="en-US" dirty="0" smtClean="0"/>
          </a:p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/>
              <a:t>prepayment, </a:t>
            </a:r>
            <a:r>
              <a:rPr lang="en-US" dirty="0" err="1"/>
              <a:t>tergantung</a:t>
            </a:r>
            <a:r>
              <a:rPr lang="en-US" dirty="0"/>
              <a:t>: </a:t>
            </a:r>
          </a:p>
          <a:p>
            <a:pPr lvl="1"/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</a:p>
          <a:p>
            <a:pPr lvl="1"/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/>
              <a:t>dn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/ </a:t>
            </a:r>
            <a:r>
              <a:rPr lang="en-US" dirty="0" err="1"/>
              <a:t>peperangan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importir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 (soft currency) yang </a:t>
            </a:r>
            <a:r>
              <a:rPr lang="en-US" dirty="0" err="1"/>
              <a:t>berisiko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64334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449037" cy="4195481"/>
          </a:xfrm>
        </p:spPr>
        <p:txBody>
          <a:bodyPr/>
          <a:lstStyle/>
          <a:p>
            <a:pPr marL="342900" lvl="1" indent="-342900"/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dikirim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terjual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pPr marL="342900" lvl="1" indent="-342900"/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kenal</a:t>
            </a:r>
            <a:r>
              <a:rPr lang="en-US" dirty="0" smtClean="0"/>
              <a:t>. </a:t>
            </a:r>
          </a:p>
          <a:p>
            <a:pPr marL="342900" lvl="1" indent="-342900"/>
            <a:r>
              <a:rPr lang="en-US" dirty="0" err="1" smtClean="0"/>
              <a:t>Afiliasi</a:t>
            </a:r>
            <a:r>
              <a:rPr lang="en-US" dirty="0"/>
              <a:t>/ intra multi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smtClean="0"/>
              <a:t>company. </a:t>
            </a:r>
            <a:endParaRPr lang="en-US" dirty="0"/>
          </a:p>
          <a:p>
            <a:pPr marL="342900" lvl="1" indent="-342900"/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/>
              <a:t>default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294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</a:t>
            </a:r>
            <a:r>
              <a:rPr lang="en-US" dirty="0"/>
              <a:t>COMPENSATION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564947" cy="4195481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penjual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kompensasi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utang-piutang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(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),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meniadakan</a:t>
            </a:r>
            <a:r>
              <a:rPr lang="en-US" dirty="0"/>
              <a:t> transfer </a:t>
            </a:r>
            <a:r>
              <a:rPr lang="en-US" dirty="0" err="1"/>
              <a:t>valas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/>
              <a:t>Y </a:t>
            </a:r>
            <a:endParaRPr lang="en-US" dirty="0" smtClean="0"/>
          </a:p>
          <a:p>
            <a:r>
              <a:rPr lang="en-US" dirty="0" err="1" smtClean="0"/>
              <a:t>Eksportir</a:t>
            </a:r>
            <a:r>
              <a:rPr lang="en-US" dirty="0" smtClean="0"/>
              <a:t> </a:t>
            </a:r>
            <a:r>
              <a:rPr lang="en-US" dirty="0"/>
              <a:t>A </a:t>
            </a:r>
            <a:endParaRPr lang="en-US" dirty="0" smtClean="0"/>
          </a:p>
          <a:p>
            <a:r>
              <a:rPr lang="en-US" dirty="0" err="1" smtClean="0"/>
              <a:t>Eksportir</a:t>
            </a:r>
            <a:r>
              <a:rPr lang="en-US" dirty="0" smtClean="0"/>
              <a:t> </a:t>
            </a:r>
            <a:r>
              <a:rPr lang="en-US" dirty="0"/>
              <a:t>C </a:t>
            </a:r>
            <a:endParaRPr lang="en-US" dirty="0" smtClean="0"/>
          </a:p>
          <a:p>
            <a:r>
              <a:rPr lang="en-US" dirty="0" err="1" smtClean="0"/>
              <a:t>Importir</a:t>
            </a:r>
            <a:r>
              <a:rPr lang="en-US" dirty="0" smtClean="0"/>
              <a:t> </a:t>
            </a:r>
            <a:r>
              <a:rPr lang="en-US" dirty="0"/>
              <a:t>B </a:t>
            </a:r>
            <a:endParaRPr lang="en-US" dirty="0" smtClean="0"/>
          </a:p>
          <a:p>
            <a:r>
              <a:rPr lang="en-US" dirty="0" err="1" smtClean="0"/>
              <a:t>Importir</a:t>
            </a:r>
            <a:r>
              <a:rPr lang="en-US" dirty="0" smtClean="0"/>
              <a:t> </a:t>
            </a:r>
            <a:r>
              <a:rPr lang="en-US" dirty="0"/>
              <a:t>D </a:t>
            </a:r>
            <a:endParaRPr lang="en-US" dirty="0" smtClean="0"/>
          </a:p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/>
              <a:t>X </a:t>
            </a:r>
          </a:p>
          <a:p>
            <a:r>
              <a:rPr lang="en-US" dirty="0" smtClean="0"/>
              <a:t>Singapore </a:t>
            </a:r>
            <a:r>
              <a:rPr lang="en-US" dirty="0"/>
              <a:t>Jakarta 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 </a:t>
            </a:r>
            <a:r>
              <a:rPr lang="en-US" dirty="0" err="1"/>
              <a:t>Importir</a:t>
            </a:r>
            <a:r>
              <a:rPr lang="en-US" dirty="0"/>
              <a:t> B di Singapore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transfer international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 A di Jakarta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transfer </a:t>
            </a:r>
            <a:r>
              <a:rPr lang="en-US" dirty="0" err="1"/>
              <a:t>domestik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eksprtir</a:t>
            </a:r>
            <a:r>
              <a:rPr lang="en-US" dirty="0"/>
              <a:t> D di Singapore </a:t>
            </a:r>
            <a:r>
              <a:rPr lang="en-US" dirty="0" err="1"/>
              <a:t>Sebaliknya</a:t>
            </a:r>
            <a:r>
              <a:rPr lang="en-US" dirty="0"/>
              <a:t> </a:t>
            </a:r>
            <a:r>
              <a:rPr lang="en-US" dirty="0" err="1"/>
              <a:t>impotir</a:t>
            </a:r>
            <a:r>
              <a:rPr lang="en-US" dirty="0"/>
              <a:t> C di Jakarta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transfer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 D di Singapore,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transfer </a:t>
            </a:r>
            <a:r>
              <a:rPr lang="en-US" dirty="0" err="1"/>
              <a:t>domestik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 A di Jakarta.</a:t>
            </a:r>
          </a:p>
        </p:txBody>
      </p:sp>
    </p:spTree>
    <p:extLst>
      <p:ext uri="{BB962C8B-B14F-4D97-AF65-F5344CB8AC3E}">
        <p14:creationId xmlns:p14="http://schemas.microsoft.com/office/powerpoint/2010/main" val="2467807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421393" cy="1400530"/>
          </a:xfrm>
        </p:spPr>
        <p:txBody>
          <a:bodyPr/>
          <a:lstStyle/>
          <a:p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: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533902"/>
              </p:ext>
            </p:extLst>
          </p:nvPr>
        </p:nvGraphicFramePr>
        <p:xfrm>
          <a:off x="1103312" y="2052918"/>
          <a:ext cx="9315696" cy="4805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6073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LETTER OF CREDIT (L/C)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L/C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issuing bank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/</a:t>
            </a:r>
            <a:r>
              <a:rPr lang="en-US" dirty="0" err="1"/>
              <a:t>importir</a:t>
            </a:r>
            <a:r>
              <a:rPr lang="en-US" dirty="0"/>
              <a:t>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penjual</a:t>
            </a:r>
            <a:r>
              <a:rPr lang="en-US" dirty="0"/>
              <a:t>/</a:t>
            </a:r>
            <a:r>
              <a:rPr lang="en-US" dirty="0" err="1"/>
              <a:t>eksportir</a:t>
            </a:r>
            <a:r>
              <a:rPr lang="en-US" dirty="0"/>
              <a:t>/beneficiary </a:t>
            </a:r>
            <a:r>
              <a:rPr lang="en-US" dirty="0" err="1"/>
              <a:t>melalui</a:t>
            </a:r>
            <a:r>
              <a:rPr lang="en-US" dirty="0"/>
              <a:t> advising/confirming bank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issuing bank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syarat-syarat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L/C </a:t>
            </a:r>
            <a:r>
              <a:rPr lang="en-US" dirty="0" err="1"/>
              <a:t>dipenuhi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&gt; 50%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smtClean="0"/>
              <a:t>L/C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436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L/C: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ekspotir</a:t>
            </a:r>
            <a:r>
              <a:rPr lang="en-US" dirty="0"/>
              <a:t>/</a:t>
            </a:r>
            <a:r>
              <a:rPr lang="en-US" dirty="0" err="1"/>
              <a:t>penjual</a:t>
            </a:r>
            <a:r>
              <a:rPr lang="en-US" dirty="0"/>
              <a:t> </a:t>
            </a:r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importir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perbankan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menyerahkan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syarat-syarat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L/C </a:t>
            </a:r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importir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perbankan</a:t>
            </a:r>
            <a:r>
              <a:rPr lang="en-US" dirty="0"/>
              <a:t>. </a:t>
            </a:r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smtClean="0"/>
              <a:t>hedging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6834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Catatan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Hal-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L/C : </a:t>
            </a:r>
          </a:p>
          <a:p>
            <a:pPr lvl="1"/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/>
              <a:t>L/C, </a:t>
            </a:r>
            <a:r>
              <a:rPr lang="en-US" dirty="0" err="1"/>
              <a:t>apakah</a:t>
            </a:r>
            <a:r>
              <a:rPr lang="en-US" dirty="0"/>
              <a:t> revocable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smtClean="0"/>
              <a:t>irrevocable</a:t>
            </a:r>
          </a:p>
          <a:p>
            <a:pPr lvl="1"/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/>
              <a:t>expired L/C </a:t>
            </a:r>
          </a:p>
          <a:p>
            <a:pPr lvl="1"/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/>
              <a:t>pengapalan</a:t>
            </a:r>
            <a:r>
              <a:rPr lang="en-US" dirty="0"/>
              <a:t> </a:t>
            </a:r>
          </a:p>
          <a:p>
            <a:pPr lvl="1"/>
            <a:r>
              <a:rPr lang="en-US" dirty="0" err="1" smtClean="0"/>
              <a:t>Syarat-syarat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L/C.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864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Moneter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Ada </a:t>
            </a:r>
            <a:r>
              <a:rPr lang="en-US" dirty="0"/>
              <a:t>3 </a:t>
            </a:r>
            <a:r>
              <a:rPr lang="en-US" dirty="0" err="1"/>
              <a:t>sistem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(Fixed Exchange Rate) </a:t>
            </a:r>
            <a:endParaRPr lang="en-US" dirty="0" smtClean="0"/>
          </a:p>
          <a:p>
            <a:pPr lvl="1"/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Mengambang</a:t>
            </a:r>
            <a:r>
              <a:rPr lang="en-US" dirty="0"/>
              <a:t> (Flexible/Floating Exchange Rate) </a:t>
            </a:r>
            <a:endParaRPr lang="en-US" dirty="0" smtClean="0"/>
          </a:p>
          <a:p>
            <a:pPr lvl="1"/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Mengambang</a:t>
            </a:r>
            <a:r>
              <a:rPr lang="en-US" dirty="0"/>
              <a:t> yang </a:t>
            </a:r>
            <a:r>
              <a:rPr lang="en-US" dirty="0" err="1"/>
              <a:t>Terkendali</a:t>
            </a:r>
            <a:r>
              <a:rPr lang="en-US" dirty="0"/>
              <a:t> (Managed Exchange Rate)</a:t>
            </a:r>
          </a:p>
        </p:txBody>
      </p:sp>
    </p:spTree>
    <p:extLst>
      <p:ext uri="{BB962C8B-B14F-4D97-AF65-F5344CB8AC3E}">
        <p14:creationId xmlns:p14="http://schemas.microsoft.com/office/powerpoint/2010/main" val="2883464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/>
              <a:t>: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4407972"/>
              </p:ext>
            </p:extLst>
          </p:nvPr>
        </p:nvGraphicFramePr>
        <p:xfrm>
          <a:off x="0" y="1287888"/>
          <a:ext cx="12192000" cy="557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176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ACCOUNT RECEIVABLE FINANCING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680857" cy="4195481"/>
          </a:xfrm>
        </p:spPr>
        <p:txBody>
          <a:bodyPr/>
          <a:lstStyle/>
          <a:p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bank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credit-worthiness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ekspotir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/</a:t>
            </a:r>
            <a:r>
              <a:rPr lang="en-US" dirty="0" err="1"/>
              <a:t>importirnya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importir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ditransfer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account </a:t>
            </a:r>
            <a:r>
              <a:rPr lang="en-US" dirty="0" err="1"/>
              <a:t>recievable</a:t>
            </a:r>
            <a:r>
              <a:rPr lang="en-US" dirty="0"/>
              <a:t> financing. 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importir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mengembalikan</a:t>
            </a:r>
            <a:r>
              <a:rPr lang="en-US" dirty="0"/>
              <a:t> </a:t>
            </a:r>
            <a:r>
              <a:rPr lang="en-US" dirty="0" err="1"/>
              <a:t>kreditnya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bank. </a:t>
            </a:r>
            <a:endParaRPr lang="en-US" dirty="0" smtClean="0"/>
          </a:p>
          <a:p>
            <a:r>
              <a:rPr lang="en-US" dirty="0" err="1"/>
              <a:t>J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/>
              <a:t>waktu</a:t>
            </a:r>
            <a:r>
              <a:rPr lang="en-US" dirty="0"/>
              <a:t> : 1- 6 </a:t>
            </a:r>
            <a:r>
              <a:rPr lang="en-US" dirty="0" err="1"/>
              <a:t>bulan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47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BANKER’S ACCEPTANCE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771009" cy="4195481"/>
          </a:xfrm>
        </p:spPr>
        <p:txBody>
          <a:bodyPr>
            <a:normAutofit/>
          </a:bodyPr>
          <a:lstStyle/>
          <a:p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bill of exchange </a:t>
            </a:r>
            <a:r>
              <a:rPr lang="en-US" dirty="0" err="1"/>
              <a:t>atau</a:t>
            </a:r>
            <a:r>
              <a:rPr lang="en-US" dirty="0"/>
              <a:t> time draft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bank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tempo (maturity). </a:t>
            </a:r>
            <a:endParaRPr lang="en-US" dirty="0" smtClean="0"/>
          </a:p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err="1" smtClean="0"/>
              <a:t>Importir</a:t>
            </a:r>
            <a:r>
              <a:rPr lang="en-US" dirty="0" smtClean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banknya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L/C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 smtClean="0"/>
              <a:t>eksportir</a:t>
            </a:r>
            <a:r>
              <a:rPr lang="en-US" dirty="0" smtClean="0"/>
              <a:t>/</a:t>
            </a:r>
            <a:r>
              <a:rPr lang="en-US" dirty="0" err="1" smtClean="0"/>
              <a:t>penjual</a:t>
            </a:r>
            <a:endParaRPr lang="en-US" dirty="0" smtClean="0"/>
          </a:p>
          <a:p>
            <a:pPr lvl="1"/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/>
              <a:t>L/C yang </a:t>
            </a:r>
            <a:r>
              <a:rPr lang="en-US" dirty="0" err="1"/>
              <a:t>diterimanya</a:t>
            </a:r>
            <a:r>
              <a:rPr lang="en-US" dirty="0"/>
              <a:t>,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menerbitkan</a:t>
            </a:r>
            <a:r>
              <a:rPr lang="en-US" dirty="0"/>
              <a:t> time draft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disampaikannya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shipping document </a:t>
            </a:r>
            <a:r>
              <a:rPr lang="en-US" dirty="0" err="1"/>
              <a:t>lainnya</a:t>
            </a:r>
            <a:r>
              <a:rPr lang="en-US" dirty="0"/>
              <a:t> (B/L </a:t>
            </a:r>
            <a:r>
              <a:rPr lang="en-US" dirty="0" err="1"/>
              <a:t>dan</a:t>
            </a:r>
            <a:r>
              <a:rPr lang="en-US" dirty="0"/>
              <a:t> lain-lain) </a:t>
            </a:r>
            <a:r>
              <a:rPr lang="en-US" dirty="0" err="1"/>
              <a:t>kepada</a:t>
            </a:r>
            <a:r>
              <a:rPr lang="en-US" dirty="0"/>
              <a:t> bank </a:t>
            </a:r>
            <a:r>
              <a:rPr lang="en-US" dirty="0" err="1"/>
              <a:t>ditempatnya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. </a:t>
            </a:r>
          </a:p>
          <a:p>
            <a:pPr lvl="1"/>
            <a:r>
              <a:rPr lang="en-US" dirty="0" smtClean="0"/>
              <a:t>Bank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mengirimkan</a:t>
            </a:r>
            <a:r>
              <a:rPr lang="en-US" dirty="0"/>
              <a:t> time draft </a:t>
            </a:r>
            <a:r>
              <a:rPr lang="en-US" dirty="0" err="1"/>
              <a:t>dan</a:t>
            </a:r>
            <a:r>
              <a:rPr lang="en-US" dirty="0"/>
              <a:t> shipping </a:t>
            </a:r>
            <a:r>
              <a:rPr lang="en-US" dirty="0" err="1"/>
              <a:t>docment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bank </a:t>
            </a:r>
            <a:r>
              <a:rPr lang="en-US" dirty="0" err="1"/>
              <a:t>importir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menerbitkan</a:t>
            </a:r>
            <a:r>
              <a:rPr lang="en-US" dirty="0"/>
              <a:t> banker’s acceptance. </a:t>
            </a:r>
          </a:p>
          <a:p>
            <a:pPr lvl="1"/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menguangkan</a:t>
            </a:r>
            <a:r>
              <a:rPr lang="en-US" dirty="0"/>
              <a:t> banker’s acceptance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tempo,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eksportir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meminta</a:t>
            </a:r>
            <a:r>
              <a:rPr lang="en-US" dirty="0"/>
              <a:t> bank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banker’s acceptance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discount di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(money market)</a:t>
            </a:r>
          </a:p>
        </p:txBody>
      </p:sp>
    </p:spTree>
    <p:extLst>
      <p:ext uri="{BB962C8B-B14F-4D97-AF65-F5344CB8AC3E}">
        <p14:creationId xmlns:p14="http://schemas.microsoft.com/office/powerpoint/2010/main" val="67232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TERM BANK LOAN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405849" cy="4195481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Metoda</a:t>
            </a:r>
            <a:r>
              <a:rPr lang="en-US" sz="2800" dirty="0" smtClean="0"/>
              <a:t> </a:t>
            </a:r>
            <a:r>
              <a:rPr lang="en-US" sz="2800" dirty="0" err="1"/>
              <a:t>pembiayaan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diberikan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bank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banker’s acceptance yang </a:t>
            </a:r>
            <a:r>
              <a:rPr lang="en-US" sz="2800" dirty="0" err="1"/>
              <a:t>diterbitkannya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modal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pembelian</a:t>
            </a:r>
            <a:r>
              <a:rPr lang="en-US" sz="2800" dirty="0"/>
              <a:t> inventory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pinjaman</a:t>
            </a:r>
            <a:r>
              <a:rPr lang="en-US" sz="2800" dirty="0"/>
              <a:t> </a:t>
            </a:r>
            <a:r>
              <a:rPr lang="en-US" sz="2800" dirty="0" err="1"/>
              <a:t>jangka</a:t>
            </a:r>
            <a:r>
              <a:rPr lang="en-US" sz="2800" dirty="0"/>
              <a:t> </a:t>
            </a:r>
            <a:r>
              <a:rPr lang="en-US" sz="2800" dirty="0" err="1"/>
              <a:t>pendek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9774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COUNTER TRADE (</a:t>
            </a:r>
            <a:r>
              <a:rPr lang="en-US" b="1" dirty="0" err="1"/>
              <a:t>imbal</a:t>
            </a:r>
            <a:r>
              <a:rPr lang="en-US" b="1" dirty="0"/>
              <a:t> </a:t>
            </a:r>
            <a:r>
              <a:rPr lang="en-US" b="1" dirty="0" err="1"/>
              <a:t>dagang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Dinegara</a:t>
            </a:r>
            <a:r>
              <a:rPr lang="en-US" dirty="0" smtClean="0"/>
              <a:t> </a:t>
            </a:r>
            <a:r>
              <a:rPr lang="en-US" dirty="0" err="1"/>
              <a:t>berkembang</a:t>
            </a:r>
            <a:r>
              <a:rPr lang="en-US" dirty="0"/>
              <a:t> Negara </a:t>
            </a:r>
            <a:r>
              <a:rPr lang="en-US" dirty="0" err="1"/>
              <a:t>sosialis</a:t>
            </a:r>
            <a:r>
              <a:rPr lang="en-US" dirty="0"/>
              <a:t> yang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devisa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produknya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/>
              <a:t>tahun</a:t>
            </a:r>
            <a:r>
              <a:rPr lang="en-US" dirty="0"/>
              <a:t> 1985, </a:t>
            </a:r>
            <a:r>
              <a:rPr lang="en-US" dirty="0" err="1"/>
              <a:t>merupakan</a:t>
            </a:r>
            <a:r>
              <a:rPr lang="en-US" dirty="0"/>
              <a:t> 30%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4307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counter trade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Barter :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</a:p>
          <a:p>
            <a:pPr lvl="2"/>
            <a:r>
              <a:rPr lang="en-US" dirty="0" err="1" smtClean="0"/>
              <a:t>Contoh</a:t>
            </a:r>
            <a:r>
              <a:rPr lang="en-US" dirty="0"/>
              <a:t>: </a:t>
            </a:r>
          </a:p>
          <a:p>
            <a:pPr lvl="3"/>
            <a:r>
              <a:rPr lang="en-US" dirty="0"/>
              <a:t>Barter </a:t>
            </a:r>
            <a:r>
              <a:rPr lang="en-US" dirty="0" err="1"/>
              <a:t>pesawat</a:t>
            </a:r>
            <a:r>
              <a:rPr lang="en-US" dirty="0"/>
              <a:t> Mirage 2000 </a:t>
            </a:r>
            <a:r>
              <a:rPr lang="en-US" dirty="0" err="1"/>
              <a:t>buatan</a:t>
            </a:r>
            <a:r>
              <a:rPr lang="en-US" dirty="0"/>
              <a:t> </a:t>
            </a:r>
            <a:r>
              <a:rPr lang="en-US" dirty="0" err="1"/>
              <a:t>Perancis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Iran </a:t>
            </a:r>
            <a:r>
              <a:rPr lang="en-US" dirty="0" err="1"/>
              <a:t>sewaktu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Irak</a:t>
            </a:r>
            <a:r>
              <a:rPr lang="en-US" dirty="0"/>
              <a:t>-Iran.  </a:t>
            </a:r>
          </a:p>
          <a:p>
            <a:pPr lvl="3"/>
            <a:r>
              <a:rPr lang="en-US" dirty="0"/>
              <a:t>Barter </a:t>
            </a:r>
            <a:r>
              <a:rPr lang="en-US" dirty="0" err="1"/>
              <a:t>senjata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PRRI/PERMESTA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kopra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1957/1958 </a:t>
            </a:r>
          </a:p>
          <a:p>
            <a:pPr lvl="3"/>
            <a:r>
              <a:rPr lang="en-US" dirty="0"/>
              <a:t>Barter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gula</a:t>
            </a:r>
            <a:r>
              <a:rPr lang="en-US" dirty="0"/>
              <a:t> </a:t>
            </a:r>
            <a:r>
              <a:rPr lang="en-US" dirty="0" err="1"/>
              <a:t>Subang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karet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786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counter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Counter </a:t>
            </a:r>
            <a:r>
              <a:rPr lang="en-US" b="1" dirty="0"/>
              <a:t>purchase (</a:t>
            </a:r>
            <a:r>
              <a:rPr lang="en-US" b="1" dirty="0" err="1"/>
              <a:t>imbal</a:t>
            </a:r>
            <a:r>
              <a:rPr lang="en-US" b="1" dirty="0"/>
              <a:t> </a:t>
            </a:r>
            <a:r>
              <a:rPr lang="en-US" b="1" dirty="0" err="1"/>
              <a:t>beli</a:t>
            </a:r>
            <a:r>
              <a:rPr lang="en-US" b="1" dirty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normal </a:t>
            </a:r>
            <a:r>
              <a:rPr lang="en-US" dirty="0" err="1"/>
              <a:t>karena</a:t>
            </a:r>
            <a:r>
              <a:rPr lang="en-US" dirty="0"/>
              <a:t> bargaining position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/>
              <a:t>: </a:t>
            </a:r>
            <a:endParaRPr lang="en-US" dirty="0" smtClean="0"/>
          </a:p>
          <a:p>
            <a:pPr lvl="2"/>
            <a:r>
              <a:rPr lang="en-US" dirty="0" err="1" smtClean="0"/>
              <a:t>pesawat</a:t>
            </a:r>
            <a:r>
              <a:rPr lang="en-US" dirty="0" smtClean="0"/>
              <a:t> </a:t>
            </a:r>
            <a:r>
              <a:rPr lang="en-US" dirty="0"/>
              <a:t>CN 235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smtClean="0"/>
              <a:t>Thailand.</a:t>
            </a:r>
          </a:p>
          <a:p>
            <a:pPr lvl="2"/>
            <a:r>
              <a:rPr lang="en-US" dirty="0" err="1" smtClean="0"/>
              <a:t>pesawat</a:t>
            </a:r>
            <a:r>
              <a:rPr lang="en-US" dirty="0" smtClean="0"/>
              <a:t> </a:t>
            </a:r>
            <a:r>
              <a:rPr lang="en-US" dirty="0"/>
              <a:t>CN 235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mobil</a:t>
            </a:r>
            <a:r>
              <a:rPr lang="en-US" dirty="0"/>
              <a:t> Proton Saga </a:t>
            </a:r>
            <a:r>
              <a:rPr lang="en-US" dirty="0" err="1"/>
              <a:t>dari</a:t>
            </a:r>
            <a:r>
              <a:rPr lang="en-US" dirty="0"/>
              <a:t> Malaysia. </a:t>
            </a:r>
          </a:p>
        </p:txBody>
      </p:sp>
    </p:spTree>
    <p:extLst>
      <p:ext uri="{BB962C8B-B14F-4D97-AF65-F5344CB8AC3E}">
        <p14:creationId xmlns:p14="http://schemas.microsoft.com/office/powerpoint/2010/main" val="2510329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</TotalTime>
  <Words>1103</Words>
  <Application>Microsoft Office PowerPoint</Application>
  <PresentationFormat>Widescreen</PresentationFormat>
  <Paragraphs>119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Century Gothic</vt:lpstr>
      <vt:lpstr>Wingdings 3</vt:lpstr>
      <vt:lpstr>Ion</vt:lpstr>
      <vt:lpstr>PEMBIAYAAN &amp; PERDAGANGAN INTERNASIONAL</vt:lpstr>
      <vt:lpstr>Sumber-sumber pembiayaan dalam transaksi internasional terdiri atas: </vt:lpstr>
      <vt:lpstr>Media Pembiayaan melalui:</vt:lpstr>
      <vt:lpstr>ACCOUNT RECEIVABLE FINANCING</vt:lpstr>
      <vt:lpstr>BANKER’S ACCEPTANCE</vt:lpstr>
      <vt:lpstr>SHORT TERM BANK LOAN</vt:lpstr>
      <vt:lpstr>COUNTER TRADE (imbal dagang)</vt:lpstr>
      <vt:lpstr>Variasi dari counter trade  </vt:lpstr>
      <vt:lpstr>Variasi dari counter trade</vt:lpstr>
      <vt:lpstr>Variasi dari counter trade</vt:lpstr>
      <vt:lpstr>Variasi dari counter trade</vt:lpstr>
      <vt:lpstr>Variasi dari counter trade</vt:lpstr>
      <vt:lpstr>FACTORING (Anjak Piutang)</vt:lpstr>
      <vt:lpstr>FORFAITING</vt:lpstr>
      <vt:lpstr>LEASING</vt:lpstr>
      <vt:lpstr>Sistim pembayaran internasional</vt:lpstr>
      <vt:lpstr>Cash in advance/ Prepayment</vt:lpstr>
      <vt:lpstr>Open account</vt:lpstr>
      <vt:lpstr>PRIVATE COMPENSATION</vt:lpstr>
      <vt:lpstr>LETTER OF CREDIT (L/C)</vt:lpstr>
      <vt:lpstr>Manfaat menggunakan L/C:</vt:lpstr>
      <vt:lpstr>Catatan:</vt:lpstr>
      <vt:lpstr>Sistem Moneter Internasional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PEMBIAYAAN &amp; PERDAGANGAN INTERNASIONAL</dc:title>
  <dc:creator>wiranata2021@outlook.com</dc:creator>
  <cp:lastModifiedBy>wiranata2021@outlook.com</cp:lastModifiedBy>
  <cp:revision>7</cp:revision>
  <dcterms:created xsi:type="dcterms:W3CDTF">2022-03-03T14:22:15Z</dcterms:created>
  <dcterms:modified xsi:type="dcterms:W3CDTF">2022-03-03T14:56:17Z</dcterms:modified>
</cp:coreProperties>
</file>