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1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7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3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0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5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75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5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1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19AE9-2CCC-4079-8744-760F7D8BBAA2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1B73A-FBD7-4E00-A54D-BBB5E6F11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Sumber Hukum Welbron n Kenbron</a:t>
            </a: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Sumber hukum welbron adalah sumber yang menunjuk kepada badan atau lembaga yang berwenang mengeluarkan hukum atau yg menyebabkan terjadinya hukum.ex.....</a:t>
            </a:r>
          </a:p>
          <a:p>
            <a:endParaRPr lang="id-ID" dirty="0" smtClean="0"/>
          </a:p>
          <a:p>
            <a:r>
              <a:rPr lang="id-ID" dirty="0" smtClean="0"/>
              <a:t>sumber hukum Kenbron adalah sumber yang menunjuk kepada tempat atau bahan-bahan yang dapat digunakan untuk mengenal atau mengetahui dimana hukum itu ditempatkan dalam lembaran negara.</a:t>
            </a:r>
          </a:p>
          <a:p>
            <a:endParaRPr lang="id-ID" dirty="0" smtClean="0"/>
          </a:p>
          <a:p>
            <a:pPr>
              <a:buNone/>
            </a:pPr>
            <a:endParaRPr lang="id-ID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719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1981200" y="642918"/>
            <a:ext cx="8229600" cy="5381644"/>
          </a:xfrm>
          <a:prstGeom prst="rect">
            <a:avLst/>
          </a:prstGeom>
        </p:spPr>
        <p:txBody>
          <a:bodyPr/>
          <a:lstStyle/>
          <a:p>
            <a:r>
              <a:rPr lang="id-ID" dirty="0" smtClean="0"/>
              <a:t>LN adalah tempat pengundangan UU dan PP</a:t>
            </a:r>
          </a:p>
          <a:p>
            <a:r>
              <a:rPr lang="id-ID" dirty="0" smtClean="0"/>
              <a:t>TLN ....tempat pengundangan dari penjelasan resmi atau otentik suatu UU</a:t>
            </a:r>
          </a:p>
          <a:p>
            <a:r>
              <a:rPr lang="id-ID" dirty="0" smtClean="0"/>
              <a:t>BN.....tempat pengundangan resmi dari peraturan yg berda dibawah UU atau surat resmi yg hrs diumumkan pd rakyat.</a:t>
            </a:r>
          </a:p>
          <a:p>
            <a:r>
              <a:rPr lang="id-ID" dirty="0" smtClean="0"/>
              <a:t>TBN....temat mengumumkan AD dari badan hkm, ex...ad yayasan, ad perseroan terbatas.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232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2024034" y="928670"/>
          <a:ext cx="8143932" cy="4991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669131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welbron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Kenbron</a:t>
                      </a:r>
                      <a:endParaRPr lang="id-ID" dirty="0"/>
                    </a:p>
                  </a:txBody>
                  <a:tcPr/>
                </a:tc>
              </a:tr>
              <a:tr h="1154939">
                <a:tc>
                  <a:txBody>
                    <a:bodyPr/>
                    <a:lstStyle/>
                    <a:p>
                      <a:r>
                        <a:rPr lang="id-ID" dirty="0" smtClean="0"/>
                        <a:t>UU no 11 thn 2o16 ttg 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Pengam</a:t>
                      </a:r>
                      <a:r>
                        <a:rPr kumimoji="0" lang="en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unan Pajak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 dan Presiden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LN No 131 tahun 2o16</a:t>
                      </a:r>
                      <a:endParaRPr lang="id-ID" dirty="0"/>
                    </a:p>
                  </a:txBody>
                  <a:tcPr/>
                </a:tc>
              </a:tr>
              <a:tr h="669131">
                <a:tc>
                  <a:txBody>
                    <a:bodyPr/>
                    <a:lstStyle/>
                    <a:p>
                      <a:r>
                        <a:rPr lang="id-ID" dirty="0" smtClean="0"/>
                        <a:t>UU No 44 tahun 28 ttg 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Pornografi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 dan Presiden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LN  No</a:t>
                      </a:r>
                      <a:r>
                        <a:rPr lang="id-ID" baseline="0" dirty="0" smtClean="0"/>
                        <a:t> </a:t>
                      </a:r>
                      <a:r>
                        <a:rPr lang="id-ID" dirty="0" smtClean="0"/>
                        <a:t>181 tahun 2oo8</a:t>
                      </a:r>
                      <a:endParaRPr lang="id-ID" dirty="0"/>
                    </a:p>
                  </a:txBody>
                  <a:tcPr/>
                </a:tc>
              </a:tr>
              <a:tr h="669131">
                <a:tc>
                  <a:txBody>
                    <a:bodyPr/>
                    <a:lstStyle/>
                    <a:p>
                      <a:r>
                        <a:rPr lang="id-ID" dirty="0" smtClean="0"/>
                        <a:t> UU</a:t>
                      </a:r>
                      <a:r>
                        <a:rPr lang="id-ID" baseline="0" dirty="0" smtClean="0"/>
                        <a:t> no 22 tahun 2oo9 ttg Lalu Lintas dan Angkutan Jalan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 dan Presiden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LN</a:t>
                      </a:r>
                      <a:r>
                        <a:rPr lang="id-ID" baseline="0" dirty="0" smtClean="0"/>
                        <a:t> no. 96 tahun 2009</a:t>
                      </a:r>
                      <a:endParaRPr lang="id-ID" dirty="0"/>
                    </a:p>
                  </a:txBody>
                  <a:tcPr/>
                </a:tc>
              </a:tr>
              <a:tr h="669131">
                <a:tc>
                  <a:txBody>
                    <a:bodyPr/>
                    <a:lstStyle/>
                    <a:p>
                      <a:r>
                        <a:rPr lang="id-ID" dirty="0" smtClean="0"/>
                        <a:t>UU no 1 tahun 2009 tentang BH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 dan Presiden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LN</a:t>
                      </a:r>
                      <a:r>
                        <a:rPr lang="id-ID" baseline="0" dirty="0" smtClean="0"/>
                        <a:t> No 10 tahun 2009</a:t>
                      </a:r>
                      <a:endParaRPr lang="id-ID" dirty="0"/>
                    </a:p>
                  </a:txBody>
                  <a:tcPr/>
                </a:tc>
              </a:tr>
              <a:tr h="669131">
                <a:tc>
                  <a:txBody>
                    <a:bodyPr/>
                    <a:lstStyle/>
                    <a:p>
                      <a:r>
                        <a:rPr lang="id-ID" dirty="0" smtClean="0"/>
                        <a:t>UU no 11 tahun 2008 ttg informasi Transaksi Elektronik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D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 dan Presiden</a:t>
                      </a:r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LN No. 58 tahun 2008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9336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Sumber Hukum Welbron n Kenbron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Sumber Hukum Welbron n Kenbron</dc:title>
  <dc:creator>Windows User</dc:creator>
  <cp:lastModifiedBy>Windows User</cp:lastModifiedBy>
  <cp:revision>1</cp:revision>
  <dcterms:created xsi:type="dcterms:W3CDTF">2020-10-18T23:35:45Z</dcterms:created>
  <dcterms:modified xsi:type="dcterms:W3CDTF">2020-10-18T23:36:39Z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5AC612F7-46AB-47FC-B328-B3BF232C264E</vt:lpwstr>
  </property>
  <property fmtid="{D5CDD505-2E9C-101B-9397-08002B2CF9AE}" pid="3" name="ArticulatePath">
    <vt:lpwstr>Presentation2</vt:lpwstr>
  </property>
</Properties>
</file>