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6" r:id="rId4"/>
    <p:sldId id="267" r:id="rId5"/>
    <p:sldId id="305" r:id="rId6"/>
    <p:sldId id="264" r:id="rId7"/>
    <p:sldId id="265" r:id="rId8"/>
    <p:sldId id="269" r:id="rId9"/>
    <p:sldId id="270" r:id="rId10"/>
    <p:sldId id="262" r:id="rId11"/>
    <p:sldId id="277" r:id="rId12"/>
    <p:sldId id="304" r:id="rId13"/>
    <p:sldId id="272" r:id="rId14"/>
    <p:sldId id="274" r:id="rId15"/>
    <p:sldId id="275" r:id="rId16"/>
    <p:sldId id="279" r:id="rId17"/>
    <p:sldId id="306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n Wahyudin" initials="DW" lastIdx="1" clrIdx="0">
    <p:extLst>
      <p:ext uri="{19B8F6BF-5375-455C-9EA6-DF929625EA0E}">
        <p15:presenceInfo xmlns:p15="http://schemas.microsoft.com/office/powerpoint/2012/main" userId="Dinn Wahyu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9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42E0-1050-417E-90FF-F7F90F90A06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A3E6DF11-6C4D-4E12-85D4-CA1B659F592C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Laptop/PC </a:t>
          </a:r>
          <a:r>
            <a:rPr lang="en-US" sz="2400" b="1" dirty="0" err="1">
              <a:solidFill>
                <a:schemeClr val="tx1"/>
              </a:solidFill>
            </a:rPr>
            <a:t>terkoneksi</a:t>
          </a:r>
          <a:r>
            <a:rPr lang="en-US" sz="2400" b="1" dirty="0">
              <a:solidFill>
                <a:schemeClr val="tx1"/>
              </a:solidFill>
            </a:rPr>
            <a:t>  Internet</a:t>
          </a:r>
          <a:endParaRPr lang="en-ID" sz="2400" b="1" dirty="0">
            <a:solidFill>
              <a:schemeClr val="tx1"/>
            </a:solidFill>
          </a:endParaRPr>
        </a:p>
      </dgm:t>
    </dgm:pt>
    <dgm:pt modelId="{6F899859-71D5-4F3C-BB6D-D1A1EA6B72D2}" type="parTrans" cxnId="{980578AD-1867-4546-964E-9E89FB03D307}">
      <dgm:prSet/>
      <dgm:spPr/>
      <dgm:t>
        <a:bodyPr/>
        <a:lstStyle/>
        <a:p>
          <a:endParaRPr lang="en-ID"/>
        </a:p>
      </dgm:t>
    </dgm:pt>
    <dgm:pt modelId="{B716EE64-C36E-40E2-98C2-5AF80EB6AA90}" type="sibTrans" cxnId="{980578AD-1867-4546-964E-9E89FB03D307}">
      <dgm:prSet/>
      <dgm:spPr/>
      <dgm:t>
        <a:bodyPr/>
        <a:lstStyle/>
        <a:p>
          <a:endParaRPr lang="en-ID"/>
        </a:p>
      </dgm:t>
    </dgm:pt>
    <dgm:pt modelId="{42BDD588-5CCD-4D38-80D1-F1D86370419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400" b="1" dirty="0">
              <a:solidFill>
                <a:schemeClr val="tx1"/>
              </a:solidFill>
            </a:rPr>
            <a:t>Smart Phone  yang </a:t>
          </a:r>
          <a:r>
            <a:rPr lang="en-ID" sz="2400" b="1" dirty="0" err="1">
              <a:solidFill>
                <a:schemeClr val="tx1"/>
              </a:solidFill>
            </a:rPr>
            <a:t>terkoneksi</a:t>
          </a:r>
          <a:r>
            <a:rPr lang="en-ID" sz="2400" b="1" dirty="0">
              <a:solidFill>
                <a:schemeClr val="tx1"/>
              </a:solidFill>
            </a:rPr>
            <a:t> Internet</a:t>
          </a:r>
          <a:r>
            <a:rPr lang="en-ID" sz="2400" b="1" dirty="0"/>
            <a:t>. </a:t>
          </a:r>
        </a:p>
      </dgm:t>
    </dgm:pt>
    <dgm:pt modelId="{C779FB3B-382E-40EC-BE9C-DA189CBB3ED2}" type="parTrans" cxnId="{F32C1825-46C0-4D86-AD35-8ADC0EEDFC9A}">
      <dgm:prSet/>
      <dgm:spPr/>
      <dgm:t>
        <a:bodyPr/>
        <a:lstStyle/>
        <a:p>
          <a:endParaRPr lang="en-ID"/>
        </a:p>
      </dgm:t>
    </dgm:pt>
    <dgm:pt modelId="{A7139609-3EFB-41B0-8F31-3A46294FDC4C}" type="sibTrans" cxnId="{F32C1825-46C0-4D86-AD35-8ADC0EEDFC9A}">
      <dgm:prSet/>
      <dgm:spPr/>
      <dgm:t>
        <a:bodyPr/>
        <a:lstStyle/>
        <a:p>
          <a:endParaRPr lang="en-ID"/>
        </a:p>
      </dgm:t>
    </dgm:pt>
    <dgm:pt modelId="{CF5AA923-8FCD-428E-89DB-A414BD4070A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400" b="1" dirty="0">
              <a:solidFill>
                <a:schemeClr val="tx1"/>
              </a:solidFill>
            </a:rPr>
            <a:t>Media </a:t>
          </a:r>
          <a:r>
            <a:rPr lang="en-ID" sz="2400" b="1" dirty="0" err="1">
              <a:solidFill>
                <a:schemeClr val="tx1"/>
              </a:solidFill>
            </a:rPr>
            <a:t>sosial</a:t>
          </a:r>
          <a:r>
            <a:rPr lang="en-ID" sz="2400" b="1" dirty="0">
              <a:solidFill>
                <a:schemeClr val="tx1"/>
              </a:solidFill>
            </a:rPr>
            <a:t> : WA, Instagram, SMS, </a:t>
          </a:r>
          <a:r>
            <a:rPr lang="en-ID" sz="2400" b="1" dirty="0" err="1">
              <a:solidFill>
                <a:schemeClr val="tx1"/>
              </a:solidFill>
            </a:rPr>
            <a:t>dsb</a:t>
          </a:r>
          <a:r>
            <a:rPr lang="en-ID" sz="2400" b="1" dirty="0">
              <a:solidFill>
                <a:schemeClr val="tx1"/>
              </a:solidFill>
            </a:rPr>
            <a:t>.</a:t>
          </a:r>
        </a:p>
      </dgm:t>
    </dgm:pt>
    <dgm:pt modelId="{D6252409-E2D3-45C6-B8E6-D024635964E6}" type="parTrans" cxnId="{7A342E2B-5D75-4986-9BFD-5BF85D17BE7A}">
      <dgm:prSet/>
      <dgm:spPr/>
      <dgm:t>
        <a:bodyPr/>
        <a:lstStyle/>
        <a:p>
          <a:endParaRPr lang="en-ID"/>
        </a:p>
      </dgm:t>
    </dgm:pt>
    <dgm:pt modelId="{ED227344-22F4-4F05-9388-466A689FD52F}" type="sibTrans" cxnId="{7A342E2B-5D75-4986-9BFD-5BF85D17BE7A}">
      <dgm:prSet/>
      <dgm:spPr/>
      <dgm:t>
        <a:bodyPr/>
        <a:lstStyle/>
        <a:p>
          <a:endParaRPr lang="en-ID"/>
        </a:p>
      </dgm:t>
    </dgm:pt>
    <dgm:pt modelId="{DF2B4CC0-217C-448C-B90E-3AC2C1F668B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400" b="1" dirty="0" err="1">
              <a:solidFill>
                <a:schemeClr val="tx1"/>
              </a:solidFill>
            </a:rPr>
            <a:t>Siaran</a:t>
          </a:r>
          <a:r>
            <a:rPr lang="en-ID" sz="2400" b="1" dirty="0">
              <a:solidFill>
                <a:schemeClr val="tx1"/>
              </a:solidFill>
            </a:rPr>
            <a:t> Radio </a:t>
          </a:r>
          <a:r>
            <a:rPr lang="en-ID" sz="2400" b="1" dirty="0" err="1">
              <a:solidFill>
                <a:schemeClr val="tx1"/>
              </a:solidFill>
            </a:rPr>
            <a:t>untuk</a:t>
          </a:r>
          <a:r>
            <a:rPr lang="en-ID" sz="2400" b="1" dirty="0">
              <a:solidFill>
                <a:schemeClr val="tx1"/>
              </a:solidFill>
            </a:rPr>
            <a:t> acara Pendidikan</a:t>
          </a:r>
        </a:p>
      </dgm:t>
    </dgm:pt>
    <dgm:pt modelId="{6897ADE3-78AE-4FB3-BAAC-D3C9F79640CF}" type="parTrans" cxnId="{8318A6A7-B23C-42BC-80AD-1DCCF209FC06}">
      <dgm:prSet/>
      <dgm:spPr/>
      <dgm:t>
        <a:bodyPr/>
        <a:lstStyle/>
        <a:p>
          <a:endParaRPr lang="en-ID"/>
        </a:p>
      </dgm:t>
    </dgm:pt>
    <dgm:pt modelId="{CDCF5E04-D8B4-45CA-99D6-CD87E30B12AD}" type="sibTrans" cxnId="{8318A6A7-B23C-42BC-80AD-1DCCF209FC06}">
      <dgm:prSet/>
      <dgm:spPr/>
      <dgm:t>
        <a:bodyPr/>
        <a:lstStyle/>
        <a:p>
          <a:endParaRPr lang="en-ID"/>
        </a:p>
      </dgm:t>
    </dgm:pt>
    <dgm:pt modelId="{BB1C71D4-25E5-4A37-AFCB-0F4219E3D6E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400" b="1" dirty="0" err="1">
              <a:solidFill>
                <a:schemeClr val="tx1"/>
              </a:solidFill>
            </a:rPr>
            <a:t>Siaran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televisi</a:t>
          </a:r>
          <a:r>
            <a:rPr lang="en-ID" sz="2400" b="1" dirty="0">
              <a:solidFill>
                <a:schemeClr val="tx1"/>
              </a:solidFill>
            </a:rPr>
            <a:t>, </a:t>
          </a:r>
          <a:r>
            <a:rPr lang="en-ID" sz="2400" b="1" dirty="0" err="1">
              <a:solidFill>
                <a:schemeClr val="tx1"/>
              </a:solidFill>
            </a:rPr>
            <a:t>untuk</a:t>
          </a:r>
          <a:r>
            <a:rPr lang="en-ID" sz="2400" b="1" dirty="0">
              <a:solidFill>
                <a:schemeClr val="tx1"/>
              </a:solidFill>
            </a:rPr>
            <a:t> acara Pendidikan</a:t>
          </a:r>
        </a:p>
      </dgm:t>
    </dgm:pt>
    <dgm:pt modelId="{0CD10376-92C7-4E27-B6C4-7DCA0E7107DD}" type="parTrans" cxnId="{3429A7BE-9A2B-4754-AF01-F6DC05FB45B2}">
      <dgm:prSet/>
      <dgm:spPr/>
      <dgm:t>
        <a:bodyPr/>
        <a:lstStyle/>
        <a:p>
          <a:endParaRPr lang="en-ID"/>
        </a:p>
      </dgm:t>
    </dgm:pt>
    <dgm:pt modelId="{418A7C51-8854-47A0-A9B7-41ED12F57218}" type="sibTrans" cxnId="{3429A7BE-9A2B-4754-AF01-F6DC05FB45B2}">
      <dgm:prSet/>
      <dgm:spPr/>
      <dgm:t>
        <a:bodyPr/>
        <a:lstStyle/>
        <a:p>
          <a:endParaRPr lang="en-ID"/>
        </a:p>
      </dgm:t>
    </dgm:pt>
    <dgm:pt modelId="{26430AF2-A7D7-4F89-BA24-420A6A14A3B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400" b="1" dirty="0" err="1">
              <a:solidFill>
                <a:schemeClr val="tx1"/>
              </a:solidFill>
            </a:rPr>
            <a:t>Buku</a:t>
          </a:r>
          <a:r>
            <a:rPr lang="en-ID" sz="2400" b="1" dirty="0">
              <a:solidFill>
                <a:schemeClr val="tx1"/>
              </a:solidFill>
            </a:rPr>
            <a:t> Teks , Modul, </a:t>
          </a:r>
          <a:r>
            <a:rPr lang="en-ID" sz="2400" b="1" dirty="0" err="1">
              <a:solidFill>
                <a:schemeClr val="tx1"/>
              </a:solidFill>
            </a:rPr>
            <a:t>bahan</a:t>
          </a:r>
          <a:r>
            <a:rPr lang="en-ID" sz="2400" b="1" dirty="0">
              <a:solidFill>
                <a:schemeClr val="tx1"/>
              </a:solidFill>
            </a:rPr>
            <a:t> ajar </a:t>
          </a:r>
          <a:r>
            <a:rPr lang="en-ID" sz="2400" b="1" dirty="0" err="1">
              <a:solidFill>
                <a:schemeClr val="tx1"/>
              </a:solidFill>
            </a:rPr>
            <a:t>terulis</a:t>
          </a:r>
          <a:r>
            <a:rPr lang="en-ID" sz="2400" b="1" dirty="0">
              <a:solidFill>
                <a:schemeClr val="tx1"/>
              </a:solidFill>
            </a:rPr>
            <a:t> </a:t>
          </a:r>
        </a:p>
      </dgm:t>
    </dgm:pt>
    <dgm:pt modelId="{3D063FE0-9360-44E3-A0EC-6F38B4453D2E}" type="parTrans" cxnId="{B9B340E7-80C2-4104-B59E-C476694D65A7}">
      <dgm:prSet/>
      <dgm:spPr/>
      <dgm:t>
        <a:bodyPr/>
        <a:lstStyle/>
        <a:p>
          <a:endParaRPr lang="en-ID"/>
        </a:p>
      </dgm:t>
    </dgm:pt>
    <dgm:pt modelId="{6AB0B2EE-AE97-4C81-8BA0-10238C7B81C8}" type="sibTrans" cxnId="{B9B340E7-80C2-4104-B59E-C476694D65A7}">
      <dgm:prSet/>
      <dgm:spPr/>
      <dgm:t>
        <a:bodyPr/>
        <a:lstStyle/>
        <a:p>
          <a:endParaRPr lang="en-ID"/>
        </a:p>
      </dgm:t>
    </dgm:pt>
    <dgm:pt modelId="{77C40457-67B1-41EE-915B-F14599611EF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400" b="1" dirty="0" err="1">
              <a:solidFill>
                <a:schemeClr val="tx1"/>
              </a:solidFill>
            </a:rPr>
            <a:t>Lingkungan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sebagai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Sumber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Belajar</a:t>
          </a:r>
          <a:r>
            <a:rPr lang="en-ID" sz="2400" b="1" dirty="0">
              <a:solidFill>
                <a:schemeClr val="tx1"/>
              </a:solidFill>
            </a:rPr>
            <a:t> </a:t>
          </a:r>
        </a:p>
      </dgm:t>
    </dgm:pt>
    <dgm:pt modelId="{EF5C641A-3CA9-4D34-B442-BF6F9C446B62}" type="parTrans" cxnId="{6D39ACAC-5D98-4323-AE4C-1151C52D571F}">
      <dgm:prSet/>
      <dgm:spPr/>
      <dgm:t>
        <a:bodyPr/>
        <a:lstStyle/>
        <a:p>
          <a:endParaRPr lang="en-ID"/>
        </a:p>
      </dgm:t>
    </dgm:pt>
    <dgm:pt modelId="{FBFC6B60-EDA0-4FD6-8EE9-E4561EFECEC0}" type="sibTrans" cxnId="{6D39ACAC-5D98-4323-AE4C-1151C52D571F}">
      <dgm:prSet/>
      <dgm:spPr/>
      <dgm:t>
        <a:bodyPr/>
        <a:lstStyle/>
        <a:p>
          <a:endParaRPr lang="en-ID"/>
        </a:p>
      </dgm:t>
    </dgm:pt>
    <dgm:pt modelId="{41450EAB-2FBE-483A-B0D3-EF30B4B6838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400" b="1" dirty="0">
              <a:solidFill>
                <a:schemeClr val="tx1"/>
              </a:solidFill>
            </a:rPr>
            <a:t>Guru </a:t>
          </a:r>
          <a:r>
            <a:rPr lang="en-ID" sz="2400" b="1" dirty="0" err="1">
              <a:solidFill>
                <a:schemeClr val="tx1"/>
              </a:solidFill>
            </a:rPr>
            <a:t>Kunjung</a:t>
          </a:r>
          <a:r>
            <a:rPr lang="en-ID" sz="2400" b="1" dirty="0">
              <a:solidFill>
                <a:schemeClr val="tx1"/>
              </a:solidFill>
            </a:rPr>
            <a:t> (Teacher Visit) </a:t>
          </a:r>
        </a:p>
      </dgm:t>
    </dgm:pt>
    <dgm:pt modelId="{571AF8F4-D9BF-4F9D-91BB-D35F81C1767B}" type="parTrans" cxnId="{C1FC4D55-4828-4F5F-A415-338E7C76A204}">
      <dgm:prSet/>
      <dgm:spPr/>
      <dgm:t>
        <a:bodyPr/>
        <a:lstStyle/>
        <a:p>
          <a:endParaRPr lang="en-ID"/>
        </a:p>
      </dgm:t>
    </dgm:pt>
    <dgm:pt modelId="{D59B3A38-519A-4057-90EA-570B936826F2}" type="sibTrans" cxnId="{C1FC4D55-4828-4F5F-A415-338E7C76A204}">
      <dgm:prSet/>
      <dgm:spPr/>
      <dgm:t>
        <a:bodyPr/>
        <a:lstStyle/>
        <a:p>
          <a:endParaRPr lang="en-ID"/>
        </a:p>
      </dgm:t>
    </dgm:pt>
    <dgm:pt modelId="{0DC2B31B-E7AD-413F-B146-67414B940F5F}" type="pres">
      <dgm:prSet presAssocID="{483542E0-1050-417E-90FF-F7F90F90A067}" presName="linear" presStyleCnt="0">
        <dgm:presLayoutVars>
          <dgm:dir/>
          <dgm:animLvl val="lvl"/>
          <dgm:resizeHandles val="exact"/>
        </dgm:presLayoutVars>
      </dgm:prSet>
      <dgm:spPr/>
    </dgm:pt>
    <dgm:pt modelId="{10FE304C-415B-4A3E-BA67-CCDB9191B98F}" type="pres">
      <dgm:prSet presAssocID="{A3E6DF11-6C4D-4E12-85D4-CA1B659F592C}" presName="parentLin" presStyleCnt="0"/>
      <dgm:spPr/>
    </dgm:pt>
    <dgm:pt modelId="{F05A62F4-A1E7-4803-B94E-1030376E9B22}" type="pres">
      <dgm:prSet presAssocID="{A3E6DF11-6C4D-4E12-85D4-CA1B659F592C}" presName="parentLeftMargin" presStyleLbl="node1" presStyleIdx="0" presStyleCnt="8"/>
      <dgm:spPr/>
    </dgm:pt>
    <dgm:pt modelId="{5C388F1B-860F-4D22-8C28-91A954E8A154}" type="pres">
      <dgm:prSet presAssocID="{A3E6DF11-6C4D-4E12-85D4-CA1B659F592C}" presName="parentText" presStyleLbl="node1" presStyleIdx="0" presStyleCnt="8" custScaleX="101080" custLinFactNeighborX="10576" custLinFactNeighborY="-8463">
        <dgm:presLayoutVars>
          <dgm:chMax val="0"/>
          <dgm:bulletEnabled val="1"/>
        </dgm:presLayoutVars>
      </dgm:prSet>
      <dgm:spPr/>
    </dgm:pt>
    <dgm:pt modelId="{5BD1EF36-1744-4997-9526-C69EF7687969}" type="pres">
      <dgm:prSet presAssocID="{A3E6DF11-6C4D-4E12-85D4-CA1B659F592C}" presName="negativeSpace" presStyleCnt="0"/>
      <dgm:spPr/>
    </dgm:pt>
    <dgm:pt modelId="{495CB472-739F-4396-A4E3-DBB52223FB66}" type="pres">
      <dgm:prSet presAssocID="{A3E6DF11-6C4D-4E12-85D4-CA1B659F592C}" presName="childText" presStyleLbl="conFgAcc1" presStyleIdx="0" presStyleCnt="8">
        <dgm:presLayoutVars>
          <dgm:bulletEnabled val="1"/>
        </dgm:presLayoutVars>
      </dgm:prSet>
      <dgm:spPr/>
    </dgm:pt>
    <dgm:pt modelId="{DC712182-17AA-4BB1-BBD1-6A32F4651876}" type="pres">
      <dgm:prSet presAssocID="{B716EE64-C36E-40E2-98C2-5AF80EB6AA90}" presName="spaceBetweenRectangles" presStyleCnt="0"/>
      <dgm:spPr/>
    </dgm:pt>
    <dgm:pt modelId="{8AE1DBCB-97E3-4D73-A62D-8F59912958A0}" type="pres">
      <dgm:prSet presAssocID="{42BDD588-5CCD-4D38-80D1-F1D86370419A}" presName="parentLin" presStyleCnt="0"/>
      <dgm:spPr/>
    </dgm:pt>
    <dgm:pt modelId="{487DB9AA-E883-4E05-8DF1-EE247D446BA5}" type="pres">
      <dgm:prSet presAssocID="{42BDD588-5CCD-4D38-80D1-F1D86370419A}" presName="parentLeftMargin" presStyleLbl="node1" presStyleIdx="0" presStyleCnt="8"/>
      <dgm:spPr/>
    </dgm:pt>
    <dgm:pt modelId="{5FE60171-06A2-4296-A7DA-26E7FC454DC2}" type="pres">
      <dgm:prSet presAssocID="{42BDD588-5CCD-4D38-80D1-F1D86370419A}" presName="parentText" presStyleLbl="node1" presStyleIdx="1" presStyleCnt="8" custLinFactNeighborX="12687" custLinFactNeighborY="-10418">
        <dgm:presLayoutVars>
          <dgm:chMax val="0"/>
          <dgm:bulletEnabled val="1"/>
        </dgm:presLayoutVars>
      </dgm:prSet>
      <dgm:spPr/>
    </dgm:pt>
    <dgm:pt modelId="{D2A1629C-F180-4591-A5BD-205357766D37}" type="pres">
      <dgm:prSet presAssocID="{42BDD588-5CCD-4D38-80D1-F1D86370419A}" presName="negativeSpace" presStyleCnt="0"/>
      <dgm:spPr/>
    </dgm:pt>
    <dgm:pt modelId="{E554EAC7-A001-42F6-B471-075C684CF75C}" type="pres">
      <dgm:prSet presAssocID="{42BDD588-5CCD-4D38-80D1-F1D86370419A}" presName="childText" presStyleLbl="conFgAcc1" presStyleIdx="1" presStyleCnt="8" custLinFactNeighborX="-4196" custLinFactNeighborY="23133">
        <dgm:presLayoutVars>
          <dgm:bulletEnabled val="1"/>
        </dgm:presLayoutVars>
      </dgm:prSet>
      <dgm:spPr/>
    </dgm:pt>
    <dgm:pt modelId="{51352F6C-50EB-40A1-9068-F0C21B26B336}" type="pres">
      <dgm:prSet presAssocID="{A7139609-3EFB-41B0-8F31-3A46294FDC4C}" presName="spaceBetweenRectangles" presStyleCnt="0"/>
      <dgm:spPr/>
    </dgm:pt>
    <dgm:pt modelId="{B69DD61A-A729-4FA0-91F7-3FA83A95F7CA}" type="pres">
      <dgm:prSet presAssocID="{CF5AA923-8FCD-428E-89DB-A414BD4070A8}" presName="parentLin" presStyleCnt="0"/>
      <dgm:spPr/>
    </dgm:pt>
    <dgm:pt modelId="{7CBA2F67-CB60-49BB-961A-E8C82C708692}" type="pres">
      <dgm:prSet presAssocID="{CF5AA923-8FCD-428E-89DB-A414BD4070A8}" presName="parentLeftMargin" presStyleLbl="node1" presStyleIdx="1" presStyleCnt="8"/>
      <dgm:spPr/>
    </dgm:pt>
    <dgm:pt modelId="{1DF7F443-70F6-4A2C-8541-6C9DA1BA26B3}" type="pres">
      <dgm:prSet presAssocID="{CF5AA923-8FCD-428E-89DB-A414BD4070A8}" presName="parentText" presStyleLbl="node1" presStyleIdx="2" presStyleCnt="8" custLinFactNeighborX="20719" custLinFactNeighborY="6994">
        <dgm:presLayoutVars>
          <dgm:chMax val="0"/>
          <dgm:bulletEnabled val="1"/>
        </dgm:presLayoutVars>
      </dgm:prSet>
      <dgm:spPr/>
    </dgm:pt>
    <dgm:pt modelId="{8FC56110-C3C8-45F6-96A5-0399D658D40B}" type="pres">
      <dgm:prSet presAssocID="{CF5AA923-8FCD-428E-89DB-A414BD4070A8}" presName="negativeSpace" presStyleCnt="0"/>
      <dgm:spPr/>
    </dgm:pt>
    <dgm:pt modelId="{10E95BB5-9695-4360-9C1D-8B0BDE82F253}" type="pres">
      <dgm:prSet presAssocID="{CF5AA923-8FCD-428E-89DB-A414BD4070A8}" presName="childText" presStyleLbl="conFgAcc1" presStyleIdx="2" presStyleCnt="8">
        <dgm:presLayoutVars>
          <dgm:bulletEnabled val="1"/>
        </dgm:presLayoutVars>
      </dgm:prSet>
      <dgm:spPr/>
    </dgm:pt>
    <dgm:pt modelId="{3A0AF2C5-656F-4093-979F-8C206E2CC51D}" type="pres">
      <dgm:prSet presAssocID="{ED227344-22F4-4F05-9388-466A689FD52F}" presName="spaceBetweenRectangles" presStyleCnt="0"/>
      <dgm:spPr/>
    </dgm:pt>
    <dgm:pt modelId="{0E268C12-8A67-4CFC-B94E-DD023ACAD869}" type="pres">
      <dgm:prSet presAssocID="{DF2B4CC0-217C-448C-B90E-3AC2C1F668B3}" presName="parentLin" presStyleCnt="0"/>
      <dgm:spPr/>
    </dgm:pt>
    <dgm:pt modelId="{ED395A4B-D671-457E-9649-DDC2C84A27BF}" type="pres">
      <dgm:prSet presAssocID="{DF2B4CC0-217C-448C-B90E-3AC2C1F668B3}" presName="parentLeftMargin" presStyleLbl="node1" presStyleIdx="2" presStyleCnt="8"/>
      <dgm:spPr/>
    </dgm:pt>
    <dgm:pt modelId="{25EFF4F5-E340-4FA9-8205-B69B4D032166}" type="pres">
      <dgm:prSet presAssocID="{DF2B4CC0-217C-448C-B90E-3AC2C1F668B3}" presName="parentText" presStyleLbl="node1" presStyleIdx="3" presStyleCnt="8" custScaleX="99280">
        <dgm:presLayoutVars>
          <dgm:chMax val="0"/>
          <dgm:bulletEnabled val="1"/>
        </dgm:presLayoutVars>
      </dgm:prSet>
      <dgm:spPr/>
    </dgm:pt>
    <dgm:pt modelId="{0EF32EBE-B7D1-48CE-808E-A5258368A57D}" type="pres">
      <dgm:prSet presAssocID="{DF2B4CC0-217C-448C-B90E-3AC2C1F668B3}" presName="negativeSpace" presStyleCnt="0"/>
      <dgm:spPr/>
    </dgm:pt>
    <dgm:pt modelId="{162C9F0B-E184-42BC-8CE1-167D22445077}" type="pres">
      <dgm:prSet presAssocID="{DF2B4CC0-217C-448C-B90E-3AC2C1F668B3}" presName="childText" presStyleLbl="conFgAcc1" presStyleIdx="3" presStyleCnt="8" custLinFactY="47970" custLinFactNeighborX="21598" custLinFactNeighborY="100000">
        <dgm:presLayoutVars>
          <dgm:bulletEnabled val="1"/>
        </dgm:presLayoutVars>
      </dgm:prSet>
      <dgm:spPr/>
    </dgm:pt>
    <dgm:pt modelId="{667721FB-C613-423B-9ED9-EB94AAA6FE0C}" type="pres">
      <dgm:prSet presAssocID="{CDCF5E04-D8B4-45CA-99D6-CD87E30B12AD}" presName="spaceBetweenRectangles" presStyleCnt="0"/>
      <dgm:spPr/>
    </dgm:pt>
    <dgm:pt modelId="{CCC5CB7B-4799-4AA7-B7D9-310E34290B1B}" type="pres">
      <dgm:prSet presAssocID="{BB1C71D4-25E5-4A37-AFCB-0F4219E3D6ED}" presName="parentLin" presStyleCnt="0"/>
      <dgm:spPr/>
    </dgm:pt>
    <dgm:pt modelId="{D843327D-DC25-4DAB-86F8-090C813638B3}" type="pres">
      <dgm:prSet presAssocID="{BB1C71D4-25E5-4A37-AFCB-0F4219E3D6ED}" presName="parentLeftMargin" presStyleLbl="node1" presStyleIdx="3" presStyleCnt="8"/>
      <dgm:spPr/>
    </dgm:pt>
    <dgm:pt modelId="{E74C7A70-0E1A-4C0B-BC94-5AA9FB89A07E}" type="pres">
      <dgm:prSet presAssocID="{BB1C71D4-25E5-4A37-AFCB-0F4219E3D6ED}" presName="parentText" presStyleLbl="node1" presStyleIdx="4" presStyleCnt="8" custLinFactNeighborX="7562">
        <dgm:presLayoutVars>
          <dgm:chMax val="0"/>
          <dgm:bulletEnabled val="1"/>
        </dgm:presLayoutVars>
      </dgm:prSet>
      <dgm:spPr/>
    </dgm:pt>
    <dgm:pt modelId="{3189DBC9-1081-492F-B6E4-BBC2B2DF4D2B}" type="pres">
      <dgm:prSet presAssocID="{BB1C71D4-25E5-4A37-AFCB-0F4219E3D6ED}" presName="negativeSpace" presStyleCnt="0"/>
      <dgm:spPr/>
    </dgm:pt>
    <dgm:pt modelId="{9F914014-437A-461D-88DA-8C6E483994F7}" type="pres">
      <dgm:prSet presAssocID="{BB1C71D4-25E5-4A37-AFCB-0F4219E3D6ED}" presName="childText" presStyleLbl="conFgAcc1" presStyleIdx="4" presStyleCnt="8">
        <dgm:presLayoutVars>
          <dgm:bulletEnabled val="1"/>
        </dgm:presLayoutVars>
      </dgm:prSet>
      <dgm:spPr/>
    </dgm:pt>
    <dgm:pt modelId="{B965BC70-1049-4965-B3AE-11AFC896D6EA}" type="pres">
      <dgm:prSet presAssocID="{418A7C51-8854-47A0-A9B7-41ED12F57218}" presName="spaceBetweenRectangles" presStyleCnt="0"/>
      <dgm:spPr/>
    </dgm:pt>
    <dgm:pt modelId="{128BFE14-090B-4FA4-ACCA-4FD9E68E5391}" type="pres">
      <dgm:prSet presAssocID="{26430AF2-A7D7-4F89-BA24-420A6A14A3B2}" presName="parentLin" presStyleCnt="0"/>
      <dgm:spPr/>
    </dgm:pt>
    <dgm:pt modelId="{211D804F-C792-4D8C-9472-FE999C1B5242}" type="pres">
      <dgm:prSet presAssocID="{26430AF2-A7D7-4F89-BA24-420A6A14A3B2}" presName="parentLeftMargin" presStyleLbl="node1" presStyleIdx="4" presStyleCnt="8"/>
      <dgm:spPr/>
    </dgm:pt>
    <dgm:pt modelId="{08CA5AF0-1BC2-47FF-926F-1B0983BAD348}" type="pres">
      <dgm:prSet presAssocID="{26430AF2-A7D7-4F89-BA24-420A6A14A3B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DD9ADDB-5349-4986-AF86-5A7170231D26}" type="pres">
      <dgm:prSet presAssocID="{26430AF2-A7D7-4F89-BA24-420A6A14A3B2}" presName="negativeSpace" presStyleCnt="0"/>
      <dgm:spPr/>
    </dgm:pt>
    <dgm:pt modelId="{CD69212F-6AF1-4071-B7CA-CEFE104E47B1}" type="pres">
      <dgm:prSet presAssocID="{26430AF2-A7D7-4F89-BA24-420A6A14A3B2}" presName="childText" presStyleLbl="conFgAcc1" presStyleIdx="5" presStyleCnt="8">
        <dgm:presLayoutVars>
          <dgm:bulletEnabled val="1"/>
        </dgm:presLayoutVars>
      </dgm:prSet>
      <dgm:spPr/>
    </dgm:pt>
    <dgm:pt modelId="{8C65F99A-B45F-4E91-B920-8D451E31452F}" type="pres">
      <dgm:prSet presAssocID="{6AB0B2EE-AE97-4C81-8BA0-10238C7B81C8}" presName="spaceBetweenRectangles" presStyleCnt="0"/>
      <dgm:spPr/>
    </dgm:pt>
    <dgm:pt modelId="{54CAFCA6-D0FF-4A7A-9317-6E44D3D866C4}" type="pres">
      <dgm:prSet presAssocID="{77C40457-67B1-41EE-915B-F14599611EF0}" presName="parentLin" presStyleCnt="0"/>
      <dgm:spPr/>
    </dgm:pt>
    <dgm:pt modelId="{EDC89030-0C9B-4195-B72D-38F5F51FAAA3}" type="pres">
      <dgm:prSet presAssocID="{77C40457-67B1-41EE-915B-F14599611EF0}" presName="parentLeftMargin" presStyleLbl="node1" presStyleIdx="5" presStyleCnt="8"/>
      <dgm:spPr/>
    </dgm:pt>
    <dgm:pt modelId="{0658DEB5-67D5-44A9-B2D9-1C5B749140D7}" type="pres">
      <dgm:prSet presAssocID="{77C40457-67B1-41EE-915B-F14599611EF0}" presName="parentText" presStyleLbl="node1" presStyleIdx="6" presStyleCnt="8" custLinFactNeighborX="2520" custLinFactNeighborY="-12593">
        <dgm:presLayoutVars>
          <dgm:chMax val="0"/>
          <dgm:bulletEnabled val="1"/>
        </dgm:presLayoutVars>
      </dgm:prSet>
      <dgm:spPr/>
    </dgm:pt>
    <dgm:pt modelId="{9AAC088B-A619-4A77-A51A-7179622B3708}" type="pres">
      <dgm:prSet presAssocID="{77C40457-67B1-41EE-915B-F14599611EF0}" presName="negativeSpace" presStyleCnt="0"/>
      <dgm:spPr/>
    </dgm:pt>
    <dgm:pt modelId="{D4041F83-CF7B-48C7-AA35-A1560A7F5D4F}" type="pres">
      <dgm:prSet presAssocID="{77C40457-67B1-41EE-915B-F14599611EF0}" presName="childText" presStyleLbl="conFgAcc1" presStyleIdx="6" presStyleCnt="8">
        <dgm:presLayoutVars>
          <dgm:bulletEnabled val="1"/>
        </dgm:presLayoutVars>
      </dgm:prSet>
      <dgm:spPr/>
    </dgm:pt>
    <dgm:pt modelId="{B4B20BA6-46CB-4C1E-B2D6-AD6D00EFB861}" type="pres">
      <dgm:prSet presAssocID="{FBFC6B60-EDA0-4FD6-8EE9-E4561EFECEC0}" presName="spaceBetweenRectangles" presStyleCnt="0"/>
      <dgm:spPr/>
    </dgm:pt>
    <dgm:pt modelId="{7A90B0C0-1F72-4F8E-B5C6-4884B37AA9D3}" type="pres">
      <dgm:prSet presAssocID="{41450EAB-2FBE-483A-B0D3-EF30B4B68387}" presName="parentLin" presStyleCnt="0"/>
      <dgm:spPr/>
    </dgm:pt>
    <dgm:pt modelId="{22BF5844-8B16-401C-B025-E8CAAB01B77A}" type="pres">
      <dgm:prSet presAssocID="{41450EAB-2FBE-483A-B0D3-EF30B4B68387}" presName="parentLeftMargin" presStyleLbl="node1" presStyleIdx="6" presStyleCnt="8"/>
      <dgm:spPr/>
    </dgm:pt>
    <dgm:pt modelId="{D54D3552-E93B-4FCB-A6F8-EB964C4B1FB8}" type="pres">
      <dgm:prSet presAssocID="{41450EAB-2FBE-483A-B0D3-EF30B4B68387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783F8306-D646-4FCF-8C50-79F22C88304E}" type="pres">
      <dgm:prSet presAssocID="{41450EAB-2FBE-483A-B0D3-EF30B4B68387}" presName="negativeSpace" presStyleCnt="0"/>
      <dgm:spPr/>
    </dgm:pt>
    <dgm:pt modelId="{1944D92D-8E90-4F6E-8C5E-512F1F862382}" type="pres">
      <dgm:prSet presAssocID="{41450EAB-2FBE-483A-B0D3-EF30B4B6838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50F950F-7D56-41CC-A826-BBECBDC4474F}" type="presOf" srcId="{26430AF2-A7D7-4F89-BA24-420A6A14A3B2}" destId="{08CA5AF0-1BC2-47FF-926F-1B0983BAD348}" srcOrd="1" destOrd="0" presId="urn:microsoft.com/office/officeart/2005/8/layout/list1"/>
    <dgm:cxn modelId="{31AAEC13-C061-4A79-A013-AC7E1954BFB0}" type="presOf" srcId="{42BDD588-5CCD-4D38-80D1-F1D86370419A}" destId="{487DB9AA-E883-4E05-8DF1-EE247D446BA5}" srcOrd="0" destOrd="0" presId="urn:microsoft.com/office/officeart/2005/8/layout/list1"/>
    <dgm:cxn modelId="{D41B521B-F09B-42C9-AA11-7E7BC6DDB9C9}" type="presOf" srcId="{DF2B4CC0-217C-448C-B90E-3AC2C1F668B3}" destId="{ED395A4B-D671-457E-9649-DDC2C84A27BF}" srcOrd="0" destOrd="0" presId="urn:microsoft.com/office/officeart/2005/8/layout/list1"/>
    <dgm:cxn modelId="{F32C1825-46C0-4D86-AD35-8ADC0EEDFC9A}" srcId="{483542E0-1050-417E-90FF-F7F90F90A067}" destId="{42BDD588-5CCD-4D38-80D1-F1D86370419A}" srcOrd="1" destOrd="0" parTransId="{C779FB3B-382E-40EC-BE9C-DA189CBB3ED2}" sibTransId="{A7139609-3EFB-41B0-8F31-3A46294FDC4C}"/>
    <dgm:cxn modelId="{7A342E2B-5D75-4986-9BFD-5BF85D17BE7A}" srcId="{483542E0-1050-417E-90FF-F7F90F90A067}" destId="{CF5AA923-8FCD-428E-89DB-A414BD4070A8}" srcOrd="2" destOrd="0" parTransId="{D6252409-E2D3-45C6-B8E6-D024635964E6}" sibTransId="{ED227344-22F4-4F05-9388-466A689FD52F}"/>
    <dgm:cxn modelId="{A7995448-9DC1-4927-B479-B898D4A1DC0A}" type="presOf" srcId="{CF5AA923-8FCD-428E-89DB-A414BD4070A8}" destId="{7CBA2F67-CB60-49BB-961A-E8C82C708692}" srcOrd="0" destOrd="0" presId="urn:microsoft.com/office/officeart/2005/8/layout/list1"/>
    <dgm:cxn modelId="{EFC22369-1ADC-4305-AB76-B583D3862CE6}" type="presOf" srcId="{A3E6DF11-6C4D-4E12-85D4-CA1B659F592C}" destId="{F05A62F4-A1E7-4803-B94E-1030376E9B22}" srcOrd="0" destOrd="0" presId="urn:microsoft.com/office/officeart/2005/8/layout/list1"/>
    <dgm:cxn modelId="{88E9294A-6E84-4B45-B80D-6769F5416B6E}" type="presOf" srcId="{77C40457-67B1-41EE-915B-F14599611EF0}" destId="{0658DEB5-67D5-44A9-B2D9-1C5B749140D7}" srcOrd="1" destOrd="0" presId="urn:microsoft.com/office/officeart/2005/8/layout/list1"/>
    <dgm:cxn modelId="{C3B13270-A8B8-4BC1-B4E9-0F495D0CA643}" type="presOf" srcId="{77C40457-67B1-41EE-915B-F14599611EF0}" destId="{EDC89030-0C9B-4195-B72D-38F5F51FAAA3}" srcOrd="0" destOrd="0" presId="urn:microsoft.com/office/officeart/2005/8/layout/list1"/>
    <dgm:cxn modelId="{C1FC4D55-4828-4F5F-A415-338E7C76A204}" srcId="{483542E0-1050-417E-90FF-F7F90F90A067}" destId="{41450EAB-2FBE-483A-B0D3-EF30B4B68387}" srcOrd="7" destOrd="0" parTransId="{571AF8F4-D9BF-4F9D-91BB-D35F81C1767B}" sibTransId="{D59B3A38-519A-4057-90EA-570B936826F2}"/>
    <dgm:cxn modelId="{EED53F58-E557-498E-B380-96BDFECBAF0B}" type="presOf" srcId="{42BDD588-5CCD-4D38-80D1-F1D86370419A}" destId="{5FE60171-06A2-4296-A7DA-26E7FC454DC2}" srcOrd="1" destOrd="0" presId="urn:microsoft.com/office/officeart/2005/8/layout/list1"/>
    <dgm:cxn modelId="{0EC38578-76B1-464D-8485-AF68776CFCD1}" type="presOf" srcId="{DF2B4CC0-217C-448C-B90E-3AC2C1F668B3}" destId="{25EFF4F5-E340-4FA9-8205-B69B4D032166}" srcOrd="1" destOrd="0" presId="urn:microsoft.com/office/officeart/2005/8/layout/list1"/>
    <dgm:cxn modelId="{F35D9B79-3103-473B-8895-FAF408F402A3}" type="presOf" srcId="{CF5AA923-8FCD-428E-89DB-A414BD4070A8}" destId="{1DF7F443-70F6-4A2C-8541-6C9DA1BA26B3}" srcOrd="1" destOrd="0" presId="urn:microsoft.com/office/officeart/2005/8/layout/list1"/>
    <dgm:cxn modelId="{EAA7DA9A-28BA-4364-9C64-1ED3A9FB3E1E}" type="presOf" srcId="{26430AF2-A7D7-4F89-BA24-420A6A14A3B2}" destId="{211D804F-C792-4D8C-9472-FE999C1B5242}" srcOrd="0" destOrd="0" presId="urn:microsoft.com/office/officeart/2005/8/layout/list1"/>
    <dgm:cxn modelId="{F40419A0-BA98-47B7-9EE6-A7FA7EFA4D71}" type="presOf" srcId="{A3E6DF11-6C4D-4E12-85D4-CA1B659F592C}" destId="{5C388F1B-860F-4D22-8C28-91A954E8A154}" srcOrd="1" destOrd="0" presId="urn:microsoft.com/office/officeart/2005/8/layout/list1"/>
    <dgm:cxn modelId="{FFA092A0-B186-4934-A6A3-86B99731A70F}" type="presOf" srcId="{41450EAB-2FBE-483A-B0D3-EF30B4B68387}" destId="{22BF5844-8B16-401C-B025-E8CAAB01B77A}" srcOrd="0" destOrd="0" presId="urn:microsoft.com/office/officeart/2005/8/layout/list1"/>
    <dgm:cxn modelId="{FFC70EA2-7A7D-4AD5-A2C7-1919F4DABD86}" type="presOf" srcId="{483542E0-1050-417E-90FF-F7F90F90A067}" destId="{0DC2B31B-E7AD-413F-B146-67414B940F5F}" srcOrd="0" destOrd="0" presId="urn:microsoft.com/office/officeart/2005/8/layout/list1"/>
    <dgm:cxn modelId="{19E895A2-E048-46BA-AC6F-3E530B2BF491}" type="presOf" srcId="{41450EAB-2FBE-483A-B0D3-EF30B4B68387}" destId="{D54D3552-E93B-4FCB-A6F8-EB964C4B1FB8}" srcOrd="1" destOrd="0" presId="urn:microsoft.com/office/officeart/2005/8/layout/list1"/>
    <dgm:cxn modelId="{8318A6A7-B23C-42BC-80AD-1DCCF209FC06}" srcId="{483542E0-1050-417E-90FF-F7F90F90A067}" destId="{DF2B4CC0-217C-448C-B90E-3AC2C1F668B3}" srcOrd="3" destOrd="0" parTransId="{6897ADE3-78AE-4FB3-BAAC-D3C9F79640CF}" sibTransId="{CDCF5E04-D8B4-45CA-99D6-CD87E30B12AD}"/>
    <dgm:cxn modelId="{6D39ACAC-5D98-4323-AE4C-1151C52D571F}" srcId="{483542E0-1050-417E-90FF-F7F90F90A067}" destId="{77C40457-67B1-41EE-915B-F14599611EF0}" srcOrd="6" destOrd="0" parTransId="{EF5C641A-3CA9-4D34-B442-BF6F9C446B62}" sibTransId="{FBFC6B60-EDA0-4FD6-8EE9-E4561EFECEC0}"/>
    <dgm:cxn modelId="{980578AD-1867-4546-964E-9E89FB03D307}" srcId="{483542E0-1050-417E-90FF-F7F90F90A067}" destId="{A3E6DF11-6C4D-4E12-85D4-CA1B659F592C}" srcOrd="0" destOrd="0" parTransId="{6F899859-71D5-4F3C-BB6D-D1A1EA6B72D2}" sibTransId="{B716EE64-C36E-40E2-98C2-5AF80EB6AA90}"/>
    <dgm:cxn modelId="{588533AF-6FF8-47B7-98A4-C8B136276850}" type="presOf" srcId="{BB1C71D4-25E5-4A37-AFCB-0F4219E3D6ED}" destId="{E74C7A70-0E1A-4C0B-BC94-5AA9FB89A07E}" srcOrd="1" destOrd="0" presId="urn:microsoft.com/office/officeart/2005/8/layout/list1"/>
    <dgm:cxn modelId="{7D59A4B1-B787-4C9B-9DC6-1CC523BC6FDB}" type="presOf" srcId="{BB1C71D4-25E5-4A37-AFCB-0F4219E3D6ED}" destId="{D843327D-DC25-4DAB-86F8-090C813638B3}" srcOrd="0" destOrd="0" presId="urn:microsoft.com/office/officeart/2005/8/layout/list1"/>
    <dgm:cxn modelId="{3429A7BE-9A2B-4754-AF01-F6DC05FB45B2}" srcId="{483542E0-1050-417E-90FF-F7F90F90A067}" destId="{BB1C71D4-25E5-4A37-AFCB-0F4219E3D6ED}" srcOrd="4" destOrd="0" parTransId="{0CD10376-92C7-4E27-B6C4-7DCA0E7107DD}" sibTransId="{418A7C51-8854-47A0-A9B7-41ED12F57218}"/>
    <dgm:cxn modelId="{B9B340E7-80C2-4104-B59E-C476694D65A7}" srcId="{483542E0-1050-417E-90FF-F7F90F90A067}" destId="{26430AF2-A7D7-4F89-BA24-420A6A14A3B2}" srcOrd="5" destOrd="0" parTransId="{3D063FE0-9360-44E3-A0EC-6F38B4453D2E}" sibTransId="{6AB0B2EE-AE97-4C81-8BA0-10238C7B81C8}"/>
    <dgm:cxn modelId="{B30E059D-8D9D-47A4-90F8-0660E8970872}" type="presParOf" srcId="{0DC2B31B-E7AD-413F-B146-67414B940F5F}" destId="{10FE304C-415B-4A3E-BA67-CCDB9191B98F}" srcOrd="0" destOrd="0" presId="urn:microsoft.com/office/officeart/2005/8/layout/list1"/>
    <dgm:cxn modelId="{05D4384E-C0B3-4839-998C-F9D8B83C620F}" type="presParOf" srcId="{10FE304C-415B-4A3E-BA67-CCDB9191B98F}" destId="{F05A62F4-A1E7-4803-B94E-1030376E9B22}" srcOrd="0" destOrd="0" presId="urn:microsoft.com/office/officeart/2005/8/layout/list1"/>
    <dgm:cxn modelId="{4ABA88FA-C80B-4C90-BC46-F2DC3BE8461C}" type="presParOf" srcId="{10FE304C-415B-4A3E-BA67-CCDB9191B98F}" destId="{5C388F1B-860F-4D22-8C28-91A954E8A154}" srcOrd="1" destOrd="0" presId="urn:microsoft.com/office/officeart/2005/8/layout/list1"/>
    <dgm:cxn modelId="{40946ADF-014F-4EC3-8AEC-EC7732D2B73A}" type="presParOf" srcId="{0DC2B31B-E7AD-413F-B146-67414B940F5F}" destId="{5BD1EF36-1744-4997-9526-C69EF7687969}" srcOrd="1" destOrd="0" presId="urn:microsoft.com/office/officeart/2005/8/layout/list1"/>
    <dgm:cxn modelId="{BEDFA232-C478-47AE-AB5B-87A664D78773}" type="presParOf" srcId="{0DC2B31B-E7AD-413F-B146-67414B940F5F}" destId="{495CB472-739F-4396-A4E3-DBB52223FB66}" srcOrd="2" destOrd="0" presId="urn:microsoft.com/office/officeart/2005/8/layout/list1"/>
    <dgm:cxn modelId="{405B1479-0FBA-404D-9676-756688573D00}" type="presParOf" srcId="{0DC2B31B-E7AD-413F-B146-67414B940F5F}" destId="{DC712182-17AA-4BB1-BBD1-6A32F4651876}" srcOrd="3" destOrd="0" presId="urn:microsoft.com/office/officeart/2005/8/layout/list1"/>
    <dgm:cxn modelId="{A9C5A661-FDDB-4332-959C-25ADF5B877E1}" type="presParOf" srcId="{0DC2B31B-E7AD-413F-B146-67414B940F5F}" destId="{8AE1DBCB-97E3-4D73-A62D-8F59912958A0}" srcOrd="4" destOrd="0" presId="urn:microsoft.com/office/officeart/2005/8/layout/list1"/>
    <dgm:cxn modelId="{C007E773-A4B0-4B5B-BA69-E937A77802AF}" type="presParOf" srcId="{8AE1DBCB-97E3-4D73-A62D-8F59912958A0}" destId="{487DB9AA-E883-4E05-8DF1-EE247D446BA5}" srcOrd="0" destOrd="0" presId="urn:microsoft.com/office/officeart/2005/8/layout/list1"/>
    <dgm:cxn modelId="{B6D03464-CF13-4C55-9F89-3AEDFC23A0F2}" type="presParOf" srcId="{8AE1DBCB-97E3-4D73-A62D-8F59912958A0}" destId="{5FE60171-06A2-4296-A7DA-26E7FC454DC2}" srcOrd="1" destOrd="0" presId="urn:microsoft.com/office/officeart/2005/8/layout/list1"/>
    <dgm:cxn modelId="{84C9011B-30B3-4237-9FC6-DF6E6D44C26E}" type="presParOf" srcId="{0DC2B31B-E7AD-413F-B146-67414B940F5F}" destId="{D2A1629C-F180-4591-A5BD-205357766D37}" srcOrd="5" destOrd="0" presId="urn:microsoft.com/office/officeart/2005/8/layout/list1"/>
    <dgm:cxn modelId="{A0EA10CF-F77C-4D94-B58E-5B5022EF4E1C}" type="presParOf" srcId="{0DC2B31B-E7AD-413F-B146-67414B940F5F}" destId="{E554EAC7-A001-42F6-B471-075C684CF75C}" srcOrd="6" destOrd="0" presId="urn:microsoft.com/office/officeart/2005/8/layout/list1"/>
    <dgm:cxn modelId="{491F58CE-9099-49A0-9B46-6518E1C3F7AE}" type="presParOf" srcId="{0DC2B31B-E7AD-413F-B146-67414B940F5F}" destId="{51352F6C-50EB-40A1-9068-F0C21B26B336}" srcOrd="7" destOrd="0" presId="urn:microsoft.com/office/officeart/2005/8/layout/list1"/>
    <dgm:cxn modelId="{6041A555-4D6F-4911-90BC-45883396233F}" type="presParOf" srcId="{0DC2B31B-E7AD-413F-B146-67414B940F5F}" destId="{B69DD61A-A729-4FA0-91F7-3FA83A95F7CA}" srcOrd="8" destOrd="0" presId="urn:microsoft.com/office/officeart/2005/8/layout/list1"/>
    <dgm:cxn modelId="{7D8FFAC8-8790-4BF0-8DE6-184C81426D86}" type="presParOf" srcId="{B69DD61A-A729-4FA0-91F7-3FA83A95F7CA}" destId="{7CBA2F67-CB60-49BB-961A-E8C82C708692}" srcOrd="0" destOrd="0" presId="urn:microsoft.com/office/officeart/2005/8/layout/list1"/>
    <dgm:cxn modelId="{18B1C995-3706-46C0-ACE3-1043A67F3E6D}" type="presParOf" srcId="{B69DD61A-A729-4FA0-91F7-3FA83A95F7CA}" destId="{1DF7F443-70F6-4A2C-8541-6C9DA1BA26B3}" srcOrd="1" destOrd="0" presId="urn:microsoft.com/office/officeart/2005/8/layout/list1"/>
    <dgm:cxn modelId="{4CD615B3-430A-4A1C-A9E6-C92B1A53203C}" type="presParOf" srcId="{0DC2B31B-E7AD-413F-B146-67414B940F5F}" destId="{8FC56110-C3C8-45F6-96A5-0399D658D40B}" srcOrd="9" destOrd="0" presId="urn:microsoft.com/office/officeart/2005/8/layout/list1"/>
    <dgm:cxn modelId="{0846A3BC-6E81-43A6-88BD-2B2C657C049D}" type="presParOf" srcId="{0DC2B31B-E7AD-413F-B146-67414B940F5F}" destId="{10E95BB5-9695-4360-9C1D-8B0BDE82F253}" srcOrd="10" destOrd="0" presId="urn:microsoft.com/office/officeart/2005/8/layout/list1"/>
    <dgm:cxn modelId="{460B1EB3-C15E-45BE-9471-8E70DBF4D3E8}" type="presParOf" srcId="{0DC2B31B-E7AD-413F-B146-67414B940F5F}" destId="{3A0AF2C5-656F-4093-979F-8C206E2CC51D}" srcOrd="11" destOrd="0" presId="urn:microsoft.com/office/officeart/2005/8/layout/list1"/>
    <dgm:cxn modelId="{DA52124B-3A31-4F36-B31C-B0657AC893D9}" type="presParOf" srcId="{0DC2B31B-E7AD-413F-B146-67414B940F5F}" destId="{0E268C12-8A67-4CFC-B94E-DD023ACAD869}" srcOrd="12" destOrd="0" presId="urn:microsoft.com/office/officeart/2005/8/layout/list1"/>
    <dgm:cxn modelId="{5034E664-3E7A-41AB-8B07-65220CE08AFB}" type="presParOf" srcId="{0E268C12-8A67-4CFC-B94E-DD023ACAD869}" destId="{ED395A4B-D671-457E-9649-DDC2C84A27BF}" srcOrd="0" destOrd="0" presId="urn:microsoft.com/office/officeart/2005/8/layout/list1"/>
    <dgm:cxn modelId="{EBE0634A-6A26-40F6-891C-5D998B7B06F6}" type="presParOf" srcId="{0E268C12-8A67-4CFC-B94E-DD023ACAD869}" destId="{25EFF4F5-E340-4FA9-8205-B69B4D032166}" srcOrd="1" destOrd="0" presId="urn:microsoft.com/office/officeart/2005/8/layout/list1"/>
    <dgm:cxn modelId="{46728DF8-4071-4938-AEBA-3FEBF6D31FE4}" type="presParOf" srcId="{0DC2B31B-E7AD-413F-B146-67414B940F5F}" destId="{0EF32EBE-B7D1-48CE-808E-A5258368A57D}" srcOrd="13" destOrd="0" presId="urn:microsoft.com/office/officeart/2005/8/layout/list1"/>
    <dgm:cxn modelId="{67E1445A-8482-48EE-B40E-80AE3CACB1A1}" type="presParOf" srcId="{0DC2B31B-E7AD-413F-B146-67414B940F5F}" destId="{162C9F0B-E184-42BC-8CE1-167D22445077}" srcOrd="14" destOrd="0" presId="urn:microsoft.com/office/officeart/2005/8/layout/list1"/>
    <dgm:cxn modelId="{77C1754E-79A4-403D-B642-F43C1041093B}" type="presParOf" srcId="{0DC2B31B-E7AD-413F-B146-67414B940F5F}" destId="{667721FB-C613-423B-9ED9-EB94AAA6FE0C}" srcOrd="15" destOrd="0" presId="urn:microsoft.com/office/officeart/2005/8/layout/list1"/>
    <dgm:cxn modelId="{C56F99A1-0B77-41FB-8AAB-8DAA6F9DD7E4}" type="presParOf" srcId="{0DC2B31B-E7AD-413F-B146-67414B940F5F}" destId="{CCC5CB7B-4799-4AA7-B7D9-310E34290B1B}" srcOrd="16" destOrd="0" presId="urn:microsoft.com/office/officeart/2005/8/layout/list1"/>
    <dgm:cxn modelId="{C810994B-534C-4291-9E47-0DA3C114A55F}" type="presParOf" srcId="{CCC5CB7B-4799-4AA7-B7D9-310E34290B1B}" destId="{D843327D-DC25-4DAB-86F8-090C813638B3}" srcOrd="0" destOrd="0" presId="urn:microsoft.com/office/officeart/2005/8/layout/list1"/>
    <dgm:cxn modelId="{5B95E325-BD0E-40DF-99F2-D1BC7792DC4C}" type="presParOf" srcId="{CCC5CB7B-4799-4AA7-B7D9-310E34290B1B}" destId="{E74C7A70-0E1A-4C0B-BC94-5AA9FB89A07E}" srcOrd="1" destOrd="0" presId="urn:microsoft.com/office/officeart/2005/8/layout/list1"/>
    <dgm:cxn modelId="{6B1676FA-AE91-4942-A682-D4EA05F0A9B1}" type="presParOf" srcId="{0DC2B31B-E7AD-413F-B146-67414B940F5F}" destId="{3189DBC9-1081-492F-B6E4-BBC2B2DF4D2B}" srcOrd="17" destOrd="0" presId="urn:microsoft.com/office/officeart/2005/8/layout/list1"/>
    <dgm:cxn modelId="{46329966-B0C9-4FB2-9850-A1128F17C2C2}" type="presParOf" srcId="{0DC2B31B-E7AD-413F-B146-67414B940F5F}" destId="{9F914014-437A-461D-88DA-8C6E483994F7}" srcOrd="18" destOrd="0" presId="urn:microsoft.com/office/officeart/2005/8/layout/list1"/>
    <dgm:cxn modelId="{30489E3D-B1CF-4E99-84F7-7779F48B86EB}" type="presParOf" srcId="{0DC2B31B-E7AD-413F-B146-67414B940F5F}" destId="{B965BC70-1049-4965-B3AE-11AFC896D6EA}" srcOrd="19" destOrd="0" presId="urn:microsoft.com/office/officeart/2005/8/layout/list1"/>
    <dgm:cxn modelId="{077DE595-8981-458B-BCD1-45AECA02EB40}" type="presParOf" srcId="{0DC2B31B-E7AD-413F-B146-67414B940F5F}" destId="{128BFE14-090B-4FA4-ACCA-4FD9E68E5391}" srcOrd="20" destOrd="0" presId="urn:microsoft.com/office/officeart/2005/8/layout/list1"/>
    <dgm:cxn modelId="{8DF6B8DF-A2F5-4C0A-9024-7AF2DFC24965}" type="presParOf" srcId="{128BFE14-090B-4FA4-ACCA-4FD9E68E5391}" destId="{211D804F-C792-4D8C-9472-FE999C1B5242}" srcOrd="0" destOrd="0" presId="urn:microsoft.com/office/officeart/2005/8/layout/list1"/>
    <dgm:cxn modelId="{7569D87A-963D-476C-94FF-686514EAF420}" type="presParOf" srcId="{128BFE14-090B-4FA4-ACCA-4FD9E68E5391}" destId="{08CA5AF0-1BC2-47FF-926F-1B0983BAD348}" srcOrd="1" destOrd="0" presId="urn:microsoft.com/office/officeart/2005/8/layout/list1"/>
    <dgm:cxn modelId="{948DFB02-4F0E-41D1-98C6-649552723B65}" type="presParOf" srcId="{0DC2B31B-E7AD-413F-B146-67414B940F5F}" destId="{DDD9ADDB-5349-4986-AF86-5A7170231D26}" srcOrd="21" destOrd="0" presId="urn:microsoft.com/office/officeart/2005/8/layout/list1"/>
    <dgm:cxn modelId="{3F66C871-A0D5-4CBC-8741-752C58D9EF23}" type="presParOf" srcId="{0DC2B31B-E7AD-413F-B146-67414B940F5F}" destId="{CD69212F-6AF1-4071-B7CA-CEFE104E47B1}" srcOrd="22" destOrd="0" presId="urn:microsoft.com/office/officeart/2005/8/layout/list1"/>
    <dgm:cxn modelId="{49A87B0B-1FE3-4AF0-A1D8-878C4A7831FC}" type="presParOf" srcId="{0DC2B31B-E7AD-413F-B146-67414B940F5F}" destId="{8C65F99A-B45F-4E91-B920-8D451E31452F}" srcOrd="23" destOrd="0" presId="urn:microsoft.com/office/officeart/2005/8/layout/list1"/>
    <dgm:cxn modelId="{BAB8872D-2A9C-443E-B2A1-D28C15F504D6}" type="presParOf" srcId="{0DC2B31B-E7AD-413F-B146-67414B940F5F}" destId="{54CAFCA6-D0FF-4A7A-9317-6E44D3D866C4}" srcOrd="24" destOrd="0" presId="urn:microsoft.com/office/officeart/2005/8/layout/list1"/>
    <dgm:cxn modelId="{5C43DE65-E734-4DEA-AED0-52CB01AC8991}" type="presParOf" srcId="{54CAFCA6-D0FF-4A7A-9317-6E44D3D866C4}" destId="{EDC89030-0C9B-4195-B72D-38F5F51FAAA3}" srcOrd="0" destOrd="0" presId="urn:microsoft.com/office/officeart/2005/8/layout/list1"/>
    <dgm:cxn modelId="{8B689076-1454-4947-BE2D-0BAD0DE95BA1}" type="presParOf" srcId="{54CAFCA6-D0FF-4A7A-9317-6E44D3D866C4}" destId="{0658DEB5-67D5-44A9-B2D9-1C5B749140D7}" srcOrd="1" destOrd="0" presId="urn:microsoft.com/office/officeart/2005/8/layout/list1"/>
    <dgm:cxn modelId="{B220AC9C-EBD0-4B0A-81AC-9502DCFF4231}" type="presParOf" srcId="{0DC2B31B-E7AD-413F-B146-67414B940F5F}" destId="{9AAC088B-A619-4A77-A51A-7179622B3708}" srcOrd="25" destOrd="0" presId="urn:microsoft.com/office/officeart/2005/8/layout/list1"/>
    <dgm:cxn modelId="{330BBF0C-557A-4CC4-9FB0-1E8BEA9FCCCE}" type="presParOf" srcId="{0DC2B31B-E7AD-413F-B146-67414B940F5F}" destId="{D4041F83-CF7B-48C7-AA35-A1560A7F5D4F}" srcOrd="26" destOrd="0" presId="urn:microsoft.com/office/officeart/2005/8/layout/list1"/>
    <dgm:cxn modelId="{CE261919-9A4A-4965-AD1A-58C6E4E891FF}" type="presParOf" srcId="{0DC2B31B-E7AD-413F-B146-67414B940F5F}" destId="{B4B20BA6-46CB-4C1E-B2D6-AD6D00EFB861}" srcOrd="27" destOrd="0" presId="urn:microsoft.com/office/officeart/2005/8/layout/list1"/>
    <dgm:cxn modelId="{9AD38792-D96B-46D6-9975-A9ABEC2D12C1}" type="presParOf" srcId="{0DC2B31B-E7AD-413F-B146-67414B940F5F}" destId="{7A90B0C0-1F72-4F8E-B5C6-4884B37AA9D3}" srcOrd="28" destOrd="0" presId="urn:microsoft.com/office/officeart/2005/8/layout/list1"/>
    <dgm:cxn modelId="{3F5AF9EC-41DD-4678-B829-9C5EEFBCFE69}" type="presParOf" srcId="{7A90B0C0-1F72-4F8E-B5C6-4884B37AA9D3}" destId="{22BF5844-8B16-401C-B025-E8CAAB01B77A}" srcOrd="0" destOrd="0" presId="urn:microsoft.com/office/officeart/2005/8/layout/list1"/>
    <dgm:cxn modelId="{698D53F8-E444-4905-9715-16200750C815}" type="presParOf" srcId="{7A90B0C0-1F72-4F8E-B5C6-4884B37AA9D3}" destId="{D54D3552-E93B-4FCB-A6F8-EB964C4B1FB8}" srcOrd="1" destOrd="0" presId="urn:microsoft.com/office/officeart/2005/8/layout/list1"/>
    <dgm:cxn modelId="{2D894E66-ED6A-4F58-8636-686DD814E941}" type="presParOf" srcId="{0DC2B31B-E7AD-413F-B146-67414B940F5F}" destId="{783F8306-D646-4FCF-8C50-79F22C88304E}" srcOrd="29" destOrd="0" presId="urn:microsoft.com/office/officeart/2005/8/layout/list1"/>
    <dgm:cxn modelId="{183633D5-731B-44DC-A49F-38662918244A}" type="presParOf" srcId="{0DC2B31B-E7AD-413F-B146-67414B940F5F}" destId="{1944D92D-8E90-4F6E-8C5E-512F1F86238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CB472-739F-4396-A4E3-DBB52223FB66}">
      <dsp:nvSpPr>
        <dsp:cNvPr id="0" name=""/>
        <dsp:cNvSpPr/>
      </dsp:nvSpPr>
      <dsp:spPr>
        <a:xfrm>
          <a:off x="0" y="207909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88F1B-860F-4D22-8C28-91A954E8A154}">
      <dsp:nvSpPr>
        <dsp:cNvPr id="0" name=""/>
        <dsp:cNvSpPr/>
      </dsp:nvSpPr>
      <dsp:spPr>
        <a:xfrm>
          <a:off x="445121" y="809"/>
          <a:ext cx="5696542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Laptop/PC </a:t>
          </a:r>
          <a:r>
            <a:rPr lang="en-US" sz="2400" b="1" kern="1200" dirty="0" err="1">
              <a:solidFill>
                <a:schemeClr val="tx1"/>
              </a:solidFill>
            </a:rPr>
            <a:t>terkoneksi</a:t>
          </a:r>
          <a:r>
            <a:rPr lang="en-US" sz="2400" b="1" kern="1200" dirty="0">
              <a:solidFill>
                <a:schemeClr val="tx1"/>
              </a:solidFill>
            </a:rPr>
            <a:t>  Internet</a:t>
          </a:r>
          <a:endParaRPr lang="en-ID" sz="2400" b="1" kern="1200" dirty="0">
            <a:solidFill>
              <a:schemeClr val="tx1"/>
            </a:solidFill>
          </a:endParaRPr>
        </a:p>
      </dsp:txBody>
      <dsp:txXfrm>
        <a:off x="462414" y="18102"/>
        <a:ext cx="5661956" cy="319654"/>
      </dsp:txXfrm>
    </dsp:sp>
    <dsp:sp modelId="{E554EAC7-A001-42F6-B471-075C684CF75C}">
      <dsp:nvSpPr>
        <dsp:cNvPr id="0" name=""/>
        <dsp:cNvSpPr/>
      </dsp:nvSpPr>
      <dsp:spPr>
        <a:xfrm>
          <a:off x="0" y="767219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00127"/>
              <a:satOff val="-5825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60171-06A2-4296-A7DA-26E7FC454DC2}">
      <dsp:nvSpPr>
        <dsp:cNvPr id="0" name=""/>
        <dsp:cNvSpPr/>
      </dsp:nvSpPr>
      <dsp:spPr>
        <a:xfrm>
          <a:off x="453619" y="538204"/>
          <a:ext cx="5635676" cy="354240"/>
        </a:xfrm>
        <a:prstGeom prst="round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400" b="1" kern="1200" dirty="0">
              <a:solidFill>
                <a:schemeClr val="tx1"/>
              </a:solidFill>
            </a:rPr>
            <a:t>Smart Phone  yang </a:t>
          </a:r>
          <a:r>
            <a:rPr lang="en-ID" sz="2400" b="1" kern="1200" dirty="0" err="1">
              <a:solidFill>
                <a:schemeClr val="tx1"/>
              </a:solidFill>
            </a:rPr>
            <a:t>terkoneksi</a:t>
          </a:r>
          <a:r>
            <a:rPr lang="en-ID" sz="2400" b="1" kern="1200" dirty="0">
              <a:solidFill>
                <a:schemeClr val="tx1"/>
              </a:solidFill>
            </a:rPr>
            <a:t> Internet</a:t>
          </a:r>
          <a:r>
            <a:rPr lang="en-ID" sz="2400" b="1" kern="1200" dirty="0"/>
            <a:t>. </a:t>
          </a:r>
        </a:p>
      </dsp:txBody>
      <dsp:txXfrm>
        <a:off x="470912" y="555497"/>
        <a:ext cx="5601090" cy="319654"/>
      </dsp:txXfrm>
    </dsp:sp>
    <dsp:sp modelId="{10E95BB5-9695-4360-9C1D-8B0BDE82F253}">
      <dsp:nvSpPr>
        <dsp:cNvPr id="0" name=""/>
        <dsp:cNvSpPr/>
      </dsp:nvSpPr>
      <dsp:spPr>
        <a:xfrm>
          <a:off x="0" y="1296549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800255"/>
              <a:satOff val="-11651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7F443-70F6-4A2C-8541-6C9DA1BA26B3}">
      <dsp:nvSpPr>
        <dsp:cNvPr id="0" name=""/>
        <dsp:cNvSpPr/>
      </dsp:nvSpPr>
      <dsp:spPr>
        <a:xfrm>
          <a:off x="485952" y="1144204"/>
          <a:ext cx="5635676" cy="354240"/>
        </a:xfrm>
        <a:prstGeom prst="round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400" b="1" kern="1200" dirty="0">
              <a:solidFill>
                <a:schemeClr val="tx1"/>
              </a:solidFill>
            </a:rPr>
            <a:t>Media </a:t>
          </a:r>
          <a:r>
            <a:rPr lang="en-ID" sz="2400" b="1" kern="1200" dirty="0" err="1">
              <a:solidFill>
                <a:schemeClr val="tx1"/>
              </a:solidFill>
            </a:rPr>
            <a:t>sosial</a:t>
          </a:r>
          <a:r>
            <a:rPr lang="en-ID" sz="2400" b="1" kern="1200" dirty="0">
              <a:solidFill>
                <a:schemeClr val="tx1"/>
              </a:solidFill>
            </a:rPr>
            <a:t> : WA, Instagram, SMS, </a:t>
          </a:r>
          <a:r>
            <a:rPr lang="en-ID" sz="2400" b="1" kern="1200" dirty="0" err="1">
              <a:solidFill>
                <a:schemeClr val="tx1"/>
              </a:solidFill>
            </a:rPr>
            <a:t>dsb</a:t>
          </a:r>
          <a:r>
            <a:rPr lang="en-ID" sz="2400" b="1" kern="1200" dirty="0">
              <a:solidFill>
                <a:schemeClr val="tx1"/>
              </a:solidFill>
            </a:rPr>
            <a:t>.</a:t>
          </a:r>
        </a:p>
      </dsp:txBody>
      <dsp:txXfrm>
        <a:off x="503245" y="1161497"/>
        <a:ext cx="5601090" cy="319654"/>
      </dsp:txXfrm>
    </dsp:sp>
    <dsp:sp modelId="{162C9F0B-E184-42BC-8CE1-167D22445077}">
      <dsp:nvSpPr>
        <dsp:cNvPr id="0" name=""/>
        <dsp:cNvSpPr/>
      </dsp:nvSpPr>
      <dsp:spPr>
        <a:xfrm>
          <a:off x="0" y="2050730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200382"/>
              <a:satOff val="-1747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FF4F5-E340-4FA9-8205-B69B4D032166}">
      <dsp:nvSpPr>
        <dsp:cNvPr id="0" name=""/>
        <dsp:cNvSpPr/>
      </dsp:nvSpPr>
      <dsp:spPr>
        <a:xfrm>
          <a:off x="402548" y="1663749"/>
          <a:ext cx="5595100" cy="354240"/>
        </a:xfrm>
        <a:prstGeom prst="round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400" b="1" kern="1200" dirty="0" err="1">
              <a:solidFill>
                <a:schemeClr val="tx1"/>
              </a:solidFill>
            </a:rPr>
            <a:t>Siaran</a:t>
          </a:r>
          <a:r>
            <a:rPr lang="en-ID" sz="2400" b="1" kern="1200" dirty="0">
              <a:solidFill>
                <a:schemeClr val="tx1"/>
              </a:solidFill>
            </a:rPr>
            <a:t> Radio </a:t>
          </a:r>
          <a:r>
            <a:rPr lang="en-ID" sz="2400" b="1" kern="1200" dirty="0" err="1">
              <a:solidFill>
                <a:schemeClr val="tx1"/>
              </a:solidFill>
            </a:rPr>
            <a:t>untuk</a:t>
          </a:r>
          <a:r>
            <a:rPr lang="en-ID" sz="2400" b="1" kern="1200" dirty="0">
              <a:solidFill>
                <a:schemeClr val="tx1"/>
              </a:solidFill>
            </a:rPr>
            <a:t> acara Pendidikan</a:t>
          </a:r>
        </a:p>
      </dsp:txBody>
      <dsp:txXfrm>
        <a:off x="419841" y="1681042"/>
        <a:ext cx="5560514" cy="319654"/>
      </dsp:txXfrm>
    </dsp:sp>
    <dsp:sp modelId="{9F914014-437A-461D-88DA-8C6E483994F7}">
      <dsp:nvSpPr>
        <dsp:cNvPr id="0" name=""/>
        <dsp:cNvSpPr/>
      </dsp:nvSpPr>
      <dsp:spPr>
        <a:xfrm>
          <a:off x="0" y="2385188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600509"/>
              <a:satOff val="-23301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C7A70-0E1A-4C0B-BC94-5AA9FB89A07E}">
      <dsp:nvSpPr>
        <dsp:cNvPr id="0" name=""/>
        <dsp:cNvSpPr/>
      </dsp:nvSpPr>
      <dsp:spPr>
        <a:xfrm>
          <a:off x="432989" y="2208068"/>
          <a:ext cx="5635676" cy="354240"/>
        </a:xfrm>
        <a:prstGeom prst="round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400" b="1" kern="1200" dirty="0" err="1">
              <a:solidFill>
                <a:schemeClr val="tx1"/>
              </a:solidFill>
            </a:rPr>
            <a:t>Siaran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televisi</a:t>
          </a:r>
          <a:r>
            <a:rPr lang="en-ID" sz="2400" b="1" kern="1200" dirty="0">
              <a:solidFill>
                <a:schemeClr val="tx1"/>
              </a:solidFill>
            </a:rPr>
            <a:t>, </a:t>
          </a:r>
          <a:r>
            <a:rPr lang="en-ID" sz="2400" b="1" kern="1200" dirty="0" err="1">
              <a:solidFill>
                <a:schemeClr val="tx1"/>
              </a:solidFill>
            </a:rPr>
            <a:t>untuk</a:t>
          </a:r>
          <a:r>
            <a:rPr lang="en-ID" sz="2400" b="1" kern="1200" dirty="0">
              <a:solidFill>
                <a:schemeClr val="tx1"/>
              </a:solidFill>
            </a:rPr>
            <a:t> acara Pendidikan</a:t>
          </a:r>
        </a:p>
      </dsp:txBody>
      <dsp:txXfrm>
        <a:off x="450282" y="2225361"/>
        <a:ext cx="5601090" cy="319654"/>
      </dsp:txXfrm>
    </dsp:sp>
    <dsp:sp modelId="{CD69212F-6AF1-4071-B7CA-CEFE104E47B1}">
      <dsp:nvSpPr>
        <dsp:cNvPr id="0" name=""/>
        <dsp:cNvSpPr/>
      </dsp:nvSpPr>
      <dsp:spPr>
        <a:xfrm>
          <a:off x="0" y="2929508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000636"/>
              <a:satOff val="-291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A5AF0-1BC2-47FF-926F-1B0983BAD348}">
      <dsp:nvSpPr>
        <dsp:cNvPr id="0" name=""/>
        <dsp:cNvSpPr/>
      </dsp:nvSpPr>
      <dsp:spPr>
        <a:xfrm>
          <a:off x="402548" y="2752388"/>
          <a:ext cx="5635676" cy="354240"/>
        </a:xfrm>
        <a:prstGeom prst="round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400" b="1" kern="1200" dirty="0" err="1">
              <a:solidFill>
                <a:schemeClr val="tx1"/>
              </a:solidFill>
            </a:rPr>
            <a:t>Buku</a:t>
          </a:r>
          <a:r>
            <a:rPr lang="en-ID" sz="2400" b="1" kern="1200" dirty="0">
              <a:solidFill>
                <a:schemeClr val="tx1"/>
              </a:solidFill>
            </a:rPr>
            <a:t> Teks , Modul, </a:t>
          </a:r>
          <a:r>
            <a:rPr lang="en-ID" sz="2400" b="1" kern="1200" dirty="0" err="1">
              <a:solidFill>
                <a:schemeClr val="tx1"/>
              </a:solidFill>
            </a:rPr>
            <a:t>bahan</a:t>
          </a:r>
          <a:r>
            <a:rPr lang="en-ID" sz="2400" b="1" kern="1200" dirty="0">
              <a:solidFill>
                <a:schemeClr val="tx1"/>
              </a:solidFill>
            </a:rPr>
            <a:t> ajar </a:t>
          </a:r>
          <a:r>
            <a:rPr lang="en-ID" sz="2400" b="1" kern="1200" dirty="0" err="1">
              <a:solidFill>
                <a:schemeClr val="tx1"/>
              </a:solidFill>
            </a:rPr>
            <a:t>terulis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</a:p>
      </dsp:txBody>
      <dsp:txXfrm>
        <a:off x="419841" y="2769681"/>
        <a:ext cx="5601090" cy="319654"/>
      </dsp:txXfrm>
    </dsp:sp>
    <dsp:sp modelId="{D4041F83-CF7B-48C7-AA35-A1560A7F5D4F}">
      <dsp:nvSpPr>
        <dsp:cNvPr id="0" name=""/>
        <dsp:cNvSpPr/>
      </dsp:nvSpPr>
      <dsp:spPr>
        <a:xfrm>
          <a:off x="0" y="3473829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00764"/>
              <a:satOff val="-34952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8DEB5-67D5-44A9-B2D9-1C5B749140D7}">
      <dsp:nvSpPr>
        <dsp:cNvPr id="0" name=""/>
        <dsp:cNvSpPr/>
      </dsp:nvSpPr>
      <dsp:spPr>
        <a:xfrm>
          <a:off x="412692" y="3252099"/>
          <a:ext cx="5635676" cy="354240"/>
        </a:xfrm>
        <a:prstGeom prst="round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400" b="1" kern="1200" dirty="0" err="1">
              <a:solidFill>
                <a:schemeClr val="tx1"/>
              </a:solidFill>
            </a:rPr>
            <a:t>Lingkungan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sebagai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Sumber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Belajar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</a:p>
      </dsp:txBody>
      <dsp:txXfrm>
        <a:off x="429985" y="3269392"/>
        <a:ext cx="5601090" cy="319654"/>
      </dsp:txXfrm>
    </dsp:sp>
    <dsp:sp modelId="{1944D92D-8E90-4F6E-8C5E-512F1F862382}">
      <dsp:nvSpPr>
        <dsp:cNvPr id="0" name=""/>
        <dsp:cNvSpPr/>
      </dsp:nvSpPr>
      <dsp:spPr>
        <a:xfrm>
          <a:off x="0" y="4018149"/>
          <a:ext cx="805096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D3552-E93B-4FCB-A6F8-EB964C4B1FB8}">
      <dsp:nvSpPr>
        <dsp:cNvPr id="0" name=""/>
        <dsp:cNvSpPr/>
      </dsp:nvSpPr>
      <dsp:spPr>
        <a:xfrm>
          <a:off x="402548" y="3841028"/>
          <a:ext cx="5635676" cy="3542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5" tIns="0" rIns="2130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400" b="1" kern="1200" dirty="0">
              <a:solidFill>
                <a:schemeClr val="tx1"/>
              </a:solidFill>
            </a:rPr>
            <a:t>Guru </a:t>
          </a:r>
          <a:r>
            <a:rPr lang="en-ID" sz="2400" b="1" kern="1200" dirty="0" err="1">
              <a:solidFill>
                <a:schemeClr val="tx1"/>
              </a:solidFill>
            </a:rPr>
            <a:t>Kunjung</a:t>
          </a:r>
          <a:r>
            <a:rPr lang="en-ID" sz="2400" b="1" kern="1200" dirty="0">
              <a:solidFill>
                <a:schemeClr val="tx1"/>
              </a:solidFill>
            </a:rPr>
            <a:t> (Teacher Visit) </a:t>
          </a:r>
        </a:p>
      </dsp:txBody>
      <dsp:txXfrm>
        <a:off x="419841" y="3858321"/>
        <a:ext cx="5601090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92B1-3678-4080-ACE1-3B82FAE61210}" type="datetimeFigureOut">
              <a:rPr lang="en-ID" smtClean="0"/>
              <a:t>12/05/2020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FCBF-E687-4AD3-A504-D3B29621A5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017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EFCBF-E687-4AD3-A504-D3B29621A54B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76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FCBF-E687-4AD3-A504-D3B29621A54B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746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71500" y="153988"/>
            <a:ext cx="8066088" cy="4538662"/>
          </a:xfrm>
          <a:ln/>
        </p:spPr>
      </p:sp>
      <p:sp>
        <p:nvSpPr>
          <p:cNvPr id="135171" name="Date Placeholder 4"/>
          <p:cNvSpPr txBox="1">
            <a:spLocks noChangeArrowheads="1"/>
          </p:cNvSpPr>
          <p:nvPr/>
        </p:nvSpPr>
        <p:spPr bwMode="auto">
          <a:xfrm>
            <a:off x="3884614" y="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defRPr/>
            </a:pPr>
            <a:endParaRPr sz="1350" dirty="0"/>
          </a:p>
        </p:txBody>
      </p:sp>
      <p:sp>
        <p:nvSpPr>
          <p:cNvPr id="13517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9"/>
            <a:ext cx="6858000" cy="498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Halaman </a:t>
            </a:r>
            <a:fld id="{FF5D5976-171F-43A9-B644-D1695F15C28D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6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1418-D30C-4B01-8AB9-7E1DF91A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F70B9-C226-4F6E-8600-FDE9C2539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ABDB-1E71-48FA-8485-48E4D9E1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86B6-150B-4119-A0A3-89BB9702DDF2}" type="datetime1">
              <a:rPr lang="en-ID" smtClean="0"/>
              <a:t>12/05/2020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A603-CE2D-4E0D-9A61-B7954414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F8508-BCD2-4B78-9C85-65A97BDE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446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D8D5-A351-4BAC-B2B8-3669A642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09847-54B3-456F-9067-6A03F348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B6C48-2B6F-4391-9A76-1CC25AA8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7836-C6A1-4C96-9C2C-F4BF80F9453B}" type="datetime1">
              <a:rPr lang="en-ID" smtClean="0"/>
              <a:t>12/05/2020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EEEC6-21B4-4A2A-B8EA-226CDF36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8805-CBEE-465A-87D2-0F2F1B30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9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1AEFE-DFFB-4873-974A-9614B540F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5ABED-ACD8-4F98-A1BD-26B747680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4D9F5-F6BE-4467-B7FC-4996FAEE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94F1-CDDB-466F-A12D-2D0B46A01DA7}" type="datetime1">
              <a:rPr lang="en-ID" smtClean="0"/>
              <a:t>12/05/2020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D06E2-4E9C-4F7C-B24A-8CC1C07B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D23B0-8139-44CD-9894-33DCFBA7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337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DE8C-45FF-4CAF-A020-1EED28171A1D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0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4EA8-9E2F-4522-B8AC-738458E37581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FEA2-FF03-45C4-9EF1-3CB81171D04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6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6806-3C5C-442B-A1FA-307E4E62A25E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4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14BC-E896-48DF-B7BD-E27061833908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1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BA88-6892-46F8-A650-6B553FB756D7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5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D70D-F24E-47E1-B9A9-85F228B04B1D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55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F63F-97A0-4677-A889-31B82A4C010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9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1CDB-62F6-4709-B1F1-13E757A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C8BF5-B647-48C7-A0FB-54F49502E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F6862-4C54-4B73-9A30-57D1AB48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4558-071B-455C-882F-027D4A91A375}" type="datetime1">
              <a:rPr lang="en-ID" smtClean="0"/>
              <a:t>12/05/2020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280FB-42ED-4722-8AD6-675407A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4C0D4-65C3-43EC-AC7D-A112246E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1156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74BE-98DA-4C34-824C-CCBDDD3E2398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4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FF79-BBDC-4B27-A78D-4C78D819E751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F91C-9739-4649-A032-C5E07B2AC172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4ABC-2E84-4129-AA43-3BDEE025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C9BBE-3B7A-413B-859C-7F88F080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6DC02-8AEB-47A1-9E0A-C3FD6D6D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41F-A85F-47CA-93CF-9AC99D029275}" type="datetime1">
              <a:rPr lang="en-ID" smtClean="0"/>
              <a:t>12/05/2020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AE9B2-92AF-4515-BC37-0839A8A9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2BD31-D685-43A7-81E9-5A3FD13B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391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ECB4-C0E9-4EB3-BB3B-F3FCB5E7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D0D7-81A5-4D26-A734-C08761A5D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4627A-6816-4CFC-B44B-43BD481B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B2146-ADE0-4643-A373-CF8DF81C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B050-C706-46D5-B8BA-BBDBFB13A206}" type="datetime1">
              <a:rPr lang="en-ID" smtClean="0"/>
              <a:t>12/05/2020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58B98-AC82-4BBE-B027-56E5617E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3EEE4-1659-417F-929F-F77499AB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46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D4EA-22E2-4162-A5DF-D6423CE7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2C7D4-6AEF-4E4C-829A-FFB2D6C0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259A9-76E0-434E-9202-34E755E12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60A30-EE05-4895-BCD2-F9CF0ECFE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49398-6639-4625-92CC-80AD7C13E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31A82-AF17-424A-B5A5-C8233674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B177-C419-4038-9994-015F1707CE75}" type="datetime1">
              <a:rPr lang="en-ID" smtClean="0"/>
              <a:t>12/05/2020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1CBC0-E0EC-44CF-AE5A-AE4764FF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5A4385-865D-4DB8-87B6-0FE025F4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248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6F95-ABC0-4D9A-9916-1CD3D0A8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3AC1-7EA4-4D4C-B629-B2C8B836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0E74D-1C41-49DD-8AB1-2CC533DE0396}" type="datetime1">
              <a:rPr lang="en-ID" smtClean="0"/>
              <a:t>12/05/2020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7516E-B4E5-480A-ADB1-9727C544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367DE-0819-4DBE-9B32-5AEC6E1C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77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101E6-A846-49A4-AEBE-C35B0FFB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678C-2957-4318-B6F3-0540A6D171A6}" type="datetime1">
              <a:rPr lang="en-ID" smtClean="0"/>
              <a:t>12/05/2020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BB0EC-2626-4C83-A8C5-907E4644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04864-682C-443F-B0DA-E997DB7A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262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4901-3BA6-479A-AB36-B3688564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0813-2C0D-4E27-A68D-1DFCD6F6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3F1CF-FCAB-4FB0-94D3-E7EB65BFC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A12FC-16CE-4C92-9764-657A965B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6DC-9A67-4437-AE7A-0AF3D4235A2B}" type="datetime1">
              <a:rPr lang="en-ID" smtClean="0"/>
              <a:t>12/05/2020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62BD7-92C8-41F4-A414-EAB71563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A93F2-CE04-4512-BD89-FE6F2F58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898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4378-05FE-41FC-92D4-B89A460E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56E85-52F8-4A62-A285-3ECE01C29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77EE8-E733-40AE-9B01-8109E124D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4DA1E-8EB6-4FB0-B29F-5696F199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DB89-B8CB-42A9-9AEF-91ECE06FEAA1}" type="datetime1">
              <a:rPr lang="en-ID" smtClean="0"/>
              <a:t>12/05/2020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3156C-0031-4A12-8298-A6299CDD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42F23-8073-4917-BCCB-63B621EF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442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960AD-5BFC-4843-8D90-3126D4E4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F452F-5DEA-469F-89BB-EF1146C1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86CCD-6AF7-4933-B6E9-284CB37D3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3A841-FEF8-4239-B21C-D225872E4F12}" type="datetime1">
              <a:rPr lang="en-ID" smtClean="0"/>
              <a:t>12/05/2020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CD76F-555F-478C-B197-852D2AB16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CD281-2DA6-4BFD-8A5C-A2B5E8EF8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712A-E7F2-4B81-83E0-2513FE6BE0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791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B25B-5022-4632-9F6C-A2B1ECE40589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t>12/05/2020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prstClr val="black">
                    <a:tint val="75000"/>
                  </a:prstClr>
                </a:solidFill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D910-47B4-4F64-9A47-51D920C2164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bunnews.com/regional/2020/04/28/viral-foto-guru-datangi-rumah-murid-muridnya-untuk-mengajar-saat-pandemi-begini-perjuangannya?page=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imglade.com%2Ftag%2Fpolitisimuda&amp;psig=AOvVaw2_hlivXzrAqzFtBI84K7hC&amp;ust=1589366686143000&amp;source=images&amp;cd=vfe&amp;ved=0CAIQjRxqFwoTCOiX5cWSrukCFQAAAAAdAAAAAB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5321-0E00-46D5-B1E3-B238D8B6F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2905" y="2253847"/>
            <a:ext cx="7540485" cy="18287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/>
              <a:t>‘‘BELAJAR”                          DARI PANDEMI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1F0C2-7B9E-432D-9189-746B84DE0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2905" y="4604153"/>
            <a:ext cx="7540485" cy="14014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Disajikan</a:t>
            </a:r>
            <a:r>
              <a:rPr lang="en-US" b="1" dirty="0"/>
              <a:t> Oleh </a:t>
            </a:r>
          </a:p>
          <a:p>
            <a:r>
              <a:rPr lang="en-US" b="1" dirty="0"/>
              <a:t> Prof. Dr. Dinn </a:t>
            </a:r>
            <a:r>
              <a:rPr lang="en-US" b="1" dirty="0" err="1"/>
              <a:t>Wahyudin,MA</a:t>
            </a:r>
            <a:endParaRPr lang="en-US" b="1" dirty="0"/>
          </a:p>
          <a:p>
            <a:r>
              <a:rPr lang="en-US" b="1" dirty="0"/>
              <a:t>Pada Webinar Pendidikan LPMP Prov Sulawesi Barat                                      13 Mei 2020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F6FCB-0DB3-4202-B5A1-3C6088891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19298"/>
          <a:stretch/>
        </p:blipFill>
        <p:spPr>
          <a:xfrm>
            <a:off x="628610" y="2253847"/>
            <a:ext cx="2855843" cy="2120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BC5AC-5FB1-46A8-933F-2A5DDCA11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4557089"/>
            <a:ext cx="2855843" cy="1891996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3977207A-83BD-4A78-9C5D-AD7D03A063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9ACA83F-B081-45D8-9937-3F730CAF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80" y="74535"/>
            <a:ext cx="2071631" cy="210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 descr="Description: D:\Bank Data\Logo\1.jpg">
            <a:extLst>
              <a:ext uri="{FF2B5EF4-FFF2-40B4-BE49-F238E27FC236}">
                <a16:creationId xmlns:a16="http://schemas.microsoft.com/office/drawing/2014/main" id="{FB994635-F99C-4CD6-90AD-ACAB38FC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90" y="260713"/>
            <a:ext cx="1870796" cy="18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F7E4D6C-5985-453B-B307-9B89BEAB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6AB0778-12E0-4684-87C8-618FD2F9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9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67C3-6DDA-4DD5-A157-E904B5F7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716"/>
            <a:ext cx="10515600" cy="817494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RAGAM PEMBELAJARAN (SAAT PANDEMI)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70BE07-9800-48B3-AA28-CC55766FB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778108"/>
              </p:ext>
            </p:extLst>
          </p:nvPr>
        </p:nvGraphicFramePr>
        <p:xfrm>
          <a:off x="2532088" y="2048198"/>
          <a:ext cx="80509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4EF2B-6409-45A8-AD46-CF43C921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E1D42-A559-4C89-A666-AA21DEE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795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11D3-FA3B-4A49-974E-B986AAFF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10E88F-C76B-46D6-AD75-FBF027022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365125"/>
            <a:ext cx="11224590" cy="550783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9DE58B-ADC2-481B-8E0C-0DCF89D9C09F}"/>
              </a:ext>
            </a:extLst>
          </p:cNvPr>
          <p:cNvSpPr/>
          <p:nvPr/>
        </p:nvSpPr>
        <p:spPr>
          <a:xfrm>
            <a:off x="711200" y="6182915"/>
            <a:ext cx="11109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Yan Budi Nugroho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saat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mengajari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muridnya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di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tengah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pandemi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Covid-19 (Twitter.com/yanbudi18) </a:t>
            </a:r>
            <a:r>
              <a:rPr kumimoji="0" lang="en-ID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Sumber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:  </a:t>
            </a:r>
            <a:r>
              <a:rPr kumimoji="0" lang="en-ID" sz="1800" b="1" i="0" u="none" strike="noStrike" kern="1200" cap="none" spc="0" normalizeH="0" baseline="0" noProof="0" dirty="0">
                <a:ln>
                  <a:noFill/>
                </a:ln>
                <a:solidFill>
                  <a:srgbClr val="016FBA"/>
                </a:solidFill>
                <a:effectLst/>
                <a:uLnTx/>
                <a:uFillTx/>
                <a:latin typeface="&amp;quot"/>
                <a:ea typeface="+mn-ea"/>
                <a:cs typeface="+mn-cs"/>
                <a:hlinkClick r:id="rId3"/>
              </a:rPr>
              <a:t>https://www.tribunnews.com/regional/2020</a:t>
            </a:r>
            <a: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16FBA"/>
                </a:solidFill>
                <a:effectLst/>
                <a:uLnTx/>
                <a:uFillTx/>
                <a:latin typeface="&amp;quot"/>
                <a:ea typeface="+mn-ea"/>
                <a:cs typeface="+mn-cs"/>
                <a:hlinkClick r:id="rId3"/>
              </a:rPr>
              <a:t>/</a:t>
            </a:r>
            <a:br>
              <a: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323233"/>
                </a:solidFill>
                <a:effectLst/>
                <a:uLnTx/>
                <a:uFillTx/>
                <a:latin typeface="&amp;quot"/>
                <a:ea typeface="+mn-ea"/>
                <a:cs typeface="+mn-cs"/>
              </a:rPr>
            </a:b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852E0-2D20-4499-89FC-E17CD079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5D48A-A20B-42C2-8A0A-AD276614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08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8D03-E2D6-4082-8745-5D6855CB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ID" sz="3600" b="1" i="1" dirty="0"/>
              <a:t>Lesson learn </a:t>
            </a:r>
            <a:r>
              <a:rPr lang="en-ID" sz="3600" b="1" dirty="0" err="1"/>
              <a:t>bagi</a:t>
            </a:r>
            <a:r>
              <a:rPr lang="en-ID" sz="3600" b="1" dirty="0"/>
              <a:t> Guru : Lahir  “</a:t>
            </a:r>
            <a:r>
              <a:rPr lang="en-ID" sz="3600" b="1" dirty="0" err="1"/>
              <a:t>Kenormalan</a:t>
            </a:r>
            <a:r>
              <a:rPr lang="en-ID" sz="3600" b="1" dirty="0"/>
              <a:t> </a:t>
            </a:r>
            <a:r>
              <a:rPr lang="en-ID" sz="3600" b="1" dirty="0" err="1"/>
              <a:t>baru</a:t>
            </a:r>
            <a:r>
              <a:rPr lang="en-ID" sz="3600" b="1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4820-D9C4-47C8-B738-68480A79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104" y="1679851"/>
            <a:ext cx="6145696" cy="435133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 dan Guru , </a:t>
            </a:r>
            <a:r>
              <a:rPr lang="en-ID" dirty="0" err="1"/>
              <a:t>walaupun</a:t>
            </a:r>
            <a:r>
              <a:rPr lang="en-ID" dirty="0"/>
              <a:t>  pada </a:t>
            </a:r>
            <a:r>
              <a:rPr lang="en-ID" dirty="0" err="1"/>
              <a:t>awalnya</a:t>
            </a:r>
            <a:r>
              <a:rPr lang="en-ID" dirty="0"/>
              <a:t>  “</a:t>
            </a:r>
            <a:r>
              <a:rPr lang="en-ID" dirty="0" err="1"/>
              <a:t>terpaksa</a:t>
            </a:r>
            <a:r>
              <a:rPr lang="en-ID" dirty="0"/>
              <a:t>”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bercirikan</a:t>
            </a:r>
            <a:r>
              <a:rPr lang="en-ID" dirty="0"/>
              <a:t> “un-designed”, guru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tatanan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Karakteristik</a:t>
            </a:r>
            <a:r>
              <a:rPr lang="en-ID" dirty="0"/>
              <a:t>  RI 4.0 dan </a:t>
            </a:r>
            <a:r>
              <a:rPr lang="en-ID" dirty="0" err="1"/>
              <a:t>Masy</a:t>
            </a:r>
            <a:r>
              <a:rPr lang="en-ID" dirty="0"/>
              <a:t> 5.0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Menjadi</a:t>
            </a:r>
            <a:r>
              <a:rPr lang="en-ID" dirty="0"/>
              <a:t> Guru </a:t>
            </a:r>
            <a:r>
              <a:rPr lang="en-ID" dirty="0" err="1"/>
              <a:t>Pembelajar</a:t>
            </a:r>
            <a:r>
              <a:rPr lang="en-ID" dirty="0"/>
              <a:t> </a:t>
            </a:r>
            <a:r>
              <a:rPr lang="en-ID" dirty="0" err="1"/>
              <a:t>sejati</a:t>
            </a:r>
            <a:endParaRPr lang="en-ID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kurikulum </a:t>
            </a:r>
            <a:r>
              <a:rPr lang="en-ID" dirty="0" err="1"/>
              <a:t>disruptif</a:t>
            </a:r>
            <a:r>
              <a:rPr lang="en-ID" dirty="0"/>
              <a:t>,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kurikulum dan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konvensional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44866-A280-45B9-A0BB-83AC60641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649"/>
            <a:ext cx="5049077" cy="493574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B86A-2CC9-4CFE-A52A-AAFD7AA2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BB653-F41A-4A3B-8F46-2985621C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428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8D03-E2D6-4082-8745-5D6855CB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118"/>
          </a:xfrm>
        </p:spPr>
        <p:txBody>
          <a:bodyPr>
            <a:normAutofit/>
          </a:bodyPr>
          <a:lstStyle/>
          <a:p>
            <a:r>
              <a:rPr lang="en-ID" i="1" dirty="0"/>
              <a:t>Lesson learn</a:t>
            </a:r>
            <a:r>
              <a:rPr lang="en-ID" dirty="0"/>
              <a:t> 2 : “</a:t>
            </a:r>
            <a:r>
              <a:rPr lang="en-ID" dirty="0" err="1"/>
              <a:t>kenormalan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4820-D9C4-47C8-B738-68480A79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1825625"/>
            <a:ext cx="6026425" cy="435133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ID" dirty="0"/>
              <a:t>Para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ditantang</a:t>
            </a:r>
            <a:r>
              <a:rPr lang="en-ID" dirty="0"/>
              <a:t> 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ragam</a:t>
            </a:r>
            <a:r>
              <a:rPr lang="en-ID" dirty="0"/>
              <a:t> media,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alergi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kebiasaan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melatih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4 C (</a:t>
            </a:r>
            <a:r>
              <a:rPr lang="en-ID" i="1" dirty="0"/>
              <a:t>communication, critical, thinking creativity, collaboration)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Keterampailan</a:t>
            </a:r>
            <a:r>
              <a:rPr lang="en-ID" dirty="0"/>
              <a:t> Abad 21.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dilatih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Pembelajar</a:t>
            </a:r>
            <a:r>
              <a:rPr lang="en-ID" dirty="0"/>
              <a:t>  yang </a:t>
            </a:r>
            <a:r>
              <a:rPr lang="en-ID" dirty="0" err="1"/>
              <a:t>tangguh</a:t>
            </a:r>
            <a:r>
              <a:rPr lang="en-ID" dirty="0"/>
              <a:t> dan survival . 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E35086-8D9F-4655-B631-A10B6916793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335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600" b="1" i="1" dirty="0"/>
              <a:t>Lesson learn </a:t>
            </a:r>
            <a:r>
              <a:rPr lang="en-ID" sz="3600" b="1" dirty="0" err="1"/>
              <a:t>bagi</a:t>
            </a:r>
            <a:r>
              <a:rPr lang="en-ID" sz="3600" b="1" dirty="0"/>
              <a:t> </a:t>
            </a:r>
            <a:r>
              <a:rPr lang="en-ID" sz="3600" b="1" dirty="0" err="1"/>
              <a:t>Siswa</a:t>
            </a:r>
            <a:r>
              <a:rPr lang="en-ID" sz="3600" b="1" dirty="0"/>
              <a:t> : Lahir  “</a:t>
            </a:r>
            <a:r>
              <a:rPr lang="en-ID" sz="3600" b="1" dirty="0" err="1"/>
              <a:t>Kenormalan</a:t>
            </a:r>
            <a:r>
              <a:rPr lang="en-ID" sz="3600" b="1" dirty="0"/>
              <a:t> </a:t>
            </a:r>
            <a:r>
              <a:rPr lang="en-ID" sz="3600" b="1" dirty="0" err="1"/>
              <a:t>baru</a:t>
            </a:r>
            <a:r>
              <a:rPr lang="en-ID" sz="3600" b="1" dirty="0"/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C2AB6-047A-47BF-B289-F08C4EDDA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09984"/>
            <a:ext cx="4273445" cy="2081784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670A491-8CB8-4433-B9C6-5CA4ED37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91768"/>
            <a:ext cx="4273446" cy="213036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44E3C2-B4B0-4FA0-81A8-644D8EB6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011400-1813-4CB5-8A37-E13A4487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822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8D03-E2D6-4082-8745-5D6855CB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i="1" dirty="0"/>
              <a:t>Lesson learn</a:t>
            </a:r>
            <a:r>
              <a:rPr lang="en-ID" dirty="0"/>
              <a:t>  : Ada “</a:t>
            </a:r>
            <a:r>
              <a:rPr lang="en-ID" dirty="0" err="1"/>
              <a:t>Kenormalan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4820-D9C4-47C8-B738-68480A79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809" y="1825625"/>
            <a:ext cx="64239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/>
              <a:t>Orang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 Partner Utama Guru. </a:t>
            </a:r>
            <a:r>
              <a:rPr lang="en-ID" dirty="0" err="1"/>
              <a:t>Berperan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Kepanjangan</a:t>
            </a:r>
            <a:r>
              <a:rPr lang="en-ID" dirty="0"/>
              <a:t> Guru di </a:t>
            </a:r>
            <a:r>
              <a:rPr lang="en-ID" dirty="0" err="1"/>
              <a:t>rumah</a:t>
            </a:r>
            <a:r>
              <a:rPr lang="en-ID" dirty="0"/>
              <a:t>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, orang </a:t>
            </a:r>
            <a:r>
              <a:rPr lang="en-ID" dirty="0" err="1"/>
              <a:t>tua</a:t>
            </a:r>
            <a:r>
              <a:rPr lang="en-ID" dirty="0"/>
              <a:t> juga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membina</a:t>
            </a:r>
            <a:r>
              <a:rPr lang="en-ID" dirty="0"/>
              <a:t>  </a:t>
            </a:r>
            <a:r>
              <a:rPr lang="en-ID" dirty="0" err="1"/>
              <a:t>karakter</a:t>
            </a:r>
            <a:r>
              <a:rPr lang="en-ID" dirty="0"/>
              <a:t> dan </a:t>
            </a:r>
            <a:r>
              <a:rPr lang="en-ID" dirty="0" err="1"/>
              <a:t>kompetensi</a:t>
            </a:r>
            <a:r>
              <a:rPr lang="en-ID" dirty="0"/>
              <a:t> spiritual  </a:t>
            </a:r>
            <a:r>
              <a:rPr lang="en-ID" dirty="0" err="1"/>
              <a:t>putra</a:t>
            </a:r>
            <a:r>
              <a:rPr lang="en-ID" dirty="0"/>
              <a:t> </a:t>
            </a:r>
            <a:r>
              <a:rPr lang="en-ID" dirty="0" err="1"/>
              <a:t>putrinya</a:t>
            </a:r>
            <a:r>
              <a:rPr lang="en-ID" dirty="0"/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/>
              <a:t>Orang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Pembelajar</a:t>
            </a:r>
            <a:r>
              <a:rPr lang="en-ID" dirty="0"/>
              <a:t>  </a:t>
            </a:r>
            <a:r>
              <a:rPr lang="en-ID" dirty="0" err="1"/>
              <a:t>sepanjang</a:t>
            </a:r>
            <a:r>
              <a:rPr lang="en-ID" dirty="0"/>
              <a:t> </a:t>
            </a:r>
            <a:r>
              <a:rPr lang="en-ID" dirty="0" err="1"/>
              <a:t>hayat</a:t>
            </a:r>
            <a:r>
              <a:rPr lang="en-ID" dirty="0"/>
              <a:t> (</a:t>
            </a:r>
            <a:r>
              <a:rPr lang="en-ID" i="1" dirty="0"/>
              <a:t>Long life Learners)  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95182E-A641-4AF5-AEFB-B602E7CF6B4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335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 learnt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bagi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Orangtua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Lahir  “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Kenormalan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baru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”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B350664-624F-4E17-B172-852B7985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5" y="1825625"/>
            <a:ext cx="4168514" cy="41554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85CF-B3CE-4696-ACE5-7CFC43BB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E308F-0CFC-49D1-AE3E-4E18EEED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882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D836-A3E4-483F-9380-00B3A18C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365125"/>
            <a:ext cx="11787266" cy="7891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ID" sz="3600" b="1" i="1" dirty="0">
                <a:solidFill>
                  <a:prstClr val="black"/>
                </a:solidFill>
              </a:rPr>
            </a:br>
            <a:r>
              <a:rPr lang="en-ID" sz="3600" b="1" i="1" dirty="0">
                <a:solidFill>
                  <a:prstClr val="black"/>
                </a:solidFill>
              </a:rPr>
              <a:t>Lesson learnt </a:t>
            </a:r>
            <a:r>
              <a:rPr lang="en-ID" sz="3600" b="1" dirty="0" err="1">
                <a:solidFill>
                  <a:prstClr val="black"/>
                </a:solidFill>
              </a:rPr>
              <a:t>bagi</a:t>
            </a:r>
            <a:r>
              <a:rPr lang="en-ID" sz="3600" b="1" dirty="0">
                <a:solidFill>
                  <a:prstClr val="black"/>
                </a:solidFill>
              </a:rPr>
              <a:t> </a:t>
            </a:r>
            <a:r>
              <a:rPr lang="en-ID" sz="3600" b="1" dirty="0" err="1">
                <a:solidFill>
                  <a:prstClr val="black"/>
                </a:solidFill>
              </a:rPr>
              <a:t>Pemerintah</a:t>
            </a:r>
            <a:r>
              <a:rPr lang="en-ID" sz="3600" b="1" dirty="0">
                <a:solidFill>
                  <a:prstClr val="black"/>
                </a:solidFill>
              </a:rPr>
              <a:t>: Lahir  “</a:t>
            </a:r>
            <a:r>
              <a:rPr lang="en-ID" sz="3600" b="1" dirty="0" err="1">
                <a:solidFill>
                  <a:prstClr val="black"/>
                </a:solidFill>
              </a:rPr>
              <a:t>Kenormalan</a:t>
            </a:r>
            <a:r>
              <a:rPr lang="en-ID" sz="3600" b="1" dirty="0">
                <a:solidFill>
                  <a:prstClr val="black"/>
                </a:solidFill>
              </a:rPr>
              <a:t> </a:t>
            </a:r>
            <a:r>
              <a:rPr lang="en-ID" sz="3600" b="1" dirty="0" err="1">
                <a:solidFill>
                  <a:prstClr val="black"/>
                </a:solidFill>
              </a:rPr>
              <a:t>baru</a:t>
            </a:r>
            <a:r>
              <a:rPr lang="en-ID" sz="3600" b="1" dirty="0">
                <a:solidFill>
                  <a:prstClr val="black"/>
                </a:solidFill>
              </a:rPr>
              <a:t>”</a:t>
            </a:r>
            <a:br>
              <a:rPr lang="en-ID" sz="3600" b="1" dirty="0">
                <a:solidFill>
                  <a:prstClr val="black"/>
                </a:solidFill>
              </a:rPr>
            </a:br>
            <a:endParaRPr lang="en-ID" sz="36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2FB87E9-85F4-434A-AA2A-ABABF1D0D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BB083-330A-46F3-885D-0B9D5CAF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647" y="1870595"/>
            <a:ext cx="6835514" cy="47850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dirty="0"/>
              <a:t>Indonesia negara yang </a:t>
            </a:r>
            <a:r>
              <a:rPr lang="en-ID" dirty="0" err="1"/>
              <a:t>luas</a:t>
            </a:r>
            <a:r>
              <a:rPr lang="en-ID" dirty="0"/>
              <a:t> &amp; </a:t>
            </a:r>
            <a:r>
              <a:rPr lang="en-ID" dirty="0" err="1"/>
              <a:t>penduduk</a:t>
            </a:r>
            <a:r>
              <a:rPr lang="en-ID" dirty="0"/>
              <a:t> yang </a:t>
            </a:r>
            <a:r>
              <a:rPr lang="en-ID" dirty="0" err="1"/>
              <a:t>heterogen</a:t>
            </a:r>
            <a:r>
              <a:rPr lang="en-ID" dirty="0"/>
              <a:t>,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perbagai</a:t>
            </a:r>
            <a:r>
              <a:rPr lang="en-ID" dirty="0"/>
              <a:t> </a:t>
            </a:r>
            <a:r>
              <a:rPr lang="en-ID" dirty="0" err="1"/>
              <a:t>Opsi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 yang </a:t>
            </a:r>
            <a:r>
              <a:rPr lang="en-ID" dirty="0" err="1"/>
              <a:t>menjangkau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wilayah.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Gerakan </a:t>
            </a:r>
            <a:r>
              <a:rPr lang="en-ID" dirty="0" err="1"/>
              <a:t>nasional</a:t>
            </a:r>
            <a:r>
              <a:rPr lang="en-ID" dirty="0"/>
              <a:t> agar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ulet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dirty="0" err="1"/>
              <a:t>Melek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, </a:t>
            </a:r>
            <a:r>
              <a:rPr lang="en-ID" dirty="0" err="1"/>
              <a:t>Tersedianya</a:t>
            </a:r>
            <a:r>
              <a:rPr lang="en-ID" dirty="0"/>
              <a:t> Big data, Internet of things (IoT), Augmented Reality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acuan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Indonesia.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/>
              <a:t>Indonesia </a:t>
            </a:r>
            <a:r>
              <a:rPr lang="en-ID" dirty="0" err="1"/>
              <a:t>Emas</a:t>
            </a:r>
            <a:r>
              <a:rPr lang="en-ID" dirty="0"/>
              <a:t> 2014 </a:t>
            </a:r>
            <a:r>
              <a:rPr lang="en-ID" dirty="0" err="1"/>
              <a:t>melalui</a:t>
            </a:r>
            <a:r>
              <a:rPr lang="en-ID" dirty="0"/>
              <a:t> Pendidikan yang </a:t>
            </a:r>
            <a:r>
              <a:rPr lang="en-ID" dirty="0" err="1"/>
              <a:t>inovatif</a:t>
            </a:r>
            <a:r>
              <a:rPr lang="en-ID" dirty="0"/>
              <a:t>. </a:t>
            </a:r>
            <a:r>
              <a:rPr lang="en-ID" dirty="0" err="1"/>
              <a:t>kreatif</a:t>
            </a:r>
            <a:r>
              <a:rPr lang="en-ID" dirty="0"/>
              <a:t>  </a:t>
            </a:r>
            <a:r>
              <a:rPr lang="en-ID" dirty="0" err="1"/>
              <a:t>menuju</a:t>
            </a:r>
            <a:r>
              <a:rPr lang="en-ID" dirty="0"/>
              <a:t>  </a:t>
            </a:r>
            <a:r>
              <a:rPr lang="en-ID" i="1" dirty="0"/>
              <a:t>Smart Society </a:t>
            </a:r>
            <a:r>
              <a:rPr lang="en-ID" dirty="0"/>
              <a:t>yang RAHMATAN LIL AALAMIN. </a:t>
            </a:r>
          </a:p>
          <a:p>
            <a:pPr>
              <a:buFont typeface="Wingdings" panose="05000000000000000000" pitchFamily="2" charset="2"/>
              <a:buChar char="q"/>
            </a:pPr>
            <a:endParaRPr lang="en-ID" dirty="0"/>
          </a:p>
          <a:p>
            <a:pPr>
              <a:buFont typeface="Wingdings" panose="05000000000000000000" pitchFamily="2" charset="2"/>
              <a:buChar char="q"/>
            </a:pPr>
            <a:endParaRPr lang="en-ID" dirty="0"/>
          </a:p>
          <a:p>
            <a:endParaRPr lang="en-ID" dirty="0"/>
          </a:p>
        </p:txBody>
      </p:sp>
      <p:pic>
        <p:nvPicPr>
          <p:cNvPr id="10242" name="Picture 2" descr="Membangun Masyarakat Indonesia Modern Sesuai Budaya Bangsa ...">
            <a:extLst>
              <a:ext uri="{FF2B5EF4-FFF2-40B4-BE49-F238E27FC236}">
                <a16:creationId xmlns:a16="http://schemas.microsoft.com/office/drawing/2014/main" id="{3BD62D70-0C8C-44B5-85E5-F3260274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" y="2205127"/>
            <a:ext cx="4706912" cy="38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B60DB2-B757-4587-A4CE-01CE961A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1726E8-ACCF-4E49-9D90-2F0D374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595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B73E-9EB0-4E88-BD8D-91D41B35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000" b="1" dirty="0"/>
              <a:t>MARI DISKUSI ………..</a:t>
            </a:r>
            <a:endParaRPr lang="en-ID" sz="8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13809-EAD6-4F0F-A054-DE8D9589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31165-FA10-40C7-9E45-53414689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802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ounded Rectangle 3"/>
          <p:cNvSpPr>
            <a:spLocks noChangeArrowheads="1"/>
          </p:cNvSpPr>
          <p:nvPr/>
        </p:nvSpPr>
        <p:spPr bwMode="auto">
          <a:xfrm>
            <a:off x="2279578" y="1295400"/>
            <a:ext cx="8064896" cy="1888976"/>
          </a:xfrm>
          <a:custGeom>
            <a:avLst/>
            <a:gdLst>
              <a:gd name="T0" fmla="*/ 4539367 w 9073005"/>
              <a:gd name="T1" fmla="*/ 0 h 1404984"/>
              <a:gd name="T2" fmla="*/ 9078735 w 9073005"/>
              <a:gd name="T3" fmla="*/ 702377 h 1404984"/>
              <a:gd name="T4" fmla="*/ 4539367 w 9073005"/>
              <a:gd name="T5" fmla="*/ 1404754 h 1404984"/>
              <a:gd name="T6" fmla="*/ 0 w 9073005"/>
              <a:gd name="T7" fmla="*/ 702377 h 140498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8587 w 9073005"/>
              <a:gd name="T13" fmla="*/ 68587 h 1404984"/>
              <a:gd name="T14" fmla="*/ 9004421 w 9073005"/>
              <a:gd name="T15" fmla="*/ 1336397 h 1404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3005" h="1404984">
                <a:moveTo>
                  <a:pt x="234164" y="0"/>
                </a:moveTo>
                <a:lnTo>
                  <a:pt x="234163" y="0"/>
                </a:lnTo>
                <a:cubicBezTo>
                  <a:pt x="104838" y="0"/>
                  <a:pt x="0" y="104838"/>
                  <a:pt x="0" y="234163"/>
                </a:cubicBezTo>
                <a:lnTo>
                  <a:pt x="0" y="1170820"/>
                </a:lnTo>
                <a:cubicBezTo>
                  <a:pt x="0" y="1300145"/>
                  <a:pt x="104838" y="1404983"/>
                  <a:pt x="234163" y="1404984"/>
                </a:cubicBezTo>
                <a:lnTo>
                  <a:pt x="8838841" y="1404984"/>
                </a:lnTo>
                <a:cubicBezTo>
                  <a:pt x="8968166" y="1404983"/>
                  <a:pt x="9073005" y="1300145"/>
                  <a:pt x="9073005" y="1170820"/>
                </a:cubicBezTo>
                <a:lnTo>
                  <a:pt x="9073005" y="234164"/>
                </a:lnTo>
                <a:cubicBezTo>
                  <a:pt x="9073005" y="104838"/>
                  <a:pt x="8968166" y="0"/>
                  <a:pt x="8838841" y="0"/>
                </a:cubicBezTo>
                <a:lnTo>
                  <a:pt x="23416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TERIMA KASIH</a:t>
            </a:r>
          </a:p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dinn_wahyudin@upi.edu</a:t>
            </a:r>
          </a:p>
          <a:p>
            <a:pPr>
              <a:defRPr/>
            </a:pPr>
            <a:r>
              <a:rPr lang="id-I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 </a:t>
            </a:r>
          </a:p>
        </p:txBody>
      </p:sp>
      <p:pic>
        <p:nvPicPr>
          <p:cNvPr id="4" name="Picture 4" descr="Beda Peran Guru Abad 21 dan Masa K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4806814" cy="26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prstClr val="black">
                    <a:tint val="75000"/>
                  </a:prstClr>
                </a:solidFill>
                <a:latin typeface="Calibri"/>
              </a:rPr>
              <a:t>Belajar dari pandemi/LPMP SULBAR/2020</a:t>
            </a:r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910-47B4-4F64-9A47-51D920C2164B}" type="slidenum">
              <a:rPr lang="id-ID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id-ID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410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7B37-F709-4E2E-86D4-9171628F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/>
              <a:t>FAKTA : COVIC 19 MENERPA DUNIA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1F639-649C-4AF5-9AB5-A4979DFB3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226" y="1766508"/>
            <a:ext cx="6927573" cy="2421179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b="1" dirty="0"/>
              <a:t>UNESCO (2020)  : </a:t>
            </a:r>
            <a:r>
              <a:rPr lang="en-ID" b="1" dirty="0" err="1"/>
              <a:t>sekitar</a:t>
            </a:r>
            <a:r>
              <a:rPr lang="en-ID" b="1" dirty="0"/>
              <a:t> </a:t>
            </a:r>
            <a:r>
              <a:rPr lang="en-ID" b="1" dirty="0" err="1"/>
              <a:t>setengah</a:t>
            </a:r>
            <a:r>
              <a:rPr lang="en-ID" b="1" dirty="0"/>
              <a:t> </a:t>
            </a:r>
            <a:r>
              <a:rPr lang="en-ID" b="1" dirty="0" err="1"/>
              <a:t>populasi</a:t>
            </a:r>
            <a:r>
              <a:rPr lang="en-ID" b="1" dirty="0"/>
              <a:t> </a:t>
            </a:r>
            <a:r>
              <a:rPr lang="en-ID" b="1" dirty="0" err="1"/>
              <a:t>siswa</a:t>
            </a:r>
            <a:r>
              <a:rPr lang="en-ID" b="1" dirty="0"/>
              <a:t> dunia </a:t>
            </a:r>
            <a:r>
              <a:rPr lang="en-ID" b="1" dirty="0" err="1"/>
              <a:t>sekarang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bersekolah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pandemi</a:t>
            </a:r>
            <a:r>
              <a:rPr lang="en-ID" b="1" dirty="0"/>
              <a:t> COVID-19.</a:t>
            </a:r>
          </a:p>
          <a:p>
            <a:pPr marL="0" indent="0">
              <a:buNone/>
            </a:pPr>
            <a:r>
              <a:rPr lang="en-ID" b="1" dirty="0"/>
              <a:t>UNESCO (2020) : 850 Juta </a:t>
            </a:r>
            <a:r>
              <a:rPr lang="en-ID" b="1" dirty="0" err="1"/>
              <a:t>Siswa</a:t>
            </a:r>
            <a:r>
              <a:rPr lang="en-ID" b="1" dirty="0"/>
              <a:t> di 102 Negara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Sekolah</a:t>
            </a:r>
            <a:r>
              <a:rPr lang="en-ID" b="1" dirty="0"/>
              <a:t> Karena Corona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16621D-35AE-4D80-B351-576ED5DDBB3A}"/>
              </a:ext>
            </a:extLst>
          </p:cNvPr>
          <p:cNvSpPr txBox="1">
            <a:spLocks/>
          </p:cNvSpPr>
          <p:nvPr/>
        </p:nvSpPr>
        <p:spPr>
          <a:xfrm>
            <a:off x="4465984" y="4263507"/>
            <a:ext cx="6927573" cy="2561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INDONESIA  (2019):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 </a:t>
            </a:r>
            <a:r>
              <a:rPr lang="en-ID" b="1" dirty="0" err="1"/>
              <a:t>Siswa</a:t>
            </a:r>
            <a:r>
              <a:rPr lang="en-ID" b="1" dirty="0"/>
              <a:t> SD,SMP,SMA: 35,3 Juta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 err="1"/>
              <a:t>Mahasiswa</a:t>
            </a:r>
            <a:r>
              <a:rPr lang="en-ID" b="1" dirty="0"/>
              <a:t> 	      :   8, 1 </a:t>
            </a:r>
            <a:r>
              <a:rPr lang="en-ID" b="1" dirty="0" err="1"/>
              <a:t>juta</a:t>
            </a:r>
            <a:endParaRPr lang="en-ID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TOTAL		      : 33, 4 JUTA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(</a:t>
            </a:r>
            <a:r>
              <a:rPr lang="en-ID" b="1" dirty="0" err="1"/>
              <a:t>Kemdikbud</a:t>
            </a:r>
            <a:r>
              <a:rPr lang="en-ID" b="1" dirty="0"/>
              <a:t>  dan </a:t>
            </a:r>
            <a:r>
              <a:rPr lang="en-ID" b="1" dirty="0" err="1"/>
              <a:t>Kemristekdikti</a:t>
            </a:r>
            <a:r>
              <a:rPr lang="en-ID" b="1" dirty="0"/>
              <a:t>,  2019</a:t>
            </a:r>
            <a:r>
              <a:rPr lang="en-ID" dirty="0"/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94ED7-3BB7-4A1F-BC64-7C58CC56B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19298"/>
          <a:stretch/>
        </p:blipFill>
        <p:spPr>
          <a:xfrm>
            <a:off x="596350" y="1735560"/>
            <a:ext cx="3405808" cy="273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0259C-AF63-4CCE-AC62-DE63854C3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4510856"/>
            <a:ext cx="3405808" cy="219474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C1AABEE-7B2A-44D7-AA79-05630BEA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45ECA2-7229-4A48-811F-0D56CC0E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739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90D0-1E71-4E91-9F5A-29F484CB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4089" cy="86732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/>
              <a:t>FAKTA : COVIC 19 MENERPA DUNIA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D80B-31BF-4D3D-881B-3AE1E424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686" y="2249315"/>
            <a:ext cx="5431070" cy="86732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/>
              <a:t>WFP (2020)</a:t>
            </a:r>
            <a:r>
              <a:rPr lang="en-ID" sz="2400" b="1" dirty="0"/>
              <a:t>: Satu </a:t>
            </a:r>
            <a:r>
              <a:rPr lang="en-ID" sz="2400" b="1" dirty="0" err="1"/>
              <a:t>Miliar</a:t>
            </a:r>
            <a:r>
              <a:rPr lang="en-ID" sz="2400" b="1" dirty="0"/>
              <a:t> Orang </a:t>
            </a:r>
            <a:r>
              <a:rPr lang="en-ID" sz="2400" b="1" dirty="0" err="1"/>
              <a:t>Terancam</a:t>
            </a:r>
            <a:r>
              <a:rPr lang="en-ID" sz="2400" b="1" dirty="0"/>
              <a:t> </a:t>
            </a:r>
            <a:r>
              <a:rPr lang="en-ID" sz="2400" b="1" dirty="0" err="1"/>
              <a:t>Kelaparan</a:t>
            </a:r>
            <a:r>
              <a:rPr lang="en-ID" sz="2400" b="1" dirty="0"/>
              <a:t> </a:t>
            </a:r>
            <a:r>
              <a:rPr lang="en-ID" sz="2400" b="1" dirty="0" err="1"/>
              <a:t>Akibat</a:t>
            </a:r>
            <a:r>
              <a:rPr lang="en-ID" sz="2400" b="1" dirty="0"/>
              <a:t> Virus Corona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73C6C-6CA0-4823-908B-7741F090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4" y="1683025"/>
            <a:ext cx="4259446" cy="219942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73B96C-9D75-43D2-96A9-4A36015DDE2D}"/>
              </a:ext>
            </a:extLst>
          </p:cNvPr>
          <p:cNvSpPr txBox="1">
            <a:spLocks/>
          </p:cNvSpPr>
          <p:nvPr/>
        </p:nvSpPr>
        <p:spPr>
          <a:xfrm>
            <a:off x="4904466" y="4414864"/>
            <a:ext cx="5431071" cy="1584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WHO  (2020) :</a:t>
            </a:r>
            <a:r>
              <a:rPr lang="en-ID" dirty="0"/>
              <a:t>  </a:t>
            </a:r>
            <a:r>
              <a:rPr lang="en-ID" b="1" dirty="0"/>
              <a:t>Dunia ,  4,5 </a:t>
            </a:r>
            <a:r>
              <a:rPr lang="en-ID" b="1" dirty="0" err="1"/>
              <a:t>juta</a:t>
            </a:r>
            <a:r>
              <a:rPr lang="en-ID" b="1" dirty="0"/>
              <a:t> </a:t>
            </a:r>
            <a:r>
              <a:rPr lang="en-ID" b="1" dirty="0" err="1"/>
              <a:t>terinfeksi</a:t>
            </a:r>
            <a:r>
              <a:rPr lang="en-ID" b="1" dirty="0"/>
              <a:t>, 286.400 </a:t>
            </a:r>
            <a:r>
              <a:rPr lang="en-ID" b="1" dirty="0" err="1"/>
              <a:t>meninggal</a:t>
            </a:r>
            <a:r>
              <a:rPr lang="en-ID" b="1" dirty="0"/>
              <a:t> dunia. </a:t>
            </a:r>
            <a:r>
              <a:rPr lang="en-ID" b="1" dirty="0" err="1"/>
              <a:t>Sembuh</a:t>
            </a:r>
            <a:r>
              <a:rPr lang="en-ID" b="1" dirty="0"/>
              <a:t> : 1,5 </a:t>
            </a:r>
            <a:r>
              <a:rPr lang="en-ID" b="1" dirty="0" err="1"/>
              <a:t>juta</a:t>
            </a:r>
            <a:r>
              <a:rPr lang="en-ID" b="1" dirty="0"/>
              <a:t> </a:t>
            </a:r>
            <a:r>
              <a:rPr lang="en-ID" b="1" dirty="0" err="1"/>
              <a:t>sembuh</a:t>
            </a:r>
            <a:r>
              <a:rPr lang="en-ID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Indonesia : 14.700 </a:t>
            </a:r>
            <a:r>
              <a:rPr lang="en-ID" b="1" dirty="0" err="1"/>
              <a:t>terinfeksi</a:t>
            </a:r>
            <a:r>
              <a:rPr lang="en-ID" b="1" dirty="0"/>
              <a:t>; 1007 </a:t>
            </a:r>
            <a:r>
              <a:rPr lang="en-ID" b="1" dirty="0" err="1"/>
              <a:t>meninggal</a:t>
            </a:r>
            <a:r>
              <a:rPr lang="en-ID" b="1" dirty="0"/>
              <a:t> dunia; 3.000 orang </a:t>
            </a:r>
            <a:r>
              <a:rPr lang="en-ID" b="1" dirty="0" err="1"/>
              <a:t>sembuh</a:t>
            </a:r>
            <a:endParaRPr lang="en-ID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E17B2-2D64-465E-8EAC-743C65A1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3" y="4175021"/>
            <a:ext cx="4372437" cy="2317854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7FFFF93-105A-4C4D-B384-F1DE1046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93CBF6-2332-48B0-9CEC-51D25498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092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441-7E50-4748-B518-BFFE2D8D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365125"/>
            <a:ext cx="4536576" cy="118404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DIMANA POSISI ANAK DIDIK KITA?</a:t>
            </a:r>
            <a:endParaRPr lang="en-ID" b="1" dirty="0"/>
          </a:p>
        </p:txBody>
      </p:sp>
      <p:pic>
        <p:nvPicPr>
          <p:cNvPr id="7170" name="Picture 2" descr="Politisimuda tagged photos and videos - Instagram Viewer - Imglade">
            <a:hlinkClick r:id="rId3"/>
            <a:extLst>
              <a:ext uri="{FF2B5EF4-FFF2-40B4-BE49-F238E27FC236}">
                <a16:creationId xmlns:a16="http://schemas.microsoft.com/office/drawing/2014/main" id="{A1087681-6D5F-4243-B371-1C80BACE1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3" b="5985"/>
          <a:stretch/>
        </p:blipFill>
        <p:spPr bwMode="auto">
          <a:xfrm>
            <a:off x="4920874" y="365125"/>
            <a:ext cx="8330432" cy="58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D91AF-A6AD-4A0B-B167-783BC908FB9E}"/>
              </a:ext>
            </a:extLst>
          </p:cNvPr>
          <p:cNvSpPr txBox="1"/>
          <p:nvPr/>
        </p:nvSpPr>
        <p:spPr>
          <a:xfrm>
            <a:off x="222130" y="1907495"/>
            <a:ext cx="4674209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ZONE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Perkembangan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membantu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sesama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bersyukur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Berbahagia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kondisi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Menggalang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kekuatan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/gotong royong,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662C7-4FC5-4B60-9D63-C8E37FF36A29}"/>
              </a:ext>
            </a:extLst>
          </p:cNvPr>
          <p:cNvSpPr txBox="1"/>
          <p:nvPr/>
        </p:nvSpPr>
        <p:spPr>
          <a:xfrm>
            <a:off x="234397" y="3743144"/>
            <a:ext cx="467421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ZONE 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Belajar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Berupaya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melakukan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terbaik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melakukan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bermanfaat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belajar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kondisi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dihadapi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Melakukan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tIndakan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bermanfaat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7317F-BB77-4944-B0B6-1D4E6A39455B}"/>
              </a:ext>
            </a:extLst>
          </p:cNvPr>
          <p:cNvSpPr txBox="1"/>
          <p:nvPr/>
        </p:nvSpPr>
        <p:spPr>
          <a:xfrm>
            <a:off x="209862" y="5654488"/>
            <a:ext cx="4698744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FEAR ZONE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Ketakutan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-sensitive,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mudah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tersinggung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merugikan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-Panic buying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Melakukan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merugikan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sendiri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orang lain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-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Menyebar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HOAX,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dsb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BB71E-D876-4EE7-9FBE-C486D60C0F65}"/>
              </a:ext>
            </a:extLst>
          </p:cNvPr>
          <p:cNvSpPr txBox="1"/>
          <p:nvPr/>
        </p:nvSpPr>
        <p:spPr>
          <a:xfrm>
            <a:off x="8077201" y="632584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:www.google.com.2020 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31B9C-C3C8-4B03-83C9-5408A005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43BA62-BC4F-499B-A926-DA4A3A5A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D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759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C406-2B9E-4EC5-AB9D-41C3DD000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i="1" dirty="0"/>
              <a:t>LEARN FROM HOME </a:t>
            </a:r>
            <a:r>
              <a:rPr lang="en-US" sz="4000" b="1" dirty="0"/>
              <a:t>(BELAJAR DI RUMAH)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1A90-1703-4293-A18B-7DC90297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85" y="1680714"/>
            <a:ext cx="6135363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sz="3200" dirty="0" err="1"/>
              <a:t>Belajar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Rumah</a:t>
            </a:r>
            <a:r>
              <a:rPr lang="en-ID" sz="3200" dirty="0"/>
              <a:t> (LFH) pada </a:t>
            </a:r>
            <a:r>
              <a:rPr lang="en-ID" sz="3200" dirty="0" err="1"/>
              <a:t>saat</a:t>
            </a:r>
            <a:r>
              <a:rPr lang="en-ID" sz="3200" dirty="0"/>
              <a:t> </a:t>
            </a:r>
            <a:r>
              <a:rPr lang="en-ID" sz="3200" dirty="0" err="1"/>
              <a:t>Covid</a:t>
            </a:r>
            <a:r>
              <a:rPr lang="en-ID" sz="3200" dirty="0"/>
              <a:t> 19 </a:t>
            </a:r>
            <a:r>
              <a:rPr lang="en-ID" sz="3200" b="1" dirty="0" err="1"/>
              <a:t>bukan</a:t>
            </a:r>
            <a:r>
              <a:rPr lang="en-ID" sz="3200" b="1" dirty="0"/>
              <a:t>  </a:t>
            </a:r>
            <a:r>
              <a:rPr lang="en-ID" sz="3200" b="1" dirty="0" err="1"/>
              <a:t>fase</a:t>
            </a:r>
            <a:r>
              <a:rPr lang="en-ID" sz="3200" b="1" dirty="0"/>
              <a:t> </a:t>
            </a:r>
            <a:r>
              <a:rPr lang="en-ID" sz="3200" b="1" dirty="0" err="1"/>
              <a:t>belajar</a:t>
            </a:r>
            <a:r>
              <a:rPr lang="en-ID" sz="3200" b="1" dirty="0"/>
              <a:t> normal</a:t>
            </a:r>
            <a:r>
              <a:rPr lang="en-ID" sz="32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 </a:t>
            </a:r>
            <a:r>
              <a:rPr lang="en-ID" sz="3200" b="1" dirty="0" err="1"/>
              <a:t>periode</a:t>
            </a:r>
            <a:r>
              <a:rPr lang="en-ID" sz="3200" b="1" dirty="0"/>
              <a:t> </a:t>
            </a:r>
            <a:r>
              <a:rPr lang="en-ID" sz="3200" b="1" dirty="0" err="1"/>
              <a:t>darurat</a:t>
            </a:r>
            <a:r>
              <a:rPr lang="en-ID" sz="3200" b="1" dirty="0"/>
              <a:t>, </a:t>
            </a:r>
            <a:r>
              <a:rPr lang="en-ID" sz="3200" dirty="0" err="1"/>
              <a:t>ada</a:t>
            </a:r>
            <a:r>
              <a:rPr lang="en-ID" sz="3200" dirty="0"/>
              <a:t> </a:t>
            </a:r>
            <a:r>
              <a:rPr lang="en-ID" sz="3200" dirty="0" err="1"/>
              <a:t>wabah</a:t>
            </a:r>
            <a:r>
              <a:rPr lang="en-ID" sz="32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3200" dirty="0"/>
              <a:t> </a:t>
            </a:r>
            <a:r>
              <a:rPr lang="en-ID" sz="3200" dirty="0" err="1"/>
              <a:t>Fokus</a:t>
            </a:r>
            <a:r>
              <a:rPr lang="en-ID" sz="3200" dirty="0"/>
              <a:t> :</a:t>
            </a:r>
            <a:r>
              <a:rPr lang="en-ID" sz="3200" dirty="0" err="1"/>
              <a:t>siswa</a:t>
            </a:r>
            <a:r>
              <a:rPr lang="en-ID" sz="3200" dirty="0"/>
              <a:t> </a:t>
            </a:r>
            <a:r>
              <a:rPr lang="en-ID" sz="3200" dirty="0" err="1"/>
              <a:t>harus</a:t>
            </a:r>
            <a:r>
              <a:rPr lang="en-ID" sz="3200" dirty="0"/>
              <a:t> </a:t>
            </a:r>
            <a:r>
              <a:rPr lang="en-ID" sz="3200" dirty="0" err="1"/>
              <a:t>diupayakan</a:t>
            </a:r>
            <a:r>
              <a:rPr lang="en-ID" sz="3200" dirty="0"/>
              <a:t> </a:t>
            </a:r>
            <a:r>
              <a:rPr lang="en-ID" sz="3200" dirty="0" err="1"/>
              <a:t>sehat</a:t>
            </a:r>
            <a:r>
              <a:rPr lang="en-ID" sz="3200" dirty="0"/>
              <a:t>, </a:t>
            </a:r>
            <a:r>
              <a:rPr lang="en-ID" sz="3200" dirty="0" err="1"/>
              <a:t>berbahagia</a:t>
            </a:r>
            <a:r>
              <a:rPr lang="en-ID" sz="3200" dirty="0"/>
              <a:t>, dan </a:t>
            </a:r>
            <a:r>
              <a:rPr lang="en-ID" sz="3200" dirty="0" err="1"/>
              <a:t>tidak</a:t>
            </a:r>
            <a:r>
              <a:rPr lang="en-ID" sz="3200" dirty="0"/>
              <a:t> stress.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3200" i="1" dirty="0"/>
              <a:t>Make  Them Happy and Joyful</a:t>
            </a:r>
            <a:r>
              <a:rPr lang="en-ID" sz="32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3200" dirty="0"/>
              <a:t> </a:t>
            </a:r>
            <a:r>
              <a:rPr lang="en-ID" sz="3200" dirty="0" err="1"/>
              <a:t>Siswa</a:t>
            </a:r>
            <a:r>
              <a:rPr lang="en-ID" sz="3200" dirty="0"/>
              <a:t> </a:t>
            </a:r>
            <a:r>
              <a:rPr lang="en-ID" sz="3200" dirty="0" err="1"/>
              <a:t>dilatih</a:t>
            </a:r>
            <a:r>
              <a:rPr lang="en-ID" sz="3200" dirty="0"/>
              <a:t>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Pembelajar</a:t>
            </a:r>
            <a:r>
              <a:rPr lang="en-ID" sz="3200" dirty="0"/>
              <a:t> yang </a:t>
            </a:r>
            <a:r>
              <a:rPr lang="en-ID" sz="3200" dirty="0" err="1"/>
              <a:t>mandiri</a:t>
            </a:r>
            <a:r>
              <a:rPr lang="en-ID" sz="3200" dirty="0"/>
              <a:t>.  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B9C6F3-9F8C-41CE-9026-BEFC76E33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3" y="4028660"/>
            <a:ext cx="3250570" cy="1988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279BD-188C-45B9-BADD-5A9635351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81" y="1713505"/>
            <a:ext cx="3344162" cy="214287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1FB6D0-F07B-4598-9193-8EB422B4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ACABE0-57D5-4C5D-A2B5-358795C1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33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9365-D1A5-4553-A2CA-F19F79BF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365125"/>
            <a:ext cx="11569148" cy="85407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b="1" dirty="0"/>
              <a:t>PERHATIKAN KONDISI PSIKOLOGIS, FISIK, DAN SOSIAL SISWA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B01F-2CB1-4D3A-8331-2A4035DB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48" y="1825625"/>
            <a:ext cx="557585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D" dirty="0"/>
              <a:t>Cara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/guru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 dan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sosiologis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semata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(</a:t>
            </a:r>
            <a:r>
              <a:rPr lang="en-ID" i="1" dirty="0"/>
              <a:t>learning achievement)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mengabaikan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, </a:t>
            </a:r>
            <a:r>
              <a:rPr lang="en-ID" dirty="0" err="1"/>
              <a:t>fisik</a:t>
            </a:r>
            <a:r>
              <a:rPr lang="en-ID" dirty="0"/>
              <a:t> dan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didik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99200-A5F8-45A0-A091-CEB69B043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27" y="2125316"/>
            <a:ext cx="3801127" cy="2128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41D4D-567B-482F-85C6-AC01248FA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27" y="4345190"/>
            <a:ext cx="3920160" cy="183177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CB5B05-D0C9-4C26-9489-E28802ED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33836A9-B044-4F23-9F76-01E1B752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87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3121-A4A1-4371-9D8B-29B6B574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239628"/>
            <a:ext cx="10515600" cy="69620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/>
              <a:t> ORANG TUA </a:t>
            </a:r>
            <a:r>
              <a:rPr lang="en-US" dirty="0" err="1"/>
              <a:t>sebagai</a:t>
            </a:r>
            <a:r>
              <a:rPr lang="en-US" dirty="0"/>
              <a:t> FASILITATOR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660-F878-4C02-AE0F-FE15275E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2" y="1524000"/>
            <a:ext cx="5920408" cy="4112800"/>
          </a:xfrm>
        </p:spPr>
        <p:txBody>
          <a:bodyPr>
            <a:normAutofit lnSpcReduction="10000"/>
          </a:bodyPr>
          <a:lstStyle/>
          <a:p>
            <a:pPr lvl="0"/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orang </a:t>
            </a:r>
            <a:r>
              <a:rPr lang="en-ID" dirty="0" err="1"/>
              <a:t>tua</a:t>
            </a:r>
            <a:r>
              <a:rPr lang="en-ID" dirty="0"/>
              <a:t>. </a:t>
            </a:r>
            <a:r>
              <a:rPr lang="en-ID" dirty="0" err="1"/>
              <a:t>Jadilah</a:t>
            </a:r>
            <a:r>
              <a:rPr lang="en-ID" dirty="0"/>
              <a:t> </a:t>
            </a:r>
            <a:r>
              <a:rPr lang="en-ID" dirty="0" err="1"/>
              <a:t>fasilitator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putra</a:t>
            </a:r>
            <a:r>
              <a:rPr lang="en-ID" dirty="0"/>
              <a:t> </a:t>
            </a:r>
            <a:r>
              <a:rPr lang="en-ID" dirty="0" err="1"/>
              <a:t>putrinya</a:t>
            </a:r>
            <a:r>
              <a:rPr lang="en-ID" dirty="0"/>
              <a:t>.</a:t>
            </a:r>
          </a:p>
          <a:p>
            <a:pPr lvl="0"/>
            <a:r>
              <a:rPr lang="en-ID" dirty="0"/>
              <a:t> Masih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Ortu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 pada financial  &amp; feeding support. Belum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Fasilitator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Motivator </a:t>
            </a:r>
            <a:r>
              <a:rPr lang="en-ID" dirty="0" err="1"/>
              <a:t>belajar</a:t>
            </a:r>
            <a:endParaRPr lang="en-ID" dirty="0"/>
          </a:p>
          <a:p>
            <a:pPr lvl="0"/>
            <a:r>
              <a:rPr lang="en-ID" dirty="0"/>
              <a:t>Masih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Ortu</a:t>
            </a:r>
            <a:r>
              <a:rPr lang="en-ID" dirty="0"/>
              <a:t> yang  secara </a:t>
            </a:r>
            <a:r>
              <a:rPr lang="en-ID" dirty="0" err="1"/>
              <a:t>rutin</a:t>
            </a:r>
            <a:r>
              <a:rPr lang="en-ID" dirty="0"/>
              <a:t> </a:t>
            </a:r>
            <a:r>
              <a:rPr lang="en-ID" dirty="0" err="1"/>
              <a:t>membimbing</a:t>
            </a:r>
            <a:r>
              <a:rPr lang="en-ID" dirty="0"/>
              <a:t>  </a:t>
            </a:r>
            <a:r>
              <a:rPr lang="en-ID" dirty="0" err="1"/>
              <a:t>putra</a:t>
            </a:r>
            <a:r>
              <a:rPr lang="en-ID" dirty="0"/>
              <a:t> </a:t>
            </a:r>
            <a:r>
              <a:rPr lang="en-ID" dirty="0" err="1"/>
              <a:t>putrinya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8C7E7-D30C-4391-8D6B-D6CBBAEC0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45"/>
          <a:stretch/>
        </p:blipFill>
        <p:spPr>
          <a:xfrm>
            <a:off x="1046922" y="1285462"/>
            <a:ext cx="2994991" cy="2491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2FCA52-C3E7-45B5-9BF7-3442E1FFE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949" b="-19229"/>
          <a:stretch/>
        </p:blipFill>
        <p:spPr>
          <a:xfrm>
            <a:off x="1046922" y="3776870"/>
            <a:ext cx="3299791" cy="308113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991AF1-52D9-4087-A08E-813E4EB4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B967FD-B5BB-4884-A424-D0FC7274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226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3121-A4A1-4371-9D8B-29B6B574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SEKOLAH  yang FASILITATIF &amp; INOVATIF: 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8660-F878-4C02-AE0F-FE15275E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996" y="1637886"/>
            <a:ext cx="5179037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Sekolah</a:t>
            </a:r>
            <a:r>
              <a:rPr lang="en-ID" dirty="0"/>
              <a:t> dan guru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mengemas</a:t>
            </a:r>
            <a:r>
              <a:rPr lang="en-ID" dirty="0"/>
              <a:t> dan </a:t>
            </a:r>
            <a:r>
              <a:rPr lang="en-ID" dirty="0" err="1"/>
              <a:t>menyusun</a:t>
            </a:r>
            <a:r>
              <a:rPr lang="en-ID" dirty="0"/>
              <a:t> content/ </a:t>
            </a:r>
            <a:r>
              <a:rPr lang="en-ID" dirty="0" err="1"/>
              <a:t>bahan</a:t>
            </a:r>
            <a:r>
              <a:rPr lang="en-ID" dirty="0"/>
              <a:t> ajar secara </a:t>
            </a:r>
            <a:r>
              <a:rPr lang="en-ID" dirty="0" err="1"/>
              <a:t>tepat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secara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(Daring) </a:t>
            </a:r>
            <a:r>
              <a:rPr lang="en-ID" dirty="0" err="1"/>
              <a:t>ataupun</a:t>
            </a:r>
            <a:r>
              <a:rPr lang="en-ID" dirty="0"/>
              <a:t> Luring (di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). 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ragam</a:t>
            </a:r>
            <a:r>
              <a:rPr lang="en-ID" dirty="0"/>
              <a:t> </a:t>
            </a:r>
            <a:r>
              <a:rPr lang="en-ID" dirty="0" err="1"/>
              <a:t>saluran</a:t>
            </a:r>
            <a:r>
              <a:rPr lang="en-ID" dirty="0"/>
              <a:t> media yang </a:t>
            </a:r>
            <a:r>
              <a:rPr lang="en-ID" dirty="0" err="1"/>
              <a:t>digunakan</a:t>
            </a:r>
            <a:r>
              <a:rPr lang="en-ID" dirty="0"/>
              <a:t>,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dan </a:t>
            </a:r>
            <a:r>
              <a:rPr lang="en-ID" dirty="0" err="1"/>
              <a:t>orangtua</a:t>
            </a:r>
            <a:r>
              <a:rPr lang="en-ID" dirty="0"/>
              <a:t>.   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5C851-3DCA-4CED-8989-7AC61E1A9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6" y="1439103"/>
            <a:ext cx="2619375" cy="2059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5434B-6679-4D10-BF5E-B695DFE16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85" y="1439103"/>
            <a:ext cx="2857500" cy="2059471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DA3486E-191D-4012-8D24-CCA3FC75F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6" y="3675823"/>
            <a:ext cx="5338789" cy="2449022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1ABACAF-A318-49B3-86D0-B11A412B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ABEAA4-9171-4484-9314-40C2FF16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582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4B62-BA6A-496C-8CC1-EC4A6655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365125"/>
            <a:ext cx="10757452" cy="86732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D" dirty="0"/>
              <a:t>TIGA KELOMPOK PEMBELAJARAN DI SEKOLAH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81F19-3847-46B9-BBE6-91ACE7EB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1" y="1825625"/>
            <a:ext cx="7086598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D" dirty="0"/>
              <a:t> </a:t>
            </a:r>
            <a:r>
              <a:rPr lang="en-ID" b="1" dirty="0" err="1"/>
              <a:t>Pertama</a:t>
            </a:r>
            <a:r>
              <a:rPr lang="en-ID" b="1" dirty="0"/>
              <a:t>  :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terbiasa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online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sekolah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menerapkannya</a:t>
            </a:r>
            <a:r>
              <a:rPr lang="en-ID" dirty="0"/>
              <a:t>. </a:t>
            </a:r>
          </a:p>
          <a:p>
            <a:pPr marL="0" indent="0" fontAlgn="base">
              <a:buNone/>
            </a:pPr>
            <a:r>
              <a:rPr lang="en-ID" b="1" dirty="0" err="1"/>
              <a:t>Kedua</a:t>
            </a:r>
            <a:r>
              <a:rPr lang="en-ID" b="1" dirty="0"/>
              <a:t> : </a:t>
            </a:r>
            <a:r>
              <a:rPr lang="en-ID" dirty="0" err="1"/>
              <a:t>Sekolah</a:t>
            </a:r>
            <a:r>
              <a:rPr lang="en-ID" dirty="0"/>
              <a:t>  yang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semi daring. </a:t>
            </a:r>
            <a:r>
              <a:rPr lang="en-ID" dirty="0" err="1"/>
              <a:t>Misal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 </a:t>
            </a:r>
            <a:r>
              <a:rPr lang="en-ID" dirty="0" err="1"/>
              <a:t>Whatsapp</a:t>
            </a:r>
            <a:r>
              <a:rPr lang="en-ID" dirty="0"/>
              <a:t>/</a:t>
            </a:r>
            <a:r>
              <a:rPr lang="en-ID" dirty="0" err="1"/>
              <a:t>sms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berinteraksi</a:t>
            </a:r>
            <a:r>
              <a:rPr lang="en-ID" dirty="0"/>
              <a:t> secara </a:t>
            </a:r>
            <a:r>
              <a:rPr lang="en-ID" dirty="0" err="1"/>
              <a:t>langsung</a:t>
            </a:r>
            <a:r>
              <a:rPr lang="en-ID" dirty="0"/>
              <a:t>. </a:t>
            </a:r>
          </a:p>
          <a:p>
            <a:pPr marL="0" indent="0" fontAlgn="base">
              <a:buNone/>
            </a:pPr>
            <a:r>
              <a:rPr lang="en-ID" b="1" dirty="0" err="1"/>
              <a:t>Ketiga</a:t>
            </a:r>
            <a:r>
              <a:rPr lang="en-ID" b="1" dirty="0"/>
              <a:t>  </a:t>
            </a:r>
            <a:r>
              <a:rPr lang="en-ID" dirty="0"/>
              <a:t>: </a:t>
            </a:r>
            <a:r>
              <a:rPr lang="en-ID" dirty="0" err="1"/>
              <a:t>Sekolah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infrastruktur</a:t>
            </a:r>
            <a:r>
              <a:rPr lang="en-ID" dirty="0"/>
              <a:t> dan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dukung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Content Placeholder 19">
            <a:extLst>
              <a:ext uri="{FF2B5EF4-FFF2-40B4-BE49-F238E27FC236}">
                <a16:creationId xmlns:a16="http://schemas.microsoft.com/office/drawing/2014/main" id="{4D314E2C-5E54-43F3-AD79-45BFFF929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348" y="1923911"/>
            <a:ext cx="31672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7498-DC00-4518-A553-A775CAAA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Belajar dari pandemi/LPMP SULBAR/2020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99DA2-41FB-4765-A495-F207D1DE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712A-E7F2-4B81-83E0-2513FE6BE0B6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449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1057</Words>
  <Application>Microsoft Office PowerPoint</Application>
  <PresentationFormat>Widescreen</PresentationFormat>
  <Paragraphs>127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&amp;quot</vt:lpstr>
      <vt:lpstr>Arial</vt:lpstr>
      <vt:lpstr>Calibri</vt:lpstr>
      <vt:lpstr>Calibri Light</vt:lpstr>
      <vt:lpstr>Open Sans</vt:lpstr>
      <vt:lpstr>Wingdings</vt:lpstr>
      <vt:lpstr>Office Theme</vt:lpstr>
      <vt:lpstr>3_Office Theme</vt:lpstr>
      <vt:lpstr>‘‘BELAJAR”                          DARI PANDEMI</vt:lpstr>
      <vt:lpstr>FAKTA : COVIC 19 MENERPA DUNIA</vt:lpstr>
      <vt:lpstr>FAKTA : COVIC 19 MENERPA DUNIA</vt:lpstr>
      <vt:lpstr>DIMANA POSISI ANAK DIDIK KITA?</vt:lpstr>
      <vt:lpstr>LEARN FROM HOME (BELAJAR DI RUMAH)</vt:lpstr>
      <vt:lpstr>PERHATIKAN KONDISI PSIKOLOGIS, FISIK, DAN SOSIAL SISWA</vt:lpstr>
      <vt:lpstr> ORANG TUA sebagai FASILITATOR</vt:lpstr>
      <vt:lpstr>SEKOLAH  yang FASILITATIF &amp; INOVATIF: </vt:lpstr>
      <vt:lpstr>TIGA KELOMPOK PEMBELAJARAN DI SEKOLAH </vt:lpstr>
      <vt:lpstr>RAGAM PEMBELAJARAN (SAAT PANDEMI)</vt:lpstr>
      <vt:lpstr>PowerPoint Presentation</vt:lpstr>
      <vt:lpstr>Lesson learn bagi Guru : Lahir  “Kenormalan baru”</vt:lpstr>
      <vt:lpstr>Lesson learn 2 : “kenormalan baru”</vt:lpstr>
      <vt:lpstr>Lesson learn  : Ada “Kenormalan baru”</vt:lpstr>
      <vt:lpstr> Lesson learnt bagi Pemerintah: Lahir  “Kenormalan baru” </vt:lpstr>
      <vt:lpstr>MARI DISKUSI ………..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‘‘BELAJAR” DARI PANDEMI</dc:title>
  <dc:creator>Dinn Wahyudin</dc:creator>
  <cp:lastModifiedBy>Dinn Wahyudin</cp:lastModifiedBy>
  <cp:revision>43</cp:revision>
  <dcterms:created xsi:type="dcterms:W3CDTF">2020-05-12T03:32:16Z</dcterms:created>
  <dcterms:modified xsi:type="dcterms:W3CDTF">2020-05-12T13:24:27Z</dcterms:modified>
</cp:coreProperties>
</file>