
<file path=[Content_Types].xml><?xml version="1.0" encoding="utf-8"?>
<Types xmlns="http://schemas.openxmlformats.org/package/2006/content-types">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10.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drawing9.xml" ContentType="application/vnd.ms-office.drawingml.diagramDrawing+xml"/>
  <Override PartName="/ppt/diagrams/quickStyle13.xml" ContentType="application/vnd.openxmlformats-officedocument.drawingml.diagramStyle+xml"/>
  <Override PartName="/ppt/diagrams/drawing14.xml" ContentType="application/vnd.ms-office.drawingml.diagramDrawing+xml"/>
  <Override PartName="/ppt/diagrams/layout15.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diagrams/layout13.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diagrams/drawing10.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diagrams/colors16.xml" ContentType="application/vnd.openxmlformats-officedocument.drawingml.diagramColor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diagrams/colors12.xml" ContentType="application/vnd.openxmlformats-officedocument.drawingml.diagramColors+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diagrams/colors10.xml" ContentType="application/vnd.openxmlformats-officedocument.drawingml.diagramColors+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ppt/diagrams/quickStyle16.xml" ContentType="application/vnd.openxmlformats-officedocument.drawingml.diagramStyle+xml"/>
  <Override PartName="/docProps/app.xml" ContentType="application/vnd.openxmlformats-officedocument.extended-properties+xml"/>
  <Override PartName="/ppt/slides/slide11.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quickStyle12.xml" ContentType="application/vnd.openxmlformats-officedocument.drawingml.diagramStyle+xml"/>
  <Override PartName="/ppt/diagrams/drawing13.xml" ContentType="application/vnd.ms-office.drawingml.diagramDrawing+xml"/>
  <Override PartName="/ppt/diagrams/layout16.xml" ContentType="application/vnd.openxmlformats-officedocument.drawingml.diagramLayout+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layout14.xml" ContentType="application/vnd.openxmlformats-officedocument.drawingml.diagramLayout+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diagrams/data15.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drawing16.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72" r:id="rId3"/>
    <p:sldId id="273" r:id="rId4"/>
    <p:sldId id="274" r:id="rId5"/>
    <p:sldId id="275" r:id="rId6"/>
    <p:sldId id="276" r:id="rId7"/>
    <p:sldId id="264" r:id="rId8"/>
    <p:sldId id="277" r:id="rId9"/>
    <p:sldId id="278" r:id="rId10"/>
    <p:sldId id="279" r:id="rId11"/>
    <p:sldId id="280" r:id="rId12"/>
    <p:sldId id="281" r:id="rId13"/>
    <p:sldId id="282" r:id="rId14"/>
    <p:sldId id="283" r:id="rId15"/>
    <p:sldId id="270" r:id="rId16"/>
    <p:sldId id="284" r:id="rId17"/>
    <p:sldId id="285" r:id="rId18"/>
    <p:sldId id="269" r:id="rId19"/>
  </p:sldIdLst>
  <p:sldSz cx="12601575"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5" d="100"/>
          <a:sy n="45" d="100"/>
        </p:scale>
        <p:origin x="-750" y="-90"/>
      </p:cViewPr>
      <p:guideLst>
        <p:guide orient="horz" pos="2160"/>
        <p:guide pos="3969"/>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2.pn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2.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DDE771-E5AE-43C1-985C-7A0BD886400F}" type="doc">
      <dgm:prSet loTypeId="urn:microsoft.com/office/officeart/2005/8/layout/bList2" loCatId="list" qsTypeId="urn:microsoft.com/office/officeart/2005/8/quickstyle/simple1" qsCatId="simple" csTypeId="urn:microsoft.com/office/officeart/2005/8/colors/colorful2" csCatId="colorful" phldr="1"/>
      <dgm:spPr/>
    </dgm:pt>
    <dgm:pt modelId="{BEF4FF5E-69A8-4FA7-A2D2-68A311E4CA99}">
      <dgm:prSet phldrT="[Text]"/>
      <dgm:spPr/>
      <dgm:t>
        <a:bodyPr/>
        <a:lstStyle/>
        <a:p>
          <a:r>
            <a:rPr lang="id-ID" dirty="0" smtClean="0"/>
            <a:t>Inggris</a:t>
          </a:r>
          <a:endParaRPr lang="id-ID" dirty="0"/>
        </a:p>
      </dgm:t>
    </dgm:pt>
    <dgm:pt modelId="{F7307721-9F6D-4CA4-AEB3-5CF3419898AC}" type="parTrans" cxnId="{5706D6DF-6235-46D3-8D97-012EF0BCF153}">
      <dgm:prSet/>
      <dgm:spPr/>
    </dgm:pt>
    <dgm:pt modelId="{B7263962-3A0A-4143-AD9F-7EC8A5EEF4D1}" type="sibTrans" cxnId="{5706D6DF-6235-46D3-8D97-012EF0BCF153}">
      <dgm:prSet/>
      <dgm:spPr/>
    </dgm:pt>
    <dgm:pt modelId="{4BA1B799-3992-4D0F-B953-91BA8E3A0011}">
      <dgm:prSet phldrT="[Text]"/>
      <dgm:spPr/>
      <dgm:t>
        <a:bodyPr/>
        <a:lstStyle/>
        <a:p>
          <a:r>
            <a:rPr lang="id-ID" dirty="0" smtClean="0"/>
            <a:t>Prancis</a:t>
          </a:r>
          <a:endParaRPr lang="id-ID" dirty="0"/>
        </a:p>
      </dgm:t>
    </dgm:pt>
    <dgm:pt modelId="{40A35713-A317-423F-A7B5-DD16A0322900}" type="parTrans" cxnId="{85AB4F89-2F83-4BCD-A420-722222D3E7ED}">
      <dgm:prSet/>
      <dgm:spPr/>
    </dgm:pt>
    <dgm:pt modelId="{903E1EDF-253E-40BE-8CD4-300AAC7281C3}" type="sibTrans" cxnId="{85AB4F89-2F83-4BCD-A420-722222D3E7ED}">
      <dgm:prSet/>
      <dgm:spPr/>
    </dgm:pt>
    <dgm:pt modelId="{3FE99104-018A-4C06-9FD0-59BBEA3810B3}">
      <dgm:prSet phldrT="[Text]"/>
      <dgm:spPr/>
      <dgm:t>
        <a:bodyPr/>
        <a:lstStyle/>
        <a:p>
          <a:r>
            <a:rPr lang="id-ID" dirty="0" smtClean="0"/>
            <a:t>Belanda</a:t>
          </a:r>
          <a:endParaRPr lang="id-ID" dirty="0"/>
        </a:p>
      </dgm:t>
    </dgm:pt>
    <dgm:pt modelId="{8F37CFA4-D44D-49DE-8330-4C6922E80412}" type="parTrans" cxnId="{6932EC98-4E7D-468A-BD4C-E97D1D863E66}">
      <dgm:prSet/>
      <dgm:spPr/>
    </dgm:pt>
    <dgm:pt modelId="{95E887A4-37C7-45E5-BBF0-1D018DC54314}" type="sibTrans" cxnId="{6932EC98-4E7D-468A-BD4C-E97D1D863E66}">
      <dgm:prSet/>
      <dgm:spPr/>
    </dgm:pt>
    <dgm:pt modelId="{2BC701FA-8B94-48B6-A21D-FA6BFEADDB8F}">
      <dgm:prSet/>
      <dgm:spPr/>
      <dgm:t>
        <a:bodyPr/>
        <a:lstStyle/>
        <a:p>
          <a:r>
            <a:rPr lang="id-ID" dirty="0" smtClean="0"/>
            <a:t>International Law </a:t>
          </a:r>
          <a:endParaRPr lang="id-ID" dirty="0"/>
        </a:p>
      </dgm:t>
    </dgm:pt>
    <dgm:pt modelId="{CAF67ED7-A1A7-422F-9103-3ABE1BDF8992}" type="parTrans" cxnId="{AF16EE18-A3EC-4184-8624-D58CDDFBF994}">
      <dgm:prSet/>
      <dgm:spPr/>
    </dgm:pt>
    <dgm:pt modelId="{3F5671DC-074F-4A85-9880-8C97C433FD77}" type="sibTrans" cxnId="{AF16EE18-A3EC-4184-8624-D58CDDFBF994}">
      <dgm:prSet/>
      <dgm:spPr/>
    </dgm:pt>
    <dgm:pt modelId="{D5870D2E-35B7-4B52-8196-E8DEFC895350}">
      <dgm:prSet/>
      <dgm:spPr/>
      <dgm:t>
        <a:bodyPr/>
        <a:lstStyle/>
        <a:p>
          <a:r>
            <a:rPr lang="id-ID" dirty="0" smtClean="0"/>
            <a:t>Droit International </a:t>
          </a:r>
          <a:endParaRPr lang="id-ID" dirty="0"/>
        </a:p>
      </dgm:t>
    </dgm:pt>
    <dgm:pt modelId="{E7D3FE6D-AF82-4C85-9D57-405147FC517A}" type="parTrans" cxnId="{451D5441-0C41-478F-A3FF-3FF25C8091E2}">
      <dgm:prSet/>
      <dgm:spPr/>
    </dgm:pt>
    <dgm:pt modelId="{0777769F-23EF-4FE3-AE13-2EC51FF81388}" type="sibTrans" cxnId="{451D5441-0C41-478F-A3FF-3FF25C8091E2}">
      <dgm:prSet/>
      <dgm:spPr/>
    </dgm:pt>
    <dgm:pt modelId="{752B0FF4-A519-492B-9FC5-9A311F9377BD}">
      <dgm:prSet/>
      <dgm:spPr/>
      <dgm:t>
        <a:bodyPr/>
        <a:lstStyle/>
        <a:p>
          <a:r>
            <a:rPr lang="id-ID" dirty="0" smtClean="0"/>
            <a:t>Internationaal Recht</a:t>
          </a:r>
          <a:endParaRPr lang="id-ID" dirty="0"/>
        </a:p>
      </dgm:t>
    </dgm:pt>
    <dgm:pt modelId="{81A6AE10-4D79-4153-A155-9271663D3814}" type="parTrans" cxnId="{6A1114B1-57EA-41E8-A859-588AA9DD19F9}">
      <dgm:prSet/>
      <dgm:spPr/>
    </dgm:pt>
    <dgm:pt modelId="{32E57663-D0F7-49E0-8418-FE49610DFB96}" type="sibTrans" cxnId="{6A1114B1-57EA-41E8-A859-588AA9DD19F9}">
      <dgm:prSet/>
      <dgm:spPr/>
    </dgm:pt>
    <dgm:pt modelId="{7A7027E8-1336-4E2E-8ECC-7F264F39BB1F}" type="pres">
      <dgm:prSet presAssocID="{8BDDE771-E5AE-43C1-985C-7A0BD886400F}" presName="diagram" presStyleCnt="0">
        <dgm:presLayoutVars>
          <dgm:dir/>
          <dgm:animLvl val="lvl"/>
          <dgm:resizeHandles val="exact"/>
        </dgm:presLayoutVars>
      </dgm:prSet>
      <dgm:spPr/>
    </dgm:pt>
    <dgm:pt modelId="{E0EB64FB-8206-45EC-BBAC-99F116A9E17D}" type="pres">
      <dgm:prSet presAssocID="{BEF4FF5E-69A8-4FA7-A2D2-68A311E4CA99}" presName="compNode" presStyleCnt="0"/>
      <dgm:spPr/>
    </dgm:pt>
    <dgm:pt modelId="{E6E520ED-DAEA-46B0-A4FE-262CD832DBBA}" type="pres">
      <dgm:prSet presAssocID="{BEF4FF5E-69A8-4FA7-A2D2-68A311E4CA99}" presName="childRect" presStyleLbl="bgAcc1" presStyleIdx="0" presStyleCnt="3">
        <dgm:presLayoutVars>
          <dgm:bulletEnabled val="1"/>
        </dgm:presLayoutVars>
      </dgm:prSet>
      <dgm:spPr/>
      <dgm:t>
        <a:bodyPr/>
        <a:lstStyle/>
        <a:p>
          <a:endParaRPr lang="id-ID"/>
        </a:p>
      </dgm:t>
    </dgm:pt>
    <dgm:pt modelId="{C1E40B88-4B58-4FB7-BAA8-1F7FC224FDF3}" type="pres">
      <dgm:prSet presAssocID="{BEF4FF5E-69A8-4FA7-A2D2-68A311E4CA99}" presName="parentText" presStyleLbl="node1" presStyleIdx="0" presStyleCnt="0">
        <dgm:presLayoutVars>
          <dgm:chMax val="0"/>
          <dgm:bulletEnabled val="1"/>
        </dgm:presLayoutVars>
      </dgm:prSet>
      <dgm:spPr/>
      <dgm:t>
        <a:bodyPr/>
        <a:lstStyle/>
        <a:p>
          <a:endParaRPr lang="id-ID"/>
        </a:p>
      </dgm:t>
    </dgm:pt>
    <dgm:pt modelId="{3C4F71FA-223C-426A-987A-7EE1B1745CF4}" type="pres">
      <dgm:prSet presAssocID="{BEF4FF5E-69A8-4FA7-A2D2-68A311E4CA99}" presName="parentRect" presStyleLbl="alignNode1" presStyleIdx="0" presStyleCnt="3"/>
      <dgm:spPr/>
      <dgm:t>
        <a:bodyPr/>
        <a:lstStyle/>
        <a:p>
          <a:endParaRPr lang="id-ID"/>
        </a:p>
      </dgm:t>
    </dgm:pt>
    <dgm:pt modelId="{D33A2D4A-E0C4-4E15-BFAF-673489CF5945}" type="pres">
      <dgm:prSet presAssocID="{BEF4FF5E-69A8-4FA7-A2D2-68A311E4CA99}" presName="adorn" presStyleLbl="fgAccFollowNode1" presStyleIdx="0" presStyleCnt="3"/>
      <dgm:spPr>
        <a:blipFill rotWithShape="0">
          <a:blip xmlns:r="http://schemas.openxmlformats.org/officeDocument/2006/relationships" r:embed="rId1"/>
          <a:stretch>
            <a:fillRect/>
          </a:stretch>
        </a:blipFill>
      </dgm:spPr>
    </dgm:pt>
    <dgm:pt modelId="{0AB5230D-5879-4D66-8664-16C366A32A0A}" type="pres">
      <dgm:prSet presAssocID="{B7263962-3A0A-4143-AD9F-7EC8A5EEF4D1}" presName="sibTrans" presStyleLbl="sibTrans2D1" presStyleIdx="0" presStyleCnt="0"/>
      <dgm:spPr/>
    </dgm:pt>
    <dgm:pt modelId="{51098B68-51BD-41B4-BC6D-733CBFEAE404}" type="pres">
      <dgm:prSet presAssocID="{4BA1B799-3992-4D0F-B953-91BA8E3A0011}" presName="compNode" presStyleCnt="0"/>
      <dgm:spPr/>
    </dgm:pt>
    <dgm:pt modelId="{E4B63AF3-C6DC-46F8-BDC7-A2F1FEC0D879}" type="pres">
      <dgm:prSet presAssocID="{4BA1B799-3992-4D0F-B953-91BA8E3A0011}" presName="childRect" presStyleLbl="bgAcc1" presStyleIdx="1" presStyleCnt="3">
        <dgm:presLayoutVars>
          <dgm:bulletEnabled val="1"/>
        </dgm:presLayoutVars>
      </dgm:prSet>
      <dgm:spPr/>
      <dgm:t>
        <a:bodyPr/>
        <a:lstStyle/>
        <a:p>
          <a:endParaRPr lang="id-ID"/>
        </a:p>
      </dgm:t>
    </dgm:pt>
    <dgm:pt modelId="{27E80244-E5C1-4331-8384-D7BB4C419936}" type="pres">
      <dgm:prSet presAssocID="{4BA1B799-3992-4D0F-B953-91BA8E3A0011}" presName="parentText" presStyleLbl="node1" presStyleIdx="0" presStyleCnt="0">
        <dgm:presLayoutVars>
          <dgm:chMax val="0"/>
          <dgm:bulletEnabled val="1"/>
        </dgm:presLayoutVars>
      </dgm:prSet>
      <dgm:spPr/>
      <dgm:t>
        <a:bodyPr/>
        <a:lstStyle/>
        <a:p>
          <a:endParaRPr lang="id-ID"/>
        </a:p>
      </dgm:t>
    </dgm:pt>
    <dgm:pt modelId="{C0603EDC-586B-413E-9436-538BFD5B7B0F}" type="pres">
      <dgm:prSet presAssocID="{4BA1B799-3992-4D0F-B953-91BA8E3A0011}" presName="parentRect" presStyleLbl="alignNode1" presStyleIdx="1" presStyleCnt="3"/>
      <dgm:spPr/>
      <dgm:t>
        <a:bodyPr/>
        <a:lstStyle/>
        <a:p>
          <a:endParaRPr lang="id-ID"/>
        </a:p>
      </dgm:t>
    </dgm:pt>
    <dgm:pt modelId="{CFAE7DE1-81A2-41F5-867F-069266959EB8}" type="pres">
      <dgm:prSet presAssocID="{4BA1B799-3992-4D0F-B953-91BA8E3A0011}" presName="adorn" presStyleLbl="fgAccFollowNode1" presStyleIdx="1" presStyleCnt="3"/>
      <dgm:spPr>
        <a:blipFill rotWithShape="0">
          <a:blip xmlns:r="http://schemas.openxmlformats.org/officeDocument/2006/relationships" r:embed="rId2"/>
          <a:stretch>
            <a:fillRect/>
          </a:stretch>
        </a:blipFill>
      </dgm:spPr>
    </dgm:pt>
    <dgm:pt modelId="{4E94272A-25B9-4FB7-848A-B9FD210794F3}" type="pres">
      <dgm:prSet presAssocID="{903E1EDF-253E-40BE-8CD4-300AAC7281C3}" presName="sibTrans" presStyleLbl="sibTrans2D1" presStyleIdx="0" presStyleCnt="0"/>
      <dgm:spPr/>
    </dgm:pt>
    <dgm:pt modelId="{E826746F-726F-4570-8D72-3AD33B916C96}" type="pres">
      <dgm:prSet presAssocID="{3FE99104-018A-4C06-9FD0-59BBEA3810B3}" presName="compNode" presStyleCnt="0"/>
      <dgm:spPr/>
    </dgm:pt>
    <dgm:pt modelId="{19B7E2E1-DD7E-4E76-B6D9-7788E5C7FDE9}" type="pres">
      <dgm:prSet presAssocID="{3FE99104-018A-4C06-9FD0-59BBEA3810B3}" presName="childRect" presStyleLbl="bgAcc1" presStyleIdx="2" presStyleCnt="3">
        <dgm:presLayoutVars>
          <dgm:bulletEnabled val="1"/>
        </dgm:presLayoutVars>
      </dgm:prSet>
      <dgm:spPr/>
      <dgm:t>
        <a:bodyPr/>
        <a:lstStyle/>
        <a:p>
          <a:endParaRPr lang="id-ID"/>
        </a:p>
      </dgm:t>
    </dgm:pt>
    <dgm:pt modelId="{591AD186-CE68-4A5B-8F3B-30A5AE6889A3}" type="pres">
      <dgm:prSet presAssocID="{3FE99104-018A-4C06-9FD0-59BBEA3810B3}" presName="parentText" presStyleLbl="node1" presStyleIdx="0" presStyleCnt="0">
        <dgm:presLayoutVars>
          <dgm:chMax val="0"/>
          <dgm:bulletEnabled val="1"/>
        </dgm:presLayoutVars>
      </dgm:prSet>
      <dgm:spPr/>
      <dgm:t>
        <a:bodyPr/>
        <a:lstStyle/>
        <a:p>
          <a:endParaRPr lang="id-ID"/>
        </a:p>
      </dgm:t>
    </dgm:pt>
    <dgm:pt modelId="{F0B4EFD4-8841-48EF-A39A-4DA8DED5A4E1}" type="pres">
      <dgm:prSet presAssocID="{3FE99104-018A-4C06-9FD0-59BBEA3810B3}" presName="parentRect" presStyleLbl="alignNode1" presStyleIdx="2" presStyleCnt="3"/>
      <dgm:spPr/>
      <dgm:t>
        <a:bodyPr/>
        <a:lstStyle/>
        <a:p>
          <a:endParaRPr lang="id-ID"/>
        </a:p>
      </dgm:t>
    </dgm:pt>
    <dgm:pt modelId="{F0B21447-C1F1-4D3F-B7B9-ED767C2FAC8B}" type="pres">
      <dgm:prSet presAssocID="{3FE99104-018A-4C06-9FD0-59BBEA3810B3}" presName="adorn" presStyleLbl="fgAccFollowNode1" presStyleIdx="2" presStyleCnt="3"/>
      <dgm:spPr>
        <a:blipFill rotWithShape="0">
          <a:blip xmlns:r="http://schemas.openxmlformats.org/officeDocument/2006/relationships" r:embed="rId3"/>
          <a:stretch>
            <a:fillRect/>
          </a:stretch>
        </a:blipFill>
      </dgm:spPr>
    </dgm:pt>
  </dgm:ptLst>
  <dgm:cxnLst>
    <dgm:cxn modelId="{8AFD02E5-70C3-4B3F-9D95-973E84CBA6C7}" type="presOf" srcId="{903E1EDF-253E-40BE-8CD4-300AAC7281C3}" destId="{4E94272A-25B9-4FB7-848A-B9FD210794F3}" srcOrd="0" destOrd="0" presId="urn:microsoft.com/office/officeart/2005/8/layout/bList2"/>
    <dgm:cxn modelId="{6A1114B1-57EA-41E8-A859-588AA9DD19F9}" srcId="{3FE99104-018A-4C06-9FD0-59BBEA3810B3}" destId="{752B0FF4-A519-492B-9FC5-9A311F9377BD}" srcOrd="0" destOrd="0" parTransId="{81A6AE10-4D79-4153-A155-9271663D3814}" sibTransId="{32E57663-D0F7-49E0-8418-FE49610DFB96}"/>
    <dgm:cxn modelId="{420F74B6-7895-45C9-B0EF-80C2F817EA75}" type="presOf" srcId="{B7263962-3A0A-4143-AD9F-7EC8A5EEF4D1}" destId="{0AB5230D-5879-4D66-8664-16C366A32A0A}" srcOrd="0" destOrd="0" presId="urn:microsoft.com/office/officeart/2005/8/layout/bList2"/>
    <dgm:cxn modelId="{7C0FF1DD-3448-4C66-B3E6-17CD5C3D4705}" type="presOf" srcId="{BEF4FF5E-69A8-4FA7-A2D2-68A311E4CA99}" destId="{3C4F71FA-223C-426A-987A-7EE1B1745CF4}" srcOrd="1" destOrd="0" presId="urn:microsoft.com/office/officeart/2005/8/layout/bList2"/>
    <dgm:cxn modelId="{000CF1A9-C729-4D5F-BFA4-6EA157158E78}" type="presOf" srcId="{2BC701FA-8B94-48B6-A21D-FA6BFEADDB8F}" destId="{E6E520ED-DAEA-46B0-A4FE-262CD832DBBA}" srcOrd="0" destOrd="0" presId="urn:microsoft.com/office/officeart/2005/8/layout/bList2"/>
    <dgm:cxn modelId="{6932EC98-4E7D-468A-BD4C-E97D1D863E66}" srcId="{8BDDE771-E5AE-43C1-985C-7A0BD886400F}" destId="{3FE99104-018A-4C06-9FD0-59BBEA3810B3}" srcOrd="2" destOrd="0" parTransId="{8F37CFA4-D44D-49DE-8330-4C6922E80412}" sibTransId="{95E887A4-37C7-45E5-BBF0-1D018DC54314}"/>
    <dgm:cxn modelId="{5706D6DF-6235-46D3-8D97-012EF0BCF153}" srcId="{8BDDE771-E5AE-43C1-985C-7A0BD886400F}" destId="{BEF4FF5E-69A8-4FA7-A2D2-68A311E4CA99}" srcOrd="0" destOrd="0" parTransId="{F7307721-9F6D-4CA4-AEB3-5CF3419898AC}" sibTransId="{B7263962-3A0A-4143-AD9F-7EC8A5EEF4D1}"/>
    <dgm:cxn modelId="{DAD2C0AA-E8ED-4225-A954-4BAB216F9D0D}" type="presOf" srcId="{3FE99104-018A-4C06-9FD0-59BBEA3810B3}" destId="{F0B4EFD4-8841-48EF-A39A-4DA8DED5A4E1}" srcOrd="1" destOrd="0" presId="urn:microsoft.com/office/officeart/2005/8/layout/bList2"/>
    <dgm:cxn modelId="{C03BFA3E-1A30-4EF8-A550-F382A0DFDE21}" type="presOf" srcId="{4BA1B799-3992-4D0F-B953-91BA8E3A0011}" destId="{27E80244-E5C1-4331-8384-D7BB4C419936}" srcOrd="0" destOrd="0" presId="urn:microsoft.com/office/officeart/2005/8/layout/bList2"/>
    <dgm:cxn modelId="{6C6955B8-3EE0-4CF3-BE84-3427D706C8A7}" type="presOf" srcId="{BEF4FF5E-69A8-4FA7-A2D2-68A311E4CA99}" destId="{C1E40B88-4B58-4FB7-BAA8-1F7FC224FDF3}" srcOrd="0" destOrd="0" presId="urn:microsoft.com/office/officeart/2005/8/layout/bList2"/>
    <dgm:cxn modelId="{172E8739-6355-4A49-A3AC-E9018DCCC2A3}" type="presOf" srcId="{4BA1B799-3992-4D0F-B953-91BA8E3A0011}" destId="{C0603EDC-586B-413E-9436-538BFD5B7B0F}" srcOrd="1" destOrd="0" presId="urn:microsoft.com/office/officeart/2005/8/layout/bList2"/>
    <dgm:cxn modelId="{85AB4F89-2F83-4BCD-A420-722222D3E7ED}" srcId="{8BDDE771-E5AE-43C1-985C-7A0BD886400F}" destId="{4BA1B799-3992-4D0F-B953-91BA8E3A0011}" srcOrd="1" destOrd="0" parTransId="{40A35713-A317-423F-A7B5-DD16A0322900}" sibTransId="{903E1EDF-253E-40BE-8CD4-300AAC7281C3}"/>
    <dgm:cxn modelId="{AF16EE18-A3EC-4184-8624-D58CDDFBF994}" srcId="{BEF4FF5E-69A8-4FA7-A2D2-68A311E4CA99}" destId="{2BC701FA-8B94-48B6-A21D-FA6BFEADDB8F}" srcOrd="0" destOrd="0" parTransId="{CAF67ED7-A1A7-422F-9103-3ABE1BDF8992}" sibTransId="{3F5671DC-074F-4A85-9880-8C97C433FD77}"/>
    <dgm:cxn modelId="{F18A5DB3-5771-48DF-B631-1B90E517CD6E}" type="presOf" srcId="{752B0FF4-A519-492B-9FC5-9A311F9377BD}" destId="{19B7E2E1-DD7E-4E76-B6D9-7788E5C7FDE9}" srcOrd="0" destOrd="0" presId="urn:microsoft.com/office/officeart/2005/8/layout/bList2"/>
    <dgm:cxn modelId="{451D5441-0C41-478F-A3FF-3FF25C8091E2}" srcId="{4BA1B799-3992-4D0F-B953-91BA8E3A0011}" destId="{D5870D2E-35B7-4B52-8196-E8DEFC895350}" srcOrd="0" destOrd="0" parTransId="{E7D3FE6D-AF82-4C85-9D57-405147FC517A}" sibTransId="{0777769F-23EF-4FE3-AE13-2EC51FF81388}"/>
    <dgm:cxn modelId="{156B67B7-AE1A-424E-8374-BA8D9B224E1B}" type="presOf" srcId="{D5870D2E-35B7-4B52-8196-E8DEFC895350}" destId="{E4B63AF3-C6DC-46F8-BDC7-A2F1FEC0D879}" srcOrd="0" destOrd="0" presId="urn:microsoft.com/office/officeart/2005/8/layout/bList2"/>
    <dgm:cxn modelId="{F746FC84-7F7D-423D-A8A8-7B014828397C}" type="presOf" srcId="{3FE99104-018A-4C06-9FD0-59BBEA3810B3}" destId="{591AD186-CE68-4A5B-8F3B-30A5AE6889A3}" srcOrd="0" destOrd="0" presId="urn:microsoft.com/office/officeart/2005/8/layout/bList2"/>
    <dgm:cxn modelId="{88543D05-1A5C-44FE-B759-2B21A838DE98}" type="presOf" srcId="{8BDDE771-E5AE-43C1-985C-7A0BD886400F}" destId="{7A7027E8-1336-4E2E-8ECC-7F264F39BB1F}" srcOrd="0" destOrd="0" presId="urn:microsoft.com/office/officeart/2005/8/layout/bList2"/>
    <dgm:cxn modelId="{05CC0433-A981-4E26-9228-1645F8A93A56}" type="presParOf" srcId="{7A7027E8-1336-4E2E-8ECC-7F264F39BB1F}" destId="{E0EB64FB-8206-45EC-BBAC-99F116A9E17D}" srcOrd="0" destOrd="0" presId="urn:microsoft.com/office/officeart/2005/8/layout/bList2"/>
    <dgm:cxn modelId="{C30246CA-61D7-47FA-94BC-6EBD083B30F3}" type="presParOf" srcId="{E0EB64FB-8206-45EC-BBAC-99F116A9E17D}" destId="{E6E520ED-DAEA-46B0-A4FE-262CD832DBBA}" srcOrd="0" destOrd="0" presId="urn:microsoft.com/office/officeart/2005/8/layout/bList2"/>
    <dgm:cxn modelId="{A74B1AE5-FA5F-43C5-9AB2-FC9D9AD531F7}" type="presParOf" srcId="{E0EB64FB-8206-45EC-BBAC-99F116A9E17D}" destId="{C1E40B88-4B58-4FB7-BAA8-1F7FC224FDF3}" srcOrd="1" destOrd="0" presId="urn:microsoft.com/office/officeart/2005/8/layout/bList2"/>
    <dgm:cxn modelId="{AB0DE74F-83B1-46D8-8F5A-18365F9BBA8E}" type="presParOf" srcId="{E0EB64FB-8206-45EC-BBAC-99F116A9E17D}" destId="{3C4F71FA-223C-426A-987A-7EE1B1745CF4}" srcOrd="2" destOrd="0" presId="urn:microsoft.com/office/officeart/2005/8/layout/bList2"/>
    <dgm:cxn modelId="{9832861C-791A-44ED-94C1-4B706BE3B054}" type="presParOf" srcId="{E0EB64FB-8206-45EC-BBAC-99F116A9E17D}" destId="{D33A2D4A-E0C4-4E15-BFAF-673489CF5945}" srcOrd="3" destOrd="0" presId="urn:microsoft.com/office/officeart/2005/8/layout/bList2"/>
    <dgm:cxn modelId="{4EFEA843-496F-4729-B7B1-A138E49B2DCF}" type="presParOf" srcId="{7A7027E8-1336-4E2E-8ECC-7F264F39BB1F}" destId="{0AB5230D-5879-4D66-8664-16C366A32A0A}" srcOrd="1" destOrd="0" presId="urn:microsoft.com/office/officeart/2005/8/layout/bList2"/>
    <dgm:cxn modelId="{E5484DCC-7304-429B-973B-37B58D262D74}" type="presParOf" srcId="{7A7027E8-1336-4E2E-8ECC-7F264F39BB1F}" destId="{51098B68-51BD-41B4-BC6D-733CBFEAE404}" srcOrd="2" destOrd="0" presId="urn:microsoft.com/office/officeart/2005/8/layout/bList2"/>
    <dgm:cxn modelId="{495427C9-B725-4188-A43A-56AB0236C825}" type="presParOf" srcId="{51098B68-51BD-41B4-BC6D-733CBFEAE404}" destId="{E4B63AF3-C6DC-46F8-BDC7-A2F1FEC0D879}" srcOrd="0" destOrd="0" presId="urn:microsoft.com/office/officeart/2005/8/layout/bList2"/>
    <dgm:cxn modelId="{45441C67-B532-4E63-864F-A5B9D1EA5D8C}" type="presParOf" srcId="{51098B68-51BD-41B4-BC6D-733CBFEAE404}" destId="{27E80244-E5C1-4331-8384-D7BB4C419936}" srcOrd="1" destOrd="0" presId="urn:microsoft.com/office/officeart/2005/8/layout/bList2"/>
    <dgm:cxn modelId="{4A595944-8359-4AAA-B323-194B86E32B26}" type="presParOf" srcId="{51098B68-51BD-41B4-BC6D-733CBFEAE404}" destId="{C0603EDC-586B-413E-9436-538BFD5B7B0F}" srcOrd="2" destOrd="0" presId="urn:microsoft.com/office/officeart/2005/8/layout/bList2"/>
    <dgm:cxn modelId="{1FBBFAF8-F5CA-4F8C-BD86-27A12B0F13F6}" type="presParOf" srcId="{51098B68-51BD-41B4-BC6D-733CBFEAE404}" destId="{CFAE7DE1-81A2-41F5-867F-069266959EB8}" srcOrd="3" destOrd="0" presId="urn:microsoft.com/office/officeart/2005/8/layout/bList2"/>
    <dgm:cxn modelId="{0994C2EA-1BB7-45B1-83BD-B7417D31B3A5}" type="presParOf" srcId="{7A7027E8-1336-4E2E-8ECC-7F264F39BB1F}" destId="{4E94272A-25B9-4FB7-848A-B9FD210794F3}" srcOrd="3" destOrd="0" presId="urn:microsoft.com/office/officeart/2005/8/layout/bList2"/>
    <dgm:cxn modelId="{AD9EAC13-CBAC-428C-B113-0CD9D9F8897A}" type="presParOf" srcId="{7A7027E8-1336-4E2E-8ECC-7F264F39BB1F}" destId="{E826746F-726F-4570-8D72-3AD33B916C96}" srcOrd="4" destOrd="0" presId="urn:microsoft.com/office/officeart/2005/8/layout/bList2"/>
    <dgm:cxn modelId="{1235F2B3-1BD0-45AB-8D59-C62054AB762A}" type="presParOf" srcId="{E826746F-726F-4570-8D72-3AD33B916C96}" destId="{19B7E2E1-DD7E-4E76-B6D9-7788E5C7FDE9}" srcOrd="0" destOrd="0" presId="urn:microsoft.com/office/officeart/2005/8/layout/bList2"/>
    <dgm:cxn modelId="{09F9A759-42B3-4E00-A2CB-4E322C6BA450}" type="presParOf" srcId="{E826746F-726F-4570-8D72-3AD33B916C96}" destId="{591AD186-CE68-4A5B-8F3B-30A5AE6889A3}" srcOrd="1" destOrd="0" presId="urn:microsoft.com/office/officeart/2005/8/layout/bList2"/>
    <dgm:cxn modelId="{D6DC356D-4D4E-4DCC-97BA-E8369A9A935C}" type="presParOf" srcId="{E826746F-726F-4570-8D72-3AD33B916C96}" destId="{F0B4EFD4-8841-48EF-A39A-4DA8DED5A4E1}" srcOrd="2" destOrd="0" presId="urn:microsoft.com/office/officeart/2005/8/layout/bList2"/>
    <dgm:cxn modelId="{40A499A9-A878-4301-8BAA-F2DA5E9E6E37}" type="presParOf" srcId="{E826746F-726F-4570-8D72-3AD33B916C96}" destId="{F0B21447-C1F1-4D3F-B7B9-ED767C2FAC8B}" srcOrd="3" destOrd="0" presId="urn:microsoft.com/office/officeart/2005/8/layout/b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A034F61-0186-436B-AAC3-46274CC8B6A9}" type="doc">
      <dgm:prSet loTypeId="urn:microsoft.com/office/officeart/2005/8/layout/radial1" loCatId="cycle" qsTypeId="urn:microsoft.com/office/officeart/2005/8/quickstyle/simple1" qsCatId="simple" csTypeId="urn:microsoft.com/office/officeart/2005/8/colors/colorful5" csCatId="colorful" phldr="1"/>
      <dgm:spPr/>
      <dgm:t>
        <a:bodyPr/>
        <a:lstStyle/>
        <a:p>
          <a:endParaRPr lang="id-ID"/>
        </a:p>
      </dgm:t>
    </dgm:pt>
    <dgm:pt modelId="{617E71A6-879A-4490-9B6F-4163554692BD}">
      <dgm:prSet phldrT="[Text]" custT="1"/>
      <dgm:spPr/>
      <dgm:t>
        <a:bodyPr/>
        <a:lstStyle/>
        <a:p>
          <a:r>
            <a:rPr lang="id-ID" sz="1600" b="1" dirty="0" smtClean="0">
              <a:latin typeface="Times New Roman" pitchFamily="18" charset="0"/>
              <a:cs typeface="Times New Roman" pitchFamily="18" charset="0"/>
            </a:rPr>
            <a:t>Pasal 38 Piagam Mahkamah Internasional</a:t>
          </a:r>
          <a:endParaRPr lang="id-ID" sz="1600" dirty="0">
            <a:latin typeface="Times New Roman" pitchFamily="18" charset="0"/>
            <a:cs typeface="Times New Roman" pitchFamily="18" charset="0"/>
          </a:endParaRPr>
        </a:p>
      </dgm:t>
    </dgm:pt>
    <dgm:pt modelId="{222571E5-342C-41CE-A825-0E2CFAF48DA9}" type="parTrans" cxnId="{96218AF0-FCEB-4DB0-B3EE-ED72169FC2FA}">
      <dgm:prSet/>
      <dgm:spPr/>
      <dgm:t>
        <a:bodyPr/>
        <a:lstStyle/>
        <a:p>
          <a:endParaRPr lang="id-ID"/>
        </a:p>
      </dgm:t>
    </dgm:pt>
    <dgm:pt modelId="{DF0C4150-7B37-4A16-A254-8667A4C5F27E}" type="sibTrans" cxnId="{96218AF0-FCEB-4DB0-B3EE-ED72169FC2FA}">
      <dgm:prSet/>
      <dgm:spPr/>
      <dgm:t>
        <a:bodyPr/>
        <a:lstStyle/>
        <a:p>
          <a:endParaRPr lang="id-ID"/>
        </a:p>
      </dgm:t>
    </dgm:pt>
    <dgm:pt modelId="{5AC1E199-2089-44D2-BB4F-390FF9A8CBCC}">
      <dgm:prSet phldrT="[Text]" custT="1"/>
      <dgm:spPr/>
      <dgm:t>
        <a:bodyPr/>
        <a:lstStyle/>
        <a:p>
          <a:r>
            <a:rPr lang="id-ID" sz="1600" b="1" dirty="0" smtClean="0">
              <a:latin typeface="Times New Roman" pitchFamily="18" charset="0"/>
              <a:cs typeface="Times New Roman" pitchFamily="18" charset="0"/>
            </a:rPr>
            <a:t>Perjanjian Internasional </a:t>
          </a:r>
          <a:endParaRPr lang="id-ID" sz="1600" dirty="0">
            <a:latin typeface="Times New Roman" pitchFamily="18" charset="0"/>
            <a:cs typeface="Times New Roman" pitchFamily="18" charset="0"/>
          </a:endParaRPr>
        </a:p>
      </dgm:t>
    </dgm:pt>
    <dgm:pt modelId="{89E362E8-DA63-464F-80CD-9461184A2231}" type="parTrans" cxnId="{F8267494-07CC-4878-96A2-CE2107A6D140}">
      <dgm:prSet custT="1"/>
      <dgm:spPr/>
      <dgm:t>
        <a:bodyPr/>
        <a:lstStyle/>
        <a:p>
          <a:endParaRPr lang="id-ID" sz="1600">
            <a:latin typeface="Times New Roman" pitchFamily="18" charset="0"/>
            <a:cs typeface="Times New Roman" pitchFamily="18" charset="0"/>
          </a:endParaRPr>
        </a:p>
      </dgm:t>
    </dgm:pt>
    <dgm:pt modelId="{5DBDF844-9B75-4C30-B928-AD5643315B64}" type="sibTrans" cxnId="{F8267494-07CC-4878-96A2-CE2107A6D140}">
      <dgm:prSet/>
      <dgm:spPr/>
      <dgm:t>
        <a:bodyPr/>
        <a:lstStyle/>
        <a:p>
          <a:endParaRPr lang="id-ID"/>
        </a:p>
      </dgm:t>
    </dgm:pt>
    <dgm:pt modelId="{D2C14648-328B-473B-9A6B-6E554E517FB9}">
      <dgm:prSet phldrT="[Text]" custT="1"/>
      <dgm:spPr/>
      <dgm:t>
        <a:bodyPr/>
        <a:lstStyle/>
        <a:p>
          <a:r>
            <a:rPr lang="id-ID" sz="1600" b="1" dirty="0" smtClean="0">
              <a:latin typeface="Times New Roman" pitchFamily="18" charset="0"/>
              <a:cs typeface="Times New Roman" pitchFamily="18" charset="0"/>
            </a:rPr>
            <a:t>Kebiasaan-kebiasaan intenasional</a:t>
          </a:r>
          <a:endParaRPr lang="id-ID" sz="1600" dirty="0">
            <a:latin typeface="Times New Roman" pitchFamily="18" charset="0"/>
            <a:cs typeface="Times New Roman" pitchFamily="18" charset="0"/>
          </a:endParaRPr>
        </a:p>
      </dgm:t>
    </dgm:pt>
    <dgm:pt modelId="{9EE6E285-B5D7-4A5B-8FB9-44FE80F51CC6}" type="parTrans" cxnId="{AA99734E-3397-4E19-9172-C83EAD662821}">
      <dgm:prSet custT="1"/>
      <dgm:spPr/>
      <dgm:t>
        <a:bodyPr/>
        <a:lstStyle/>
        <a:p>
          <a:endParaRPr lang="id-ID" sz="1600">
            <a:latin typeface="Times New Roman" pitchFamily="18" charset="0"/>
            <a:cs typeface="Times New Roman" pitchFamily="18" charset="0"/>
          </a:endParaRPr>
        </a:p>
      </dgm:t>
    </dgm:pt>
    <dgm:pt modelId="{75E94A2C-3754-474C-B371-3DC1BD0F5482}" type="sibTrans" cxnId="{AA99734E-3397-4E19-9172-C83EAD662821}">
      <dgm:prSet/>
      <dgm:spPr/>
      <dgm:t>
        <a:bodyPr/>
        <a:lstStyle/>
        <a:p>
          <a:endParaRPr lang="id-ID"/>
        </a:p>
      </dgm:t>
    </dgm:pt>
    <dgm:pt modelId="{997E1B41-F221-4632-AB3C-F5F6D15B3E5D}">
      <dgm:prSet phldrT="[Text]" custT="1"/>
      <dgm:spPr/>
      <dgm:t>
        <a:bodyPr/>
        <a:lstStyle/>
        <a:p>
          <a:r>
            <a:rPr lang="id-ID" sz="1600" b="1" dirty="0" smtClean="0">
              <a:latin typeface="Times New Roman" pitchFamily="18" charset="0"/>
              <a:cs typeface="Times New Roman" pitchFamily="18" charset="0"/>
            </a:rPr>
            <a:t>yurisprudensi</a:t>
          </a:r>
          <a:endParaRPr lang="id-ID" sz="1600" dirty="0">
            <a:latin typeface="Times New Roman" pitchFamily="18" charset="0"/>
            <a:cs typeface="Times New Roman" pitchFamily="18" charset="0"/>
          </a:endParaRPr>
        </a:p>
      </dgm:t>
    </dgm:pt>
    <dgm:pt modelId="{92273818-8BCA-4D60-8CDD-7CAC1E47F93A}" type="parTrans" cxnId="{035F81BC-D8D1-4AB8-BE22-140D31F22260}">
      <dgm:prSet custT="1"/>
      <dgm:spPr/>
      <dgm:t>
        <a:bodyPr/>
        <a:lstStyle/>
        <a:p>
          <a:endParaRPr lang="id-ID" sz="1600">
            <a:latin typeface="Times New Roman" pitchFamily="18" charset="0"/>
            <a:cs typeface="Times New Roman" pitchFamily="18" charset="0"/>
          </a:endParaRPr>
        </a:p>
      </dgm:t>
    </dgm:pt>
    <dgm:pt modelId="{69D98F46-1132-49EF-A7F0-48D0BF0C8136}" type="sibTrans" cxnId="{035F81BC-D8D1-4AB8-BE22-140D31F22260}">
      <dgm:prSet/>
      <dgm:spPr/>
      <dgm:t>
        <a:bodyPr/>
        <a:lstStyle/>
        <a:p>
          <a:endParaRPr lang="id-ID"/>
        </a:p>
      </dgm:t>
    </dgm:pt>
    <dgm:pt modelId="{B9961D8C-06BE-4A79-B3EE-3E4DCAA13A7F}">
      <dgm:prSet phldrT="[Text]" custT="1"/>
      <dgm:spPr/>
      <dgm:t>
        <a:bodyPr/>
        <a:lstStyle/>
        <a:p>
          <a:r>
            <a:rPr lang="id-ID" sz="1600" b="1" dirty="0" smtClean="0">
              <a:latin typeface="Times New Roman" pitchFamily="18" charset="0"/>
              <a:cs typeface="Times New Roman" pitchFamily="18" charset="0"/>
            </a:rPr>
            <a:t>asas umum hukum yang diakui bangsa-bangsa beradab</a:t>
          </a:r>
          <a:endParaRPr lang="id-ID" sz="1600" dirty="0">
            <a:latin typeface="Times New Roman" pitchFamily="18" charset="0"/>
            <a:cs typeface="Times New Roman" pitchFamily="18" charset="0"/>
          </a:endParaRPr>
        </a:p>
      </dgm:t>
    </dgm:pt>
    <dgm:pt modelId="{43C17571-0D4C-49F7-A8F1-81D1B0E1F11E}" type="parTrans" cxnId="{FAA72151-0880-4098-AB74-F37EE26AAD4D}">
      <dgm:prSet custT="1"/>
      <dgm:spPr/>
      <dgm:t>
        <a:bodyPr/>
        <a:lstStyle/>
        <a:p>
          <a:endParaRPr lang="id-ID" sz="1600">
            <a:latin typeface="Times New Roman" pitchFamily="18" charset="0"/>
            <a:cs typeface="Times New Roman" pitchFamily="18" charset="0"/>
          </a:endParaRPr>
        </a:p>
      </dgm:t>
    </dgm:pt>
    <dgm:pt modelId="{78744BCC-E801-487A-BF4B-23BECB4B87DE}" type="sibTrans" cxnId="{FAA72151-0880-4098-AB74-F37EE26AAD4D}">
      <dgm:prSet/>
      <dgm:spPr/>
      <dgm:t>
        <a:bodyPr/>
        <a:lstStyle/>
        <a:p>
          <a:endParaRPr lang="id-ID"/>
        </a:p>
      </dgm:t>
    </dgm:pt>
    <dgm:pt modelId="{88010809-5950-43A8-B87E-15968723EF36}">
      <dgm:prSet custT="1"/>
      <dgm:spPr/>
      <dgm:t>
        <a:bodyPr/>
        <a:lstStyle/>
        <a:p>
          <a:r>
            <a:rPr lang="id-ID" sz="1600" b="1" dirty="0" smtClean="0">
              <a:latin typeface="Times New Roman" pitchFamily="18" charset="0"/>
              <a:cs typeface="Times New Roman" pitchFamily="18" charset="0"/>
            </a:rPr>
            <a:t>doktrin </a:t>
          </a:r>
          <a:endParaRPr lang="id-ID" sz="1600" dirty="0">
            <a:latin typeface="Times New Roman" pitchFamily="18" charset="0"/>
            <a:cs typeface="Times New Roman" pitchFamily="18" charset="0"/>
          </a:endParaRPr>
        </a:p>
      </dgm:t>
    </dgm:pt>
    <dgm:pt modelId="{364FFD75-5CCC-48AC-8528-E76B1F53AC4C}" type="parTrans" cxnId="{85E9A5BC-8B1F-4A35-9DC7-5EC7C2851FEC}">
      <dgm:prSet custT="1"/>
      <dgm:spPr/>
      <dgm:t>
        <a:bodyPr/>
        <a:lstStyle/>
        <a:p>
          <a:endParaRPr lang="id-ID" sz="1600">
            <a:latin typeface="Times New Roman" pitchFamily="18" charset="0"/>
            <a:cs typeface="Times New Roman" pitchFamily="18" charset="0"/>
          </a:endParaRPr>
        </a:p>
      </dgm:t>
    </dgm:pt>
    <dgm:pt modelId="{1EC1A7D0-6492-4C15-8B43-640E3CE98260}" type="sibTrans" cxnId="{85E9A5BC-8B1F-4A35-9DC7-5EC7C2851FEC}">
      <dgm:prSet/>
      <dgm:spPr/>
      <dgm:t>
        <a:bodyPr/>
        <a:lstStyle/>
        <a:p>
          <a:endParaRPr lang="id-ID"/>
        </a:p>
      </dgm:t>
    </dgm:pt>
    <dgm:pt modelId="{7A8BAAA8-3295-43A8-839E-13980C221C34}" type="pres">
      <dgm:prSet presAssocID="{3A034F61-0186-436B-AAC3-46274CC8B6A9}" presName="cycle" presStyleCnt="0">
        <dgm:presLayoutVars>
          <dgm:chMax val="1"/>
          <dgm:dir/>
          <dgm:animLvl val="ctr"/>
          <dgm:resizeHandles val="exact"/>
        </dgm:presLayoutVars>
      </dgm:prSet>
      <dgm:spPr/>
    </dgm:pt>
    <dgm:pt modelId="{32F95730-E637-485E-9EB5-CF3510CF4821}" type="pres">
      <dgm:prSet presAssocID="{617E71A6-879A-4490-9B6F-4163554692BD}" presName="centerShape" presStyleLbl="node0" presStyleIdx="0" presStyleCnt="1"/>
      <dgm:spPr/>
      <dgm:t>
        <a:bodyPr/>
        <a:lstStyle/>
        <a:p>
          <a:endParaRPr lang="id-ID"/>
        </a:p>
      </dgm:t>
    </dgm:pt>
    <dgm:pt modelId="{AB2883A8-3F6B-4C5C-AAA9-08EAD77D50F9}" type="pres">
      <dgm:prSet presAssocID="{89E362E8-DA63-464F-80CD-9461184A2231}" presName="Name9" presStyleLbl="parChTrans1D2" presStyleIdx="0" presStyleCnt="5"/>
      <dgm:spPr/>
    </dgm:pt>
    <dgm:pt modelId="{12EB5F89-6928-4602-8CBF-966AAE80098E}" type="pres">
      <dgm:prSet presAssocID="{89E362E8-DA63-464F-80CD-9461184A2231}" presName="connTx" presStyleLbl="parChTrans1D2" presStyleIdx="0" presStyleCnt="5"/>
      <dgm:spPr/>
    </dgm:pt>
    <dgm:pt modelId="{4EC54E58-7A3E-496B-A32E-BA549C036BD9}" type="pres">
      <dgm:prSet presAssocID="{5AC1E199-2089-44D2-BB4F-390FF9A8CBCC}" presName="node" presStyleLbl="node1" presStyleIdx="0" presStyleCnt="5">
        <dgm:presLayoutVars>
          <dgm:bulletEnabled val="1"/>
        </dgm:presLayoutVars>
      </dgm:prSet>
      <dgm:spPr/>
      <dgm:t>
        <a:bodyPr/>
        <a:lstStyle/>
        <a:p>
          <a:endParaRPr lang="id-ID"/>
        </a:p>
      </dgm:t>
    </dgm:pt>
    <dgm:pt modelId="{6B478FEF-5664-4ECC-A443-7E2849F08FAA}" type="pres">
      <dgm:prSet presAssocID="{9EE6E285-B5D7-4A5B-8FB9-44FE80F51CC6}" presName="Name9" presStyleLbl="parChTrans1D2" presStyleIdx="1" presStyleCnt="5"/>
      <dgm:spPr/>
    </dgm:pt>
    <dgm:pt modelId="{C126492D-FA8E-43BB-AAB7-61B064727423}" type="pres">
      <dgm:prSet presAssocID="{9EE6E285-B5D7-4A5B-8FB9-44FE80F51CC6}" presName="connTx" presStyleLbl="parChTrans1D2" presStyleIdx="1" presStyleCnt="5"/>
      <dgm:spPr/>
    </dgm:pt>
    <dgm:pt modelId="{A9FA2ADA-5F30-462A-BEFB-59D059A12FA1}" type="pres">
      <dgm:prSet presAssocID="{D2C14648-328B-473B-9A6B-6E554E517FB9}" presName="node" presStyleLbl="node1" presStyleIdx="1" presStyleCnt="5">
        <dgm:presLayoutVars>
          <dgm:bulletEnabled val="1"/>
        </dgm:presLayoutVars>
      </dgm:prSet>
      <dgm:spPr/>
      <dgm:t>
        <a:bodyPr/>
        <a:lstStyle/>
        <a:p>
          <a:endParaRPr lang="id-ID"/>
        </a:p>
      </dgm:t>
    </dgm:pt>
    <dgm:pt modelId="{5A0F293D-3298-4327-B706-21A002C99C6E}" type="pres">
      <dgm:prSet presAssocID="{92273818-8BCA-4D60-8CDD-7CAC1E47F93A}" presName="Name9" presStyleLbl="parChTrans1D2" presStyleIdx="2" presStyleCnt="5"/>
      <dgm:spPr/>
    </dgm:pt>
    <dgm:pt modelId="{5805BBEF-0E5E-4A7F-88D6-02A4F28EC4DE}" type="pres">
      <dgm:prSet presAssocID="{92273818-8BCA-4D60-8CDD-7CAC1E47F93A}" presName="connTx" presStyleLbl="parChTrans1D2" presStyleIdx="2" presStyleCnt="5"/>
      <dgm:spPr/>
    </dgm:pt>
    <dgm:pt modelId="{448C7F8B-7400-480E-9D72-485E3BF6477E}" type="pres">
      <dgm:prSet presAssocID="{997E1B41-F221-4632-AB3C-F5F6D15B3E5D}" presName="node" presStyleLbl="node1" presStyleIdx="2" presStyleCnt="5" custRadScaleRad="100195" custRadScaleInc="1931">
        <dgm:presLayoutVars>
          <dgm:bulletEnabled val="1"/>
        </dgm:presLayoutVars>
      </dgm:prSet>
      <dgm:spPr/>
      <dgm:t>
        <a:bodyPr/>
        <a:lstStyle/>
        <a:p>
          <a:endParaRPr lang="id-ID"/>
        </a:p>
      </dgm:t>
    </dgm:pt>
    <dgm:pt modelId="{E82ECC83-E660-49BD-90C5-5D96CCA7CC8D}" type="pres">
      <dgm:prSet presAssocID="{364FFD75-5CCC-48AC-8528-E76B1F53AC4C}" presName="Name9" presStyleLbl="parChTrans1D2" presStyleIdx="3" presStyleCnt="5"/>
      <dgm:spPr/>
    </dgm:pt>
    <dgm:pt modelId="{614E1898-4B72-4FD1-9755-E598528C1C5A}" type="pres">
      <dgm:prSet presAssocID="{364FFD75-5CCC-48AC-8528-E76B1F53AC4C}" presName="connTx" presStyleLbl="parChTrans1D2" presStyleIdx="3" presStyleCnt="5"/>
      <dgm:spPr/>
    </dgm:pt>
    <dgm:pt modelId="{04B4FF9C-FAB3-400F-A1AD-5A63CE39602B}" type="pres">
      <dgm:prSet presAssocID="{88010809-5950-43A8-B87E-15968723EF36}" presName="node" presStyleLbl="node1" presStyleIdx="3" presStyleCnt="5">
        <dgm:presLayoutVars>
          <dgm:bulletEnabled val="1"/>
        </dgm:presLayoutVars>
      </dgm:prSet>
      <dgm:spPr/>
      <dgm:t>
        <a:bodyPr/>
        <a:lstStyle/>
        <a:p>
          <a:endParaRPr lang="id-ID"/>
        </a:p>
      </dgm:t>
    </dgm:pt>
    <dgm:pt modelId="{68405DC2-AB7C-4149-8C0A-F03BDBEB409E}" type="pres">
      <dgm:prSet presAssocID="{43C17571-0D4C-49F7-A8F1-81D1B0E1F11E}" presName="Name9" presStyleLbl="parChTrans1D2" presStyleIdx="4" presStyleCnt="5"/>
      <dgm:spPr/>
    </dgm:pt>
    <dgm:pt modelId="{8352612C-8F33-474F-B48F-E92BC6EEB8F7}" type="pres">
      <dgm:prSet presAssocID="{43C17571-0D4C-49F7-A8F1-81D1B0E1F11E}" presName="connTx" presStyleLbl="parChTrans1D2" presStyleIdx="4" presStyleCnt="5"/>
      <dgm:spPr/>
    </dgm:pt>
    <dgm:pt modelId="{2FCB5601-4FEF-44A1-BB98-2335CC89961B}" type="pres">
      <dgm:prSet presAssocID="{B9961D8C-06BE-4A79-B3EE-3E4DCAA13A7F}" presName="node" presStyleLbl="node1" presStyleIdx="4" presStyleCnt="5">
        <dgm:presLayoutVars>
          <dgm:bulletEnabled val="1"/>
        </dgm:presLayoutVars>
      </dgm:prSet>
      <dgm:spPr/>
      <dgm:t>
        <a:bodyPr/>
        <a:lstStyle/>
        <a:p>
          <a:endParaRPr lang="id-ID"/>
        </a:p>
      </dgm:t>
    </dgm:pt>
  </dgm:ptLst>
  <dgm:cxnLst>
    <dgm:cxn modelId="{FAA72151-0880-4098-AB74-F37EE26AAD4D}" srcId="{617E71A6-879A-4490-9B6F-4163554692BD}" destId="{B9961D8C-06BE-4A79-B3EE-3E4DCAA13A7F}" srcOrd="4" destOrd="0" parTransId="{43C17571-0D4C-49F7-A8F1-81D1B0E1F11E}" sibTransId="{78744BCC-E801-487A-BF4B-23BECB4B87DE}"/>
    <dgm:cxn modelId="{90AB18BF-72F6-4DBF-B9C3-D272CB69880A}" type="presOf" srcId="{89E362E8-DA63-464F-80CD-9461184A2231}" destId="{AB2883A8-3F6B-4C5C-AAA9-08EAD77D50F9}" srcOrd="0" destOrd="0" presId="urn:microsoft.com/office/officeart/2005/8/layout/radial1"/>
    <dgm:cxn modelId="{1F22C298-7FBA-42BA-88ED-45018B235767}" type="presOf" srcId="{D2C14648-328B-473B-9A6B-6E554E517FB9}" destId="{A9FA2ADA-5F30-462A-BEFB-59D059A12FA1}" srcOrd="0" destOrd="0" presId="urn:microsoft.com/office/officeart/2005/8/layout/radial1"/>
    <dgm:cxn modelId="{3E0E480B-F7B1-46B0-9253-76EFF774BDEE}" type="presOf" srcId="{B9961D8C-06BE-4A79-B3EE-3E4DCAA13A7F}" destId="{2FCB5601-4FEF-44A1-BB98-2335CC89961B}" srcOrd="0" destOrd="0" presId="urn:microsoft.com/office/officeart/2005/8/layout/radial1"/>
    <dgm:cxn modelId="{13B72147-5FE1-4AA0-8577-0CB82F2F6D0E}" type="presOf" srcId="{89E362E8-DA63-464F-80CD-9461184A2231}" destId="{12EB5F89-6928-4602-8CBF-966AAE80098E}" srcOrd="1" destOrd="0" presId="urn:microsoft.com/office/officeart/2005/8/layout/radial1"/>
    <dgm:cxn modelId="{AA99734E-3397-4E19-9172-C83EAD662821}" srcId="{617E71A6-879A-4490-9B6F-4163554692BD}" destId="{D2C14648-328B-473B-9A6B-6E554E517FB9}" srcOrd="1" destOrd="0" parTransId="{9EE6E285-B5D7-4A5B-8FB9-44FE80F51CC6}" sibTransId="{75E94A2C-3754-474C-B371-3DC1BD0F5482}"/>
    <dgm:cxn modelId="{96218AF0-FCEB-4DB0-B3EE-ED72169FC2FA}" srcId="{3A034F61-0186-436B-AAC3-46274CC8B6A9}" destId="{617E71A6-879A-4490-9B6F-4163554692BD}" srcOrd="0" destOrd="0" parTransId="{222571E5-342C-41CE-A825-0E2CFAF48DA9}" sibTransId="{DF0C4150-7B37-4A16-A254-8667A4C5F27E}"/>
    <dgm:cxn modelId="{6B70DA34-38C2-449E-9773-169679C1D4F0}" type="presOf" srcId="{5AC1E199-2089-44D2-BB4F-390FF9A8CBCC}" destId="{4EC54E58-7A3E-496B-A32E-BA549C036BD9}" srcOrd="0" destOrd="0" presId="urn:microsoft.com/office/officeart/2005/8/layout/radial1"/>
    <dgm:cxn modelId="{0CF18C7C-FEDC-4E8A-AEE1-668224C91271}" type="presOf" srcId="{3A034F61-0186-436B-AAC3-46274CC8B6A9}" destId="{7A8BAAA8-3295-43A8-839E-13980C221C34}" srcOrd="0" destOrd="0" presId="urn:microsoft.com/office/officeart/2005/8/layout/radial1"/>
    <dgm:cxn modelId="{F8267494-07CC-4878-96A2-CE2107A6D140}" srcId="{617E71A6-879A-4490-9B6F-4163554692BD}" destId="{5AC1E199-2089-44D2-BB4F-390FF9A8CBCC}" srcOrd="0" destOrd="0" parTransId="{89E362E8-DA63-464F-80CD-9461184A2231}" sibTransId="{5DBDF844-9B75-4C30-B928-AD5643315B64}"/>
    <dgm:cxn modelId="{8605DDC2-E09E-4071-B1EB-0D6A2BB45BE0}" type="presOf" srcId="{364FFD75-5CCC-48AC-8528-E76B1F53AC4C}" destId="{E82ECC83-E660-49BD-90C5-5D96CCA7CC8D}" srcOrd="0" destOrd="0" presId="urn:microsoft.com/office/officeart/2005/8/layout/radial1"/>
    <dgm:cxn modelId="{0F59DA91-B4A2-49A6-B114-B2A8339EA3B7}" type="presOf" srcId="{997E1B41-F221-4632-AB3C-F5F6D15B3E5D}" destId="{448C7F8B-7400-480E-9D72-485E3BF6477E}" srcOrd="0" destOrd="0" presId="urn:microsoft.com/office/officeart/2005/8/layout/radial1"/>
    <dgm:cxn modelId="{BECF705E-40AC-48FA-A4CA-08C97A0EF899}" type="presOf" srcId="{617E71A6-879A-4490-9B6F-4163554692BD}" destId="{32F95730-E637-485E-9EB5-CF3510CF4821}" srcOrd="0" destOrd="0" presId="urn:microsoft.com/office/officeart/2005/8/layout/radial1"/>
    <dgm:cxn modelId="{1D3ABF93-1796-42A3-AC05-D90D4ABA36DF}" type="presOf" srcId="{92273818-8BCA-4D60-8CDD-7CAC1E47F93A}" destId="{5805BBEF-0E5E-4A7F-88D6-02A4F28EC4DE}" srcOrd="1" destOrd="0" presId="urn:microsoft.com/office/officeart/2005/8/layout/radial1"/>
    <dgm:cxn modelId="{85E9A5BC-8B1F-4A35-9DC7-5EC7C2851FEC}" srcId="{617E71A6-879A-4490-9B6F-4163554692BD}" destId="{88010809-5950-43A8-B87E-15968723EF36}" srcOrd="3" destOrd="0" parTransId="{364FFD75-5CCC-48AC-8528-E76B1F53AC4C}" sibTransId="{1EC1A7D0-6492-4C15-8B43-640E3CE98260}"/>
    <dgm:cxn modelId="{C6FBEBAA-3361-40C7-98EB-EE76F67B48B8}" type="presOf" srcId="{43C17571-0D4C-49F7-A8F1-81D1B0E1F11E}" destId="{68405DC2-AB7C-4149-8C0A-F03BDBEB409E}" srcOrd="0" destOrd="0" presId="urn:microsoft.com/office/officeart/2005/8/layout/radial1"/>
    <dgm:cxn modelId="{FA64AF43-8279-4210-AF5F-35EA85CFB922}" type="presOf" srcId="{43C17571-0D4C-49F7-A8F1-81D1B0E1F11E}" destId="{8352612C-8F33-474F-B48F-E92BC6EEB8F7}" srcOrd="1" destOrd="0" presId="urn:microsoft.com/office/officeart/2005/8/layout/radial1"/>
    <dgm:cxn modelId="{08EC0EBF-7A70-4B05-BAB2-42550FFEB0ED}" type="presOf" srcId="{92273818-8BCA-4D60-8CDD-7CAC1E47F93A}" destId="{5A0F293D-3298-4327-B706-21A002C99C6E}" srcOrd="0" destOrd="0" presId="urn:microsoft.com/office/officeart/2005/8/layout/radial1"/>
    <dgm:cxn modelId="{B92E6EE3-BDC2-4430-9719-BC265E570D38}" type="presOf" srcId="{9EE6E285-B5D7-4A5B-8FB9-44FE80F51CC6}" destId="{6B478FEF-5664-4ECC-A443-7E2849F08FAA}" srcOrd="0" destOrd="0" presId="urn:microsoft.com/office/officeart/2005/8/layout/radial1"/>
    <dgm:cxn modelId="{035F81BC-D8D1-4AB8-BE22-140D31F22260}" srcId="{617E71A6-879A-4490-9B6F-4163554692BD}" destId="{997E1B41-F221-4632-AB3C-F5F6D15B3E5D}" srcOrd="2" destOrd="0" parTransId="{92273818-8BCA-4D60-8CDD-7CAC1E47F93A}" sibTransId="{69D98F46-1132-49EF-A7F0-48D0BF0C8136}"/>
    <dgm:cxn modelId="{7CBEBB63-680A-4397-BA3C-AD8A6DE33F5E}" type="presOf" srcId="{88010809-5950-43A8-B87E-15968723EF36}" destId="{04B4FF9C-FAB3-400F-A1AD-5A63CE39602B}" srcOrd="0" destOrd="0" presId="urn:microsoft.com/office/officeart/2005/8/layout/radial1"/>
    <dgm:cxn modelId="{D4E4B205-0C1A-48D8-BE1E-9B38E53E9EF0}" type="presOf" srcId="{364FFD75-5CCC-48AC-8528-E76B1F53AC4C}" destId="{614E1898-4B72-4FD1-9755-E598528C1C5A}" srcOrd="1" destOrd="0" presId="urn:microsoft.com/office/officeart/2005/8/layout/radial1"/>
    <dgm:cxn modelId="{7A5FD84C-583B-4E01-88CB-045C4614F083}" type="presOf" srcId="{9EE6E285-B5D7-4A5B-8FB9-44FE80F51CC6}" destId="{C126492D-FA8E-43BB-AAB7-61B064727423}" srcOrd="1" destOrd="0" presId="urn:microsoft.com/office/officeart/2005/8/layout/radial1"/>
    <dgm:cxn modelId="{9143C607-58D0-440D-BFAE-E8FF47B8B1E5}" type="presParOf" srcId="{7A8BAAA8-3295-43A8-839E-13980C221C34}" destId="{32F95730-E637-485E-9EB5-CF3510CF4821}" srcOrd="0" destOrd="0" presId="urn:microsoft.com/office/officeart/2005/8/layout/radial1"/>
    <dgm:cxn modelId="{4605FB58-942A-440A-8E94-CCE74B71B7D8}" type="presParOf" srcId="{7A8BAAA8-3295-43A8-839E-13980C221C34}" destId="{AB2883A8-3F6B-4C5C-AAA9-08EAD77D50F9}" srcOrd="1" destOrd="0" presId="urn:microsoft.com/office/officeart/2005/8/layout/radial1"/>
    <dgm:cxn modelId="{906EFBDA-5CE8-4ECA-BC8A-A0FE7EE6C16D}" type="presParOf" srcId="{AB2883A8-3F6B-4C5C-AAA9-08EAD77D50F9}" destId="{12EB5F89-6928-4602-8CBF-966AAE80098E}" srcOrd="0" destOrd="0" presId="urn:microsoft.com/office/officeart/2005/8/layout/radial1"/>
    <dgm:cxn modelId="{DAF93FB7-ABA2-4C9A-8CA8-32E3837E1320}" type="presParOf" srcId="{7A8BAAA8-3295-43A8-839E-13980C221C34}" destId="{4EC54E58-7A3E-496B-A32E-BA549C036BD9}" srcOrd="2" destOrd="0" presId="urn:microsoft.com/office/officeart/2005/8/layout/radial1"/>
    <dgm:cxn modelId="{87B6F138-259A-47F3-9D13-6519D60FFDAD}" type="presParOf" srcId="{7A8BAAA8-3295-43A8-839E-13980C221C34}" destId="{6B478FEF-5664-4ECC-A443-7E2849F08FAA}" srcOrd="3" destOrd="0" presId="urn:microsoft.com/office/officeart/2005/8/layout/radial1"/>
    <dgm:cxn modelId="{B996B66B-1224-47BA-9FA7-9668275AFC71}" type="presParOf" srcId="{6B478FEF-5664-4ECC-A443-7E2849F08FAA}" destId="{C126492D-FA8E-43BB-AAB7-61B064727423}" srcOrd="0" destOrd="0" presId="urn:microsoft.com/office/officeart/2005/8/layout/radial1"/>
    <dgm:cxn modelId="{C6FAB96C-8583-4B32-BE9B-02E73A4167E8}" type="presParOf" srcId="{7A8BAAA8-3295-43A8-839E-13980C221C34}" destId="{A9FA2ADA-5F30-462A-BEFB-59D059A12FA1}" srcOrd="4" destOrd="0" presId="urn:microsoft.com/office/officeart/2005/8/layout/radial1"/>
    <dgm:cxn modelId="{BE71C755-5ABD-4523-8C98-98A03B613DF6}" type="presParOf" srcId="{7A8BAAA8-3295-43A8-839E-13980C221C34}" destId="{5A0F293D-3298-4327-B706-21A002C99C6E}" srcOrd="5" destOrd="0" presId="urn:microsoft.com/office/officeart/2005/8/layout/radial1"/>
    <dgm:cxn modelId="{11B76AC2-252E-4683-837A-0D8839C93B64}" type="presParOf" srcId="{5A0F293D-3298-4327-B706-21A002C99C6E}" destId="{5805BBEF-0E5E-4A7F-88D6-02A4F28EC4DE}" srcOrd="0" destOrd="0" presId="urn:microsoft.com/office/officeart/2005/8/layout/radial1"/>
    <dgm:cxn modelId="{5F2E0254-11A4-42EB-B485-CD45F4FDA124}" type="presParOf" srcId="{7A8BAAA8-3295-43A8-839E-13980C221C34}" destId="{448C7F8B-7400-480E-9D72-485E3BF6477E}" srcOrd="6" destOrd="0" presId="urn:microsoft.com/office/officeart/2005/8/layout/radial1"/>
    <dgm:cxn modelId="{F916F36D-D8CB-447A-8367-49C81CD1F14C}" type="presParOf" srcId="{7A8BAAA8-3295-43A8-839E-13980C221C34}" destId="{E82ECC83-E660-49BD-90C5-5D96CCA7CC8D}" srcOrd="7" destOrd="0" presId="urn:microsoft.com/office/officeart/2005/8/layout/radial1"/>
    <dgm:cxn modelId="{1ADC4838-9F49-4B8C-BAA9-D4A0FAE5A501}" type="presParOf" srcId="{E82ECC83-E660-49BD-90C5-5D96CCA7CC8D}" destId="{614E1898-4B72-4FD1-9755-E598528C1C5A}" srcOrd="0" destOrd="0" presId="urn:microsoft.com/office/officeart/2005/8/layout/radial1"/>
    <dgm:cxn modelId="{5EF5DF49-6500-464D-BDA1-1AAC3B199627}" type="presParOf" srcId="{7A8BAAA8-3295-43A8-839E-13980C221C34}" destId="{04B4FF9C-FAB3-400F-A1AD-5A63CE39602B}" srcOrd="8" destOrd="0" presId="urn:microsoft.com/office/officeart/2005/8/layout/radial1"/>
    <dgm:cxn modelId="{FE3A0E24-A5FE-4BBB-8B8D-3626CF99169F}" type="presParOf" srcId="{7A8BAAA8-3295-43A8-839E-13980C221C34}" destId="{68405DC2-AB7C-4149-8C0A-F03BDBEB409E}" srcOrd="9" destOrd="0" presId="urn:microsoft.com/office/officeart/2005/8/layout/radial1"/>
    <dgm:cxn modelId="{0B55E6B7-859B-48D7-AE91-3D22E7CFF097}" type="presParOf" srcId="{68405DC2-AB7C-4149-8C0A-F03BDBEB409E}" destId="{8352612C-8F33-474F-B48F-E92BC6EEB8F7}" srcOrd="0" destOrd="0" presId="urn:microsoft.com/office/officeart/2005/8/layout/radial1"/>
    <dgm:cxn modelId="{3BECE5BE-1C6E-4B94-80B3-E40204F2F818}" type="presParOf" srcId="{7A8BAAA8-3295-43A8-839E-13980C221C34}" destId="{2FCB5601-4FEF-44A1-BB98-2335CC89961B}" srcOrd="10" destOrd="0" presId="urn:microsoft.com/office/officeart/2005/8/layout/radial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EA9AAE1-EA7D-48E6-B26D-C778846782FF}" type="doc">
      <dgm:prSet loTypeId="urn:microsoft.com/office/officeart/2005/8/layout/radial1" loCatId="cycle" qsTypeId="urn:microsoft.com/office/officeart/2005/8/quickstyle/simple1" qsCatId="simple" csTypeId="urn:microsoft.com/office/officeart/2005/8/colors/colorful2" csCatId="colorful" phldr="1"/>
      <dgm:spPr/>
      <dgm:t>
        <a:bodyPr/>
        <a:lstStyle/>
        <a:p>
          <a:endParaRPr lang="id-ID"/>
        </a:p>
      </dgm:t>
    </dgm:pt>
    <dgm:pt modelId="{EEF981B4-4188-4296-BF7B-500C93609F35}">
      <dgm:prSet phldrT="[Text]"/>
      <dgm:spPr/>
      <dgm:t>
        <a:bodyPr/>
        <a:lstStyle/>
        <a:p>
          <a:r>
            <a:rPr lang="id-ID" dirty="0" smtClean="0">
              <a:latin typeface="Times New Roman" pitchFamily="18" charset="0"/>
              <a:cs typeface="Times New Roman" pitchFamily="18" charset="0"/>
            </a:rPr>
            <a:t>Hpi</a:t>
          </a:r>
          <a:endParaRPr lang="id-ID" dirty="0">
            <a:latin typeface="Times New Roman" pitchFamily="18" charset="0"/>
            <a:cs typeface="Times New Roman" pitchFamily="18" charset="0"/>
          </a:endParaRPr>
        </a:p>
      </dgm:t>
    </dgm:pt>
    <dgm:pt modelId="{92569C20-9D17-46E1-9AD6-5A3D2A75C65E}" type="parTrans" cxnId="{566E2D09-6EF8-4399-80CE-F64F0A3568BC}">
      <dgm:prSet/>
      <dgm:spPr/>
      <dgm:t>
        <a:bodyPr/>
        <a:lstStyle/>
        <a:p>
          <a:endParaRPr lang="id-ID"/>
        </a:p>
      </dgm:t>
    </dgm:pt>
    <dgm:pt modelId="{27E2FFEB-ECAD-4236-B44B-CE87002374FE}" type="sibTrans" cxnId="{566E2D09-6EF8-4399-80CE-F64F0A3568BC}">
      <dgm:prSet/>
      <dgm:spPr/>
      <dgm:t>
        <a:bodyPr/>
        <a:lstStyle/>
        <a:p>
          <a:endParaRPr lang="id-ID"/>
        </a:p>
      </dgm:t>
    </dgm:pt>
    <dgm:pt modelId="{6DCD0663-8D48-45A4-A1A7-1E4661801C0D}">
      <dgm:prSet phldrT="[Text]"/>
      <dgm:spPr/>
      <dgm:t>
        <a:bodyPr/>
        <a:lstStyle/>
        <a:p>
          <a:r>
            <a:rPr lang="id-ID" b="1" dirty="0" smtClean="0">
              <a:latin typeface="Times New Roman" pitchFamily="18" charset="0"/>
              <a:cs typeface="Times New Roman" pitchFamily="18" charset="0"/>
            </a:rPr>
            <a:t>Hukum Nasional</a:t>
          </a:r>
          <a:endParaRPr lang="id-ID" dirty="0">
            <a:latin typeface="Times New Roman" pitchFamily="18" charset="0"/>
            <a:cs typeface="Times New Roman" pitchFamily="18" charset="0"/>
          </a:endParaRPr>
        </a:p>
      </dgm:t>
    </dgm:pt>
    <dgm:pt modelId="{CBB94D92-2009-4D91-ADCB-515468594CC1}" type="parTrans" cxnId="{DAD55FE5-D121-4CAD-BBA3-6939513C85C6}">
      <dgm:prSet/>
      <dgm:spPr/>
      <dgm:t>
        <a:bodyPr/>
        <a:lstStyle/>
        <a:p>
          <a:endParaRPr lang="id-ID" dirty="0">
            <a:latin typeface="Times New Roman" pitchFamily="18" charset="0"/>
            <a:cs typeface="Times New Roman" pitchFamily="18" charset="0"/>
          </a:endParaRPr>
        </a:p>
      </dgm:t>
    </dgm:pt>
    <dgm:pt modelId="{0BA87AAD-6EE0-49CB-8EF6-C313CE352424}" type="sibTrans" cxnId="{DAD55FE5-D121-4CAD-BBA3-6939513C85C6}">
      <dgm:prSet/>
      <dgm:spPr/>
      <dgm:t>
        <a:bodyPr/>
        <a:lstStyle/>
        <a:p>
          <a:endParaRPr lang="id-ID"/>
        </a:p>
      </dgm:t>
    </dgm:pt>
    <dgm:pt modelId="{445EE4FA-4639-4868-93BE-E6EA2AE48680}" type="pres">
      <dgm:prSet presAssocID="{BEA9AAE1-EA7D-48E6-B26D-C778846782FF}" presName="cycle" presStyleCnt="0">
        <dgm:presLayoutVars>
          <dgm:chMax val="1"/>
          <dgm:dir/>
          <dgm:animLvl val="ctr"/>
          <dgm:resizeHandles val="exact"/>
        </dgm:presLayoutVars>
      </dgm:prSet>
      <dgm:spPr/>
    </dgm:pt>
    <dgm:pt modelId="{384D575A-D920-4F7A-B600-370D2F4E816A}" type="pres">
      <dgm:prSet presAssocID="{EEF981B4-4188-4296-BF7B-500C93609F35}" presName="centerShape" presStyleLbl="node0" presStyleIdx="0" presStyleCnt="1"/>
      <dgm:spPr/>
    </dgm:pt>
    <dgm:pt modelId="{C115BF11-EDDE-42D1-BD51-F9B4FF4994E9}" type="pres">
      <dgm:prSet presAssocID="{CBB94D92-2009-4D91-ADCB-515468594CC1}" presName="Name9" presStyleLbl="parChTrans1D2" presStyleIdx="0" presStyleCnt="1"/>
      <dgm:spPr/>
    </dgm:pt>
    <dgm:pt modelId="{34094457-CBB4-44A6-8BB5-960E16CDC824}" type="pres">
      <dgm:prSet presAssocID="{CBB94D92-2009-4D91-ADCB-515468594CC1}" presName="connTx" presStyleLbl="parChTrans1D2" presStyleIdx="0" presStyleCnt="1"/>
      <dgm:spPr/>
    </dgm:pt>
    <dgm:pt modelId="{80FAE2C6-D60F-4643-91F6-DE2F62B778C0}" type="pres">
      <dgm:prSet presAssocID="{6DCD0663-8D48-45A4-A1A7-1E4661801C0D}" presName="node" presStyleLbl="node1" presStyleIdx="0" presStyleCnt="1">
        <dgm:presLayoutVars>
          <dgm:bulletEnabled val="1"/>
        </dgm:presLayoutVars>
      </dgm:prSet>
      <dgm:spPr/>
      <dgm:t>
        <a:bodyPr/>
        <a:lstStyle/>
        <a:p>
          <a:endParaRPr lang="id-ID"/>
        </a:p>
      </dgm:t>
    </dgm:pt>
  </dgm:ptLst>
  <dgm:cxnLst>
    <dgm:cxn modelId="{B6E63DAC-E53A-4CAE-A8B1-FB7232705CB7}" type="presOf" srcId="{CBB94D92-2009-4D91-ADCB-515468594CC1}" destId="{C115BF11-EDDE-42D1-BD51-F9B4FF4994E9}" srcOrd="0" destOrd="0" presId="urn:microsoft.com/office/officeart/2005/8/layout/radial1"/>
    <dgm:cxn modelId="{3C13804B-CCC9-4137-AAAE-A293E052F299}" type="presOf" srcId="{EEF981B4-4188-4296-BF7B-500C93609F35}" destId="{384D575A-D920-4F7A-B600-370D2F4E816A}" srcOrd="0" destOrd="0" presId="urn:microsoft.com/office/officeart/2005/8/layout/radial1"/>
    <dgm:cxn modelId="{63644FDB-1773-4C91-AA7F-762A9AC7FC32}" type="presOf" srcId="{CBB94D92-2009-4D91-ADCB-515468594CC1}" destId="{34094457-CBB4-44A6-8BB5-960E16CDC824}" srcOrd="1" destOrd="0" presId="urn:microsoft.com/office/officeart/2005/8/layout/radial1"/>
    <dgm:cxn modelId="{DAD55FE5-D121-4CAD-BBA3-6939513C85C6}" srcId="{EEF981B4-4188-4296-BF7B-500C93609F35}" destId="{6DCD0663-8D48-45A4-A1A7-1E4661801C0D}" srcOrd="0" destOrd="0" parTransId="{CBB94D92-2009-4D91-ADCB-515468594CC1}" sibTransId="{0BA87AAD-6EE0-49CB-8EF6-C313CE352424}"/>
    <dgm:cxn modelId="{566E2D09-6EF8-4399-80CE-F64F0A3568BC}" srcId="{BEA9AAE1-EA7D-48E6-B26D-C778846782FF}" destId="{EEF981B4-4188-4296-BF7B-500C93609F35}" srcOrd="0" destOrd="0" parTransId="{92569C20-9D17-46E1-9AD6-5A3D2A75C65E}" sibTransId="{27E2FFEB-ECAD-4236-B44B-CE87002374FE}"/>
    <dgm:cxn modelId="{3864001A-BC97-496C-AB5A-B6A2D56C4BEF}" type="presOf" srcId="{6DCD0663-8D48-45A4-A1A7-1E4661801C0D}" destId="{80FAE2C6-D60F-4643-91F6-DE2F62B778C0}" srcOrd="0" destOrd="0" presId="urn:microsoft.com/office/officeart/2005/8/layout/radial1"/>
    <dgm:cxn modelId="{E0A43C0C-C2CF-4721-936D-19814840CA89}" type="presOf" srcId="{BEA9AAE1-EA7D-48E6-B26D-C778846782FF}" destId="{445EE4FA-4639-4868-93BE-E6EA2AE48680}" srcOrd="0" destOrd="0" presId="urn:microsoft.com/office/officeart/2005/8/layout/radial1"/>
    <dgm:cxn modelId="{3C5115B9-A2A1-4C64-B7EF-36F6EC3EEC0E}" type="presParOf" srcId="{445EE4FA-4639-4868-93BE-E6EA2AE48680}" destId="{384D575A-D920-4F7A-B600-370D2F4E816A}" srcOrd="0" destOrd="0" presId="urn:microsoft.com/office/officeart/2005/8/layout/radial1"/>
    <dgm:cxn modelId="{EE17474A-F73C-4E4E-9660-9EFA19301268}" type="presParOf" srcId="{445EE4FA-4639-4868-93BE-E6EA2AE48680}" destId="{C115BF11-EDDE-42D1-BD51-F9B4FF4994E9}" srcOrd="1" destOrd="0" presId="urn:microsoft.com/office/officeart/2005/8/layout/radial1"/>
    <dgm:cxn modelId="{D434EDC3-0EB0-425E-BBD6-86404876E1BE}" type="presParOf" srcId="{C115BF11-EDDE-42D1-BD51-F9B4FF4994E9}" destId="{34094457-CBB4-44A6-8BB5-960E16CDC824}" srcOrd="0" destOrd="0" presId="urn:microsoft.com/office/officeart/2005/8/layout/radial1"/>
    <dgm:cxn modelId="{3CB12714-507E-406D-AE12-96D062FDEDEB}" type="presParOf" srcId="{445EE4FA-4639-4868-93BE-E6EA2AE48680}" destId="{80FAE2C6-D60F-4643-91F6-DE2F62B778C0}" srcOrd="2" destOrd="0" presId="urn:microsoft.com/office/officeart/2005/8/layout/radial1"/>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961F051-CECF-4CB5-B8F0-683F92ED46C2}" type="doc">
      <dgm:prSet loTypeId="urn:microsoft.com/office/officeart/2005/8/layout/gear1" loCatId="process" qsTypeId="urn:microsoft.com/office/officeart/2005/8/quickstyle/simple1" qsCatId="simple" csTypeId="urn:microsoft.com/office/officeart/2005/8/colors/accent2_3" csCatId="accent2" phldr="1"/>
      <dgm:spPr/>
    </dgm:pt>
    <dgm:pt modelId="{3050ECE7-A3D4-463A-9866-AADEEC998816}">
      <dgm:prSet phldrT="[Text]"/>
      <dgm:spPr/>
      <dgm:t>
        <a:bodyPr/>
        <a:lstStyle/>
        <a:p>
          <a:r>
            <a:rPr lang="id-ID" dirty="0" smtClean="0">
              <a:latin typeface="Times New Roman" pitchFamily="18" charset="0"/>
              <a:ea typeface="Tahoma" pitchFamily="34" charset="0"/>
              <a:cs typeface="Times New Roman" pitchFamily="18" charset="0"/>
            </a:rPr>
            <a:t>Landasan Sosiologis </a:t>
          </a:r>
          <a:endParaRPr lang="id-ID" dirty="0"/>
        </a:p>
      </dgm:t>
    </dgm:pt>
    <dgm:pt modelId="{5A315C55-870C-4A30-95D1-25A49568C55E}" type="parTrans" cxnId="{CCE72E92-8A10-4BEA-9F2E-390D48BEA76F}">
      <dgm:prSet/>
      <dgm:spPr/>
      <dgm:t>
        <a:bodyPr/>
        <a:lstStyle/>
        <a:p>
          <a:endParaRPr lang="id-ID"/>
        </a:p>
      </dgm:t>
    </dgm:pt>
    <dgm:pt modelId="{E57F47F4-3523-4B67-BE2C-7DCD1822B37E}" type="sibTrans" cxnId="{CCE72E92-8A10-4BEA-9F2E-390D48BEA76F}">
      <dgm:prSet/>
      <dgm:spPr/>
      <dgm:t>
        <a:bodyPr/>
        <a:lstStyle/>
        <a:p>
          <a:endParaRPr lang="id-ID" dirty="0"/>
        </a:p>
      </dgm:t>
    </dgm:pt>
    <dgm:pt modelId="{4F426095-B29A-4B4D-94A5-4AA8FC6638F3}">
      <dgm:prSet phldrT="[Text]"/>
      <dgm:spPr/>
      <dgm:t>
        <a:bodyPr/>
        <a:lstStyle/>
        <a:p>
          <a:r>
            <a:rPr lang="id-ID" dirty="0" smtClean="0">
              <a:latin typeface="Times New Roman" pitchFamily="18" charset="0"/>
              <a:ea typeface="Tahoma" pitchFamily="34" charset="0"/>
              <a:cs typeface="Times New Roman" pitchFamily="18" charset="0"/>
            </a:rPr>
            <a:t>Masyarakat Internasional</a:t>
          </a:r>
          <a:endParaRPr lang="id-ID" dirty="0"/>
        </a:p>
      </dgm:t>
    </dgm:pt>
    <dgm:pt modelId="{FFE0B1C7-3CF9-4368-B6D4-19A41D29D406}" type="parTrans" cxnId="{9B08984C-A088-41E1-8346-6180D761E684}">
      <dgm:prSet/>
      <dgm:spPr/>
      <dgm:t>
        <a:bodyPr/>
        <a:lstStyle/>
        <a:p>
          <a:endParaRPr lang="id-ID"/>
        </a:p>
      </dgm:t>
    </dgm:pt>
    <dgm:pt modelId="{1F3C827A-6813-4557-9F24-5664CB0534B6}" type="sibTrans" cxnId="{9B08984C-A088-41E1-8346-6180D761E684}">
      <dgm:prSet/>
      <dgm:spPr/>
      <dgm:t>
        <a:bodyPr/>
        <a:lstStyle/>
        <a:p>
          <a:endParaRPr lang="id-ID" dirty="0"/>
        </a:p>
      </dgm:t>
    </dgm:pt>
    <dgm:pt modelId="{415374A1-FBBA-4CEF-AABB-BE2CFB5BDF91}">
      <dgm:prSet phldrT="[Text]"/>
      <dgm:spPr/>
      <dgm:t>
        <a:bodyPr/>
        <a:lstStyle/>
        <a:p>
          <a:r>
            <a:rPr lang="id-ID" dirty="0" smtClean="0">
              <a:latin typeface="Times New Roman" pitchFamily="18" charset="0"/>
              <a:ea typeface="Tahoma" pitchFamily="34" charset="0"/>
              <a:cs typeface="Times New Roman" pitchFamily="18" charset="0"/>
            </a:rPr>
            <a:t>Hukum Internasional </a:t>
          </a:r>
          <a:endParaRPr lang="id-ID" dirty="0"/>
        </a:p>
      </dgm:t>
    </dgm:pt>
    <dgm:pt modelId="{B6833038-0525-41F9-9D3E-AAAB85D11510}" type="parTrans" cxnId="{7A2F6BE0-01B3-4C33-A674-97955896B5CD}">
      <dgm:prSet/>
      <dgm:spPr/>
      <dgm:t>
        <a:bodyPr/>
        <a:lstStyle/>
        <a:p>
          <a:endParaRPr lang="id-ID"/>
        </a:p>
      </dgm:t>
    </dgm:pt>
    <dgm:pt modelId="{40CFC959-5439-4F01-B645-0E292C74D1BC}" type="sibTrans" cxnId="{7A2F6BE0-01B3-4C33-A674-97955896B5CD}">
      <dgm:prSet/>
      <dgm:spPr/>
      <dgm:t>
        <a:bodyPr/>
        <a:lstStyle/>
        <a:p>
          <a:endParaRPr lang="id-ID" dirty="0"/>
        </a:p>
      </dgm:t>
    </dgm:pt>
    <dgm:pt modelId="{E85F020C-3260-42A0-A915-1A48B634D117}" type="pres">
      <dgm:prSet presAssocID="{4961F051-CECF-4CB5-B8F0-683F92ED46C2}" presName="composite" presStyleCnt="0">
        <dgm:presLayoutVars>
          <dgm:chMax val="3"/>
          <dgm:animLvl val="lvl"/>
          <dgm:resizeHandles val="exact"/>
        </dgm:presLayoutVars>
      </dgm:prSet>
      <dgm:spPr/>
    </dgm:pt>
    <dgm:pt modelId="{D49541DE-56A6-424C-A6E2-F0CAA872C529}" type="pres">
      <dgm:prSet presAssocID="{3050ECE7-A3D4-463A-9866-AADEEC998816}" presName="gear1" presStyleLbl="node1" presStyleIdx="0" presStyleCnt="3">
        <dgm:presLayoutVars>
          <dgm:chMax val="1"/>
          <dgm:bulletEnabled val="1"/>
        </dgm:presLayoutVars>
      </dgm:prSet>
      <dgm:spPr/>
      <dgm:t>
        <a:bodyPr/>
        <a:lstStyle/>
        <a:p>
          <a:endParaRPr lang="id-ID"/>
        </a:p>
      </dgm:t>
    </dgm:pt>
    <dgm:pt modelId="{0EAA268E-B257-4F11-BA1C-C462B723231A}" type="pres">
      <dgm:prSet presAssocID="{3050ECE7-A3D4-463A-9866-AADEEC998816}" presName="gear1srcNode" presStyleLbl="node1" presStyleIdx="0" presStyleCnt="3"/>
      <dgm:spPr/>
    </dgm:pt>
    <dgm:pt modelId="{37AD14FD-508C-469E-AB27-A40062855C51}" type="pres">
      <dgm:prSet presAssocID="{3050ECE7-A3D4-463A-9866-AADEEC998816}" presName="gear1dstNode" presStyleLbl="node1" presStyleIdx="0" presStyleCnt="3"/>
      <dgm:spPr/>
    </dgm:pt>
    <dgm:pt modelId="{1223A017-E384-4395-9C63-4D6D42457884}" type="pres">
      <dgm:prSet presAssocID="{4F426095-B29A-4B4D-94A5-4AA8FC6638F3}" presName="gear2" presStyleLbl="node1" presStyleIdx="1" presStyleCnt="3">
        <dgm:presLayoutVars>
          <dgm:chMax val="1"/>
          <dgm:bulletEnabled val="1"/>
        </dgm:presLayoutVars>
      </dgm:prSet>
      <dgm:spPr/>
      <dgm:t>
        <a:bodyPr/>
        <a:lstStyle/>
        <a:p>
          <a:endParaRPr lang="id-ID"/>
        </a:p>
      </dgm:t>
    </dgm:pt>
    <dgm:pt modelId="{76F68FBD-6390-495F-8542-4B9975AD20C6}" type="pres">
      <dgm:prSet presAssocID="{4F426095-B29A-4B4D-94A5-4AA8FC6638F3}" presName="gear2srcNode" presStyleLbl="node1" presStyleIdx="1" presStyleCnt="3"/>
      <dgm:spPr/>
    </dgm:pt>
    <dgm:pt modelId="{103C7280-7EFE-4D4E-B73E-44FAAFEB0ED8}" type="pres">
      <dgm:prSet presAssocID="{4F426095-B29A-4B4D-94A5-4AA8FC6638F3}" presName="gear2dstNode" presStyleLbl="node1" presStyleIdx="1" presStyleCnt="3"/>
      <dgm:spPr/>
    </dgm:pt>
    <dgm:pt modelId="{CB86620E-20CB-4B80-9547-046182D348C1}" type="pres">
      <dgm:prSet presAssocID="{415374A1-FBBA-4CEF-AABB-BE2CFB5BDF91}" presName="gear3" presStyleLbl="node1" presStyleIdx="2" presStyleCnt="3"/>
      <dgm:spPr/>
      <dgm:t>
        <a:bodyPr/>
        <a:lstStyle/>
        <a:p>
          <a:endParaRPr lang="id-ID"/>
        </a:p>
      </dgm:t>
    </dgm:pt>
    <dgm:pt modelId="{4B27BF34-0822-4C6A-B08B-A134AE5F93F8}" type="pres">
      <dgm:prSet presAssocID="{415374A1-FBBA-4CEF-AABB-BE2CFB5BDF91}" presName="gear3tx" presStyleLbl="node1" presStyleIdx="2" presStyleCnt="3">
        <dgm:presLayoutVars>
          <dgm:chMax val="1"/>
          <dgm:bulletEnabled val="1"/>
        </dgm:presLayoutVars>
      </dgm:prSet>
      <dgm:spPr/>
      <dgm:t>
        <a:bodyPr/>
        <a:lstStyle/>
        <a:p>
          <a:endParaRPr lang="id-ID"/>
        </a:p>
      </dgm:t>
    </dgm:pt>
    <dgm:pt modelId="{09339A6D-60CC-400E-9FBD-5CB1334A1F5E}" type="pres">
      <dgm:prSet presAssocID="{415374A1-FBBA-4CEF-AABB-BE2CFB5BDF91}" presName="gear3srcNode" presStyleLbl="node1" presStyleIdx="2" presStyleCnt="3"/>
      <dgm:spPr/>
    </dgm:pt>
    <dgm:pt modelId="{9F38C2BB-6826-42FD-B4CB-49134369DEED}" type="pres">
      <dgm:prSet presAssocID="{415374A1-FBBA-4CEF-AABB-BE2CFB5BDF91}" presName="gear3dstNode" presStyleLbl="node1" presStyleIdx="2" presStyleCnt="3"/>
      <dgm:spPr/>
    </dgm:pt>
    <dgm:pt modelId="{92B9C0A1-8A93-4E7C-995C-91DF8FF9D256}" type="pres">
      <dgm:prSet presAssocID="{E57F47F4-3523-4B67-BE2C-7DCD1822B37E}" presName="connector1" presStyleLbl="sibTrans2D1" presStyleIdx="0" presStyleCnt="3"/>
      <dgm:spPr/>
    </dgm:pt>
    <dgm:pt modelId="{F3DA277D-D1E4-41E4-B438-203080CF9524}" type="pres">
      <dgm:prSet presAssocID="{1F3C827A-6813-4557-9F24-5664CB0534B6}" presName="connector2" presStyleLbl="sibTrans2D1" presStyleIdx="1" presStyleCnt="3"/>
      <dgm:spPr/>
    </dgm:pt>
    <dgm:pt modelId="{781ED96C-B126-42A8-A7EF-8C175DD43D8E}" type="pres">
      <dgm:prSet presAssocID="{40CFC959-5439-4F01-B645-0E292C74D1BC}" presName="connector3" presStyleLbl="sibTrans2D1" presStyleIdx="2" presStyleCnt="3"/>
      <dgm:spPr/>
    </dgm:pt>
  </dgm:ptLst>
  <dgm:cxnLst>
    <dgm:cxn modelId="{0230FBF8-8D0C-4A15-9B72-E7B58EE6D65F}" type="presOf" srcId="{415374A1-FBBA-4CEF-AABB-BE2CFB5BDF91}" destId="{4B27BF34-0822-4C6A-B08B-A134AE5F93F8}" srcOrd="1" destOrd="0" presId="urn:microsoft.com/office/officeart/2005/8/layout/gear1"/>
    <dgm:cxn modelId="{7A7BEA91-38B0-431D-8DCA-4832CF0587B8}" type="presOf" srcId="{4F426095-B29A-4B4D-94A5-4AA8FC6638F3}" destId="{103C7280-7EFE-4D4E-B73E-44FAAFEB0ED8}" srcOrd="2" destOrd="0" presId="urn:microsoft.com/office/officeart/2005/8/layout/gear1"/>
    <dgm:cxn modelId="{CE5C1E0C-0F27-4192-91B6-2E414BBEB5C1}" type="presOf" srcId="{415374A1-FBBA-4CEF-AABB-BE2CFB5BDF91}" destId="{CB86620E-20CB-4B80-9547-046182D348C1}" srcOrd="0" destOrd="0" presId="urn:microsoft.com/office/officeart/2005/8/layout/gear1"/>
    <dgm:cxn modelId="{A89488C2-62F4-4F57-94BD-F296D750D4B7}" type="presOf" srcId="{40CFC959-5439-4F01-B645-0E292C74D1BC}" destId="{781ED96C-B126-42A8-A7EF-8C175DD43D8E}" srcOrd="0" destOrd="0" presId="urn:microsoft.com/office/officeart/2005/8/layout/gear1"/>
    <dgm:cxn modelId="{6F993981-2628-406C-BD8D-9D0F6CD9D3DF}" type="presOf" srcId="{3050ECE7-A3D4-463A-9866-AADEEC998816}" destId="{37AD14FD-508C-469E-AB27-A40062855C51}" srcOrd="2" destOrd="0" presId="urn:microsoft.com/office/officeart/2005/8/layout/gear1"/>
    <dgm:cxn modelId="{EEE3C860-04EC-4F22-8799-5435F511A940}" type="presOf" srcId="{E57F47F4-3523-4B67-BE2C-7DCD1822B37E}" destId="{92B9C0A1-8A93-4E7C-995C-91DF8FF9D256}" srcOrd="0" destOrd="0" presId="urn:microsoft.com/office/officeart/2005/8/layout/gear1"/>
    <dgm:cxn modelId="{B77670FB-94A1-4027-B50A-C9949ECA81CD}" type="presOf" srcId="{4F426095-B29A-4B4D-94A5-4AA8FC6638F3}" destId="{76F68FBD-6390-495F-8542-4B9975AD20C6}" srcOrd="1" destOrd="0" presId="urn:microsoft.com/office/officeart/2005/8/layout/gear1"/>
    <dgm:cxn modelId="{9F688233-2F48-4315-BA90-C9EF9F8B9A85}" type="presOf" srcId="{3050ECE7-A3D4-463A-9866-AADEEC998816}" destId="{D49541DE-56A6-424C-A6E2-F0CAA872C529}" srcOrd="0" destOrd="0" presId="urn:microsoft.com/office/officeart/2005/8/layout/gear1"/>
    <dgm:cxn modelId="{36010A1E-0B37-402C-9ED5-1DEA93E82630}" type="presOf" srcId="{4F426095-B29A-4B4D-94A5-4AA8FC6638F3}" destId="{1223A017-E384-4395-9C63-4D6D42457884}" srcOrd="0" destOrd="0" presId="urn:microsoft.com/office/officeart/2005/8/layout/gear1"/>
    <dgm:cxn modelId="{B68D4E71-960E-4860-BD5F-026ABE2578DA}" type="presOf" srcId="{1F3C827A-6813-4557-9F24-5664CB0534B6}" destId="{F3DA277D-D1E4-41E4-B438-203080CF9524}" srcOrd="0" destOrd="0" presId="urn:microsoft.com/office/officeart/2005/8/layout/gear1"/>
    <dgm:cxn modelId="{03A57117-8F64-45FB-BE6D-774F5D4A0F84}" type="presOf" srcId="{4961F051-CECF-4CB5-B8F0-683F92ED46C2}" destId="{E85F020C-3260-42A0-A915-1A48B634D117}" srcOrd="0" destOrd="0" presId="urn:microsoft.com/office/officeart/2005/8/layout/gear1"/>
    <dgm:cxn modelId="{1E02BDF9-C603-4287-A290-188A7E221E80}" type="presOf" srcId="{3050ECE7-A3D4-463A-9866-AADEEC998816}" destId="{0EAA268E-B257-4F11-BA1C-C462B723231A}" srcOrd="1" destOrd="0" presId="urn:microsoft.com/office/officeart/2005/8/layout/gear1"/>
    <dgm:cxn modelId="{CCE72E92-8A10-4BEA-9F2E-390D48BEA76F}" srcId="{4961F051-CECF-4CB5-B8F0-683F92ED46C2}" destId="{3050ECE7-A3D4-463A-9866-AADEEC998816}" srcOrd="0" destOrd="0" parTransId="{5A315C55-870C-4A30-95D1-25A49568C55E}" sibTransId="{E57F47F4-3523-4B67-BE2C-7DCD1822B37E}"/>
    <dgm:cxn modelId="{7A2F6BE0-01B3-4C33-A674-97955896B5CD}" srcId="{4961F051-CECF-4CB5-B8F0-683F92ED46C2}" destId="{415374A1-FBBA-4CEF-AABB-BE2CFB5BDF91}" srcOrd="2" destOrd="0" parTransId="{B6833038-0525-41F9-9D3E-AAAB85D11510}" sibTransId="{40CFC959-5439-4F01-B645-0E292C74D1BC}"/>
    <dgm:cxn modelId="{147CA539-B1F1-4D3E-9B3D-9EF735A4D142}" type="presOf" srcId="{415374A1-FBBA-4CEF-AABB-BE2CFB5BDF91}" destId="{09339A6D-60CC-400E-9FBD-5CB1334A1F5E}" srcOrd="2" destOrd="0" presId="urn:microsoft.com/office/officeart/2005/8/layout/gear1"/>
    <dgm:cxn modelId="{7C9A1147-BA17-482E-8934-335F2243A2CA}" type="presOf" srcId="{415374A1-FBBA-4CEF-AABB-BE2CFB5BDF91}" destId="{9F38C2BB-6826-42FD-B4CB-49134369DEED}" srcOrd="3" destOrd="0" presId="urn:microsoft.com/office/officeart/2005/8/layout/gear1"/>
    <dgm:cxn modelId="{9B08984C-A088-41E1-8346-6180D761E684}" srcId="{4961F051-CECF-4CB5-B8F0-683F92ED46C2}" destId="{4F426095-B29A-4B4D-94A5-4AA8FC6638F3}" srcOrd="1" destOrd="0" parTransId="{FFE0B1C7-3CF9-4368-B6D4-19A41D29D406}" sibTransId="{1F3C827A-6813-4557-9F24-5664CB0534B6}"/>
    <dgm:cxn modelId="{E97F3C63-6F4B-4B6A-989D-778C365B9D9B}" type="presParOf" srcId="{E85F020C-3260-42A0-A915-1A48B634D117}" destId="{D49541DE-56A6-424C-A6E2-F0CAA872C529}" srcOrd="0" destOrd="0" presId="urn:microsoft.com/office/officeart/2005/8/layout/gear1"/>
    <dgm:cxn modelId="{6192615B-15D8-4522-AF59-F024DAF59404}" type="presParOf" srcId="{E85F020C-3260-42A0-A915-1A48B634D117}" destId="{0EAA268E-B257-4F11-BA1C-C462B723231A}" srcOrd="1" destOrd="0" presId="urn:microsoft.com/office/officeart/2005/8/layout/gear1"/>
    <dgm:cxn modelId="{99FAB4DF-F337-400D-8B5C-314ACBC7A162}" type="presParOf" srcId="{E85F020C-3260-42A0-A915-1A48B634D117}" destId="{37AD14FD-508C-469E-AB27-A40062855C51}" srcOrd="2" destOrd="0" presId="urn:microsoft.com/office/officeart/2005/8/layout/gear1"/>
    <dgm:cxn modelId="{259C28E0-B64F-4661-8232-F792FB04220B}" type="presParOf" srcId="{E85F020C-3260-42A0-A915-1A48B634D117}" destId="{1223A017-E384-4395-9C63-4D6D42457884}" srcOrd="3" destOrd="0" presId="urn:microsoft.com/office/officeart/2005/8/layout/gear1"/>
    <dgm:cxn modelId="{72EC00B7-E66C-4D23-9AED-127E07356632}" type="presParOf" srcId="{E85F020C-3260-42A0-A915-1A48B634D117}" destId="{76F68FBD-6390-495F-8542-4B9975AD20C6}" srcOrd="4" destOrd="0" presId="urn:microsoft.com/office/officeart/2005/8/layout/gear1"/>
    <dgm:cxn modelId="{C13B40F1-D8E5-4C01-9BE6-A46D32F8CB08}" type="presParOf" srcId="{E85F020C-3260-42A0-A915-1A48B634D117}" destId="{103C7280-7EFE-4D4E-B73E-44FAAFEB0ED8}" srcOrd="5" destOrd="0" presId="urn:microsoft.com/office/officeart/2005/8/layout/gear1"/>
    <dgm:cxn modelId="{B3F73E89-C229-400B-ABF3-6772078A7DEC}" type="presParOf" srcId="{E85F020C-3260-42A0-A915-1A48B634D117}" destId="{CB86620E-20CB-4B80-9547-046182D348C1}" srcOrd="6" destOrd="0" presId="urn:microsoft.com/office/officeart/2005/8/layout/gear1"/>
    <dgm:cxn modelId="{61616D4F-5D9E-4927-ACC6-8570866B50F4}" type="presParOf" srcId="{E85F020C-3260-42A0-A915-1A48B634D117}" destId="{4B27BF34-0822-4C6A-B08B-A134AE5F93F8}" srcOrd="7" destOrd="0" presId="urn:microsoft.com/office/officeart/2005/8/layout/gear1"/>
    <dgm:cxn modelId="{4B4EED5D-48D4-4D8C-8F17-141FE3E0CF4D}" type="presParOf" srcId="{E85F020C-3260-42A0-A915-1A48B634D117}" destId="{09339A6D-60CC-400E-9FBD-5CB1334A1F5E}" srcOrd="8" destOrd="0" presId="urn:microsoft.com/office/officeart/2005/8/layout/gear1"/>
    <dgm:cxn modelId="{E07CF41A-7340-43EC-8B52-1ED825619EBE}" type="presParOf" srcId="{E85F020C-3260-42A0-A915-1A48B634D117}" destId="{9F38C2BB-6826-42FD-B4CB-49134369DEED}" srcOrd="9" destOrd="0" presId="urn:microsoft.com/office/officeart/2005/8/layout/gear1"/>
    <dgm:cxn modelId="{6FB0C16D-2D2D-4AA4-AADC-D18346433C73}" type="presParOf" srcId="{E85F020C-3260-42A0-A915-1A48B634D117}" destId="{92B9C0A1-8A93-4E7C-995C-91DF8FF9D256}" srcOrd="10" destOrd="0" presId="urn:microsoft.com/office/officeart/2005/8/layout/gear1"/>
    <dgm:cxn modelId="{73EA70FB-6334-445D-9F54-20D099F79327}" type="presParOf" srcId="{E85F020C-3260-42A0-A915-1A48B634D117}" destId="{F3DA277D-D1E4-41E4-B438-203080CF9524}" srcOrd="11" destOrd="0" presId="urn:microsoft.com/office/officeart/2005/8/layout/gear1"/>
    <dgm:cxn modelId="{8C9A9FEA-695B-4D4A-986E-8EE59B2BB38A}" type="presParOf" srcId="{E85F020C-3260-42A0-A915-1A48B634D117}" destId="{781ED96C-B126-42A8-A7EF-8C175DD43D8E}" srcOrd="12" destOrd="0" presId="urn:microsoft.com/office/officeart/2005/8/layout/gear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1C61E31-37F5-4C73-9BD7-81A014F3F4F9}" type="doc">
      <dgm:prSet loTypeId="urn:microsoft.com/office/officeart/2005/8/layout/funnel1" loCatId="process" qsTypeId="urn:microsoft.com/office/officeart/2005/8/quickstyle/simple1" qsCatId="simple" csTypeId="urn:microsoft.com/office/officeart/2005/8/colors/colorful1" csCatId="colorful" phldr="1"/>
      <dgm:spPr/>
      <dgm:t>
        <a:bodyPr/>
        <a:lstStyle/>
        <a:p>
          <a:endParaRPr lang="id-ID"/>
        </a:p>
      </dgm:t>
    </dgm:pt>
    <dgm:pt modelId="{B9E899BB-2ED1-4402-89B3-6717A6F35A94}">
      <dgm:prSet phldrT="[Text]" custT="1"/>
      <dgm:spPr/>
      <dgm:t>
        <a:bodyPr/>
        <a:lstStyle/>
        <a:p>
          <a:r>
            <a:rPr lang="id-ID" sz="1600" dirty="0" smtClean="0">
              <a:latin typeface="Times New Roman" pitchFamily="18" charset="0"/>
              <a:cs typeface="Times New Roman" pitchFamily="18" charset="0"/>
            </a:rPr>
            <a:t>Kepentingan</a:t>
          </a:r>
          <a:endParaRPr lang="id-ID" sz="1600" dirty="0">
            <a:latin typeface="Times New Roman" pitchFamily="18" charset="0"/>
            <a:cs typeface="Times New Roman" pitchFamily="18" charset="0"/>
          </a:endParaRPr>
        </a:p>
      </dgm:t>
    </dgm:pt>
    <dgm:pt modelId="{E593195B-E248-45F0-8D81-71B39A354C67}" type="parTrans" cxnId="{095E8875-6A21-4952-A4BD-7EC6D927DAC1}">
      <dgm:prSet/>
      <dgm:spPr/>
      <dgm:t>
        <a:bodyPr/>
        <a:lstStyle/>
        <a:p>
          <a:endParaRPr lang="id-ID"/>
        </a:p>
      </dgm:t>
    </dgm:pt>
    <dgm:pt modelId="{DBFCA771-3960-4C0E-A1A8-A40FAA0B0CD3}" type="sibTrans" cxnId="{095E8875-6A21-4952-A4BD-7EC6D927DAC1}">
      <dgm:prSet/>
      <dgm:spPr/>
      <dgm:t>
        <a:bodyPr/>
        <a:lstStyle/>
        <a:p>
          <a:endParaRPr lang="id-ID"/>
        </a:p>
      </dgm:t>
    </dgm:pt>
    <dgm:pt modelId="{4AE0A9F4-CDA0-4B21-853F-451D7BA422F8}">
      <dgm:prSet phldrT="[Text]" custT="1"/>
      <dgm:spPr/>
      <dgm:t>
        <a:bodyPr/>
        <a:lstStyle/>
        <a:p>
          <a:r>
            <a:rPr lang="id-ID" sz="1600" dirty="0" smtClean="0">
              <a:latin typeface="Times New Roman" pitchFamily="18" charset="0"/>
              <a:cs typeface="Times New Roman" pitchFamily="18" charset="0"/>
            </a:rPr>
            <a:t>Negara</a:t>
          </a:r>
          <a:endParaRPr lang="id-ID" sz="1600" dirty="0">
            <a:latin typeface="Times New Roman" pitchFamily="18" charset="0"/>
            <a:cs typeface="Times New Roman" pitchFamily="18" charset="0"/>
          </a:endParaRPr>
        </a:p>
      </dgm:t>
    </dgm:pt>
    <dgm:pt modelId="{A0EFF48D-D7C6-40BB-89E3-D82FB3454E03}" type="parTrans" cxnId="{E7675C81-260A-44B3-B75D-361A1D45D4F4}">
      <dgm:prSet/>
      <dgm:spPr/>
      <dgm:t>
        <a:bodyPr/>
        <a:lstStyle/>
        <a:p>
          <a:endParaRPr lang="id-ID"/>
        </a:p>
      </dgm:t>
    </dgm:pt>
    <dgm:pt modelId="{E08D4540-DB1E-4D62-B6D4-4096511DB28F}" type="sibTrans" cxnId="{E7675C81-260A-44B3-B75D-361A1D45D4F4}">
      <dgm:prSet/>
      <dgm:spPr/>
      <dgm:t>
        <a:bodyPr/>
        <a:lstStyle/>
        <a:p>
          <a:endParaRPr lang="id-ID"/>
        </a:p>
      </dgm:t>
    </dgm:pt>
    <dgm:pt modelId="{2E39ED9C-623B-4DFC-A8D6-37A1A184B90D}">
      <dgm:prSet phldrT="[Text]" custT="1"/>
      <dgm:spPr/>
      <dgm:t>
        <a:bodyPr/>
        <a:lstStyle/>
        <a:p>
          <a:r>
            <a:rPr lang="id-ID" sz="1600" dirty="0" smtClean="0">
              <a:latin typeface="Times New Roman" pitchFamily="18" charset="0"/>
              <a:ea typeface="Tahoma" pitchFamily="34" charset="0"/>
              <a:cs typeface="Times New Roman" pitchFamily="18" charset="0"/>
            </a:rPr>
            <a:t>Hubungan Secara Tetap Dan Terus-menerus</a:t>
          </a:r>
          <a:endParaRPr lang="id-ID" sz="1600" dirty="0">
            <a:latin typeface="Times New Roman" pitchFamily="18" charset="0"/>
            <a:cs typeface="Times New Roman" pitchFamily="18" charset="0"/>
          </a:endParaRPr>
        </a:p>
      </dgm:t>
    </dgm:pt>
    <dgm:pt modelId="{F4D083BC-12A2-4C62-886D-0C67989E0EFA}" type="parTrans" cxnId="{63BC6310-C5B9-4022-B8E8-7CAE99582625}">
      <dgm:prSet/>
      <dgm:spPr/>
      <dgm:t>
        <a:bodyPr/>
        <a:lstStyle/>
        <a:p>
          <a:endParaRPr lang="id-ID"/>
        </a:p>
      </dgm:t>
    </dgm:pt>
    <dgm:pt modelId="{07222DDD-04B7-469D-A661-323BF2664C55}" type="sibTrans" cxnId="{63BC6310-C5B9-4022-B8E8-7CAE99582625}">
      <dgm:prSet/>
      <dgm:spPr/>
      <dgm:t>
        <a:bodyPr/>
        <a:lstStyle/>
        <a:p>
          <a:endParaRPr lang="id-ID"/>
        </a:p>
      </dgm:t>
    </dgm:pt>
    <dgm:pt modelId="{C60911EF-9F5F-4554-B3C8-B583440C477E}">
      <dgm:prSet phldrT="[Text]" custT="1"/>
      <dgm:spPr/>
      <dgm:t>
        <a:bodyPr/>
        <a:lstStyle/>
        <a:p>
          <a:r>
            <a:rPr lang="id-ID" sz="2800" b="1" dirty="0" smtClean="0">
              <a:latin typeface="Times New Roman" pitchFamily="18" charset="0"/>
              <a:cs typeface="Times New Roman" pitchFamily="18" charset="0"/>
            </a:rPr>
            <a:t>Masyarakat Internasional</a:t>
          </a:r>
          <a:endParaRPr lang="id-ID" sz="2800" b="1" dirty="0">
            <a:latin typeface="Times New Roman" pitchFamily="18" charset="0"/>
            <a:cs typeface="Times New Roman" pitchFamily="18" charset="0"/>
          </a:endParaRPr>
        </a:p>
      </dgm:t>
    </dgm:pt>
    <dgm:pt modelId="{6E1CDD13-25B1-4479-BBD6-A7B82CD411DC}" type="parTrans" cxnId="{27115240-D1C3-4153-885C-BC2EAA28729D}">
      <dgm:prSet/>
      <dgm:spPr/>
      <dgm:t>
        <a:bodyPr/>
        <a:lstStyle/>
        <a:p>
          <a:endParaRPr lang="id-ID"/>
        </a:p>
      </dgm:t>
    </dgm:pt>
    <dgm:pt modelId="{D9C0A39F-ED4A-489F-BA53-F7FFCC9531FE}" type="sibTrans" cxnId="{27115240-D1C3-4153-885C-BC2EAA28729D}">
      <dgm:prSet/>
      <dgm:spPr/>
      <dgm:t>
        <a:bodyPr/>
        <a:lstStyle/>
        <a:p>
          <a:endParaRPr lang="id-ID"/>
        </a:p>
      </dgm:t>
    </dgm:pt>
    <dgm:pt modelId="{A405A8A0-8757-4D42-861A-6A9D5A9BC906}" type="pres">
      <dgm:prSet presAssocID="{61C61E31-37F5-4C73-9BD7-81A014F3F4F9}" presName="Name0" presStyleCnt="0">
        <dgm:presLayoutVars>
          <dgm:chMax val="4"/>
          <dgm:resizeHandles val="exact"/>
        </dgm:presLayoutVars>
      </dgm:prSet>
      <dgm:spPr/>
    </dgm:pt>
    <dgm:pt modelId="{ACD3A41B-3879-45FF-8F22-C346E3DA62BB}" type="pres">
      <dgm:prSet presAssocID="{61C61E31-37F5-4C73-9BD7-81A014F3F4F9}" presName="ellipse" presStyleLbl="trBgShp" presStyleIdx="0" presStyleCnt="1"/>
      <dgm:spPr/>
    </dgm:pt>
    <dgm:pt modelId="{7B49259F-17F3-47A1-8841-AD2BD4A74078}" type="pres">
      <dgm:prSet presAssocID="{61C61E31-37F5-4C73-9BD7-81A014F3F4F9}" presName="arrow1" presStyleLbl="fgShp" presStyleIdx="0" presStyleCnt="1"/>
      <dgm:spPr/>
    </dgm:pt>
    <dgm:pt modelId="{83EBE0F1-38A5-40ED-8CCD-E27AB14FC153}" type="pres">
      <dgm:prSet presAssocID="{61C61E31-37F5-4C73-9BD7-81A014F3F4F9}" presName="rectangle" presStyleLbl="revTx" presStyleIdx="0" presStyleCnt="1" custScaleX="190920">
        <dgm:presLayoutVars>
          <dgm:bulletEnabled val="1"/>
        </dgm:presLayoutVars>
      </dgm:prSet>
      <dgm:spPr/>
    </dgm:pt>
    <dgm:pt modelId="{AB7901D2-787B-4058-82E1-B2568C75B623}" type="pres">
      <dgm:prSet presAssocID="{4AE0A9F4-CDA0-4B21-853F-451D7BA422F8}" presName="item1" presStyleLbl="node1" presStyleIdx="0" presStyleCnt="3">
        <dgm:presLayoutVars>
          <dgm:bulletEnabled val="1"/>
        </dgm:presLayoutVars>
      </dgm:prSet>
      <dgm:spPr/>
      <dgm:t>
        <a:bodyPr/>
        <a:lstStyle/>
        <a:p>
          <a:endParaRPr lang="id-ID"/>
        </a:p>
      </dgm:t>
    </dgm:pt>
    <dgm:pt modelId="{AD9A3219-9259-4A6B-9C91-8DF4EC5730AA}" type="pres">
      <dgm:prSet presAssocID="{2E39ED9C-623B-4DFC-A8D6-37A1A184B90D}" presName="item2" presStyleLbl="node1" presStyleIdx="1" presStyleCnt="3">
        <dgm:presLayoutVars>
          <dgm:bulletEnabled val="1"/>
        </dgm:presLayoutVars>
      </dgm:prSet>
      <dgm:spPr/>
      <dgm:t>
        <a:bodyPr/>
        <a:lstStyle/>
        <a:p>
          <a:endParaRPr lang="id-ID"/>
        </a:p>
      </dgm:t>
    </dgm:pt>
    <dgm:pt modelId="{649AAB58-D59C-4069-BC2D-CD70E4687C19}" type="pres">
      <dgm:prSet presAssocID="{C60911EF-9F5F-4554-B3C8-B583440C477E}" presName="item3" presStyleLbl="node1" presStyleIdx="2" presStyleCnt="3" custLinFactNeighborX="-6044" custLinFactNeighborY="15523">
        <dgm:presLayoutVars>
          <dgm:bulletEnabled val="1"/>
        </dgm:presLayoutVars>
      </dgm:prSet>
      <dgm:spPr/>
    </dgm:pt>
    <dgm:pt modelId="{121F8780-B133-483F-AEE1-B6DF8216BB50}" type="pres">
      <dgm:prSet presAssocID="{61C61E31-37F5-4C73-9BD7-81A014F3F4F9}" presName="funnel" presStyleLbl="trAlignAcc1" presStyleIdx="0" presStyleCnt="1" custLinFactNeighborX="906" custLinFactNeighborY="10"/>
      <dgm:spPr/>
    </dgm:pt>
  </dgm:ptLst>
  <dgm:cxnLst>
    <dgm:cxn modelId="{E7675C81-260A-44B3-B75D-361A1D45D4F4}" srcId="{61C61E31-37F5-4C73-9BD7-81A014F3F4F9}" destId="{4AE0A9F4-CDA0-4B21-853F-451D7BA422F8}" srcOrd="1" destOrd="0" parTransId="{A0EFF48D-D7C6-40BB-89E3-D82FB3454E03}" sibTransId="{E08D4540-DB1E-4D62-B6D4-4096511DB28F}"/>
    <dgm:cxn modelId="{095E8875-6A21-4952-A4BD-7EC6D927DAC1}" srcId="{61C61E31-37F5-4C73-9BD7-81A014F3F4F9}" destId="{B9E899BB-2ED1-4402-89B3-6717A6F35A94}" srcOrd="0" destOrd="0" parTransId="{E593195B-E248-45F0-8D81-71B39A354C67}" sibTransId="{DBFCA771-3960-4C0E-A1A8-A40FAA0B0CD3}"/>
    <dgm:cxn modelId="{63BC6310-C5B9-4022-B8E8-7CAE99582625}" srcId="{61C61E31-37F5-4C73-9BD7-81A014F3F4F9}" destId="{2E39ED9C-623B-4DFC-A8D6-37A1A184B90D}" srcOrd="2" destOrd="0" parTransId="{F4D083BC-12A2-4C62-886D-0C67989E0EFA}" sibTransId="{07222DDD-04B7-469D-A661-323BF2664C55}"/>
    <dgm:cxn modelId="{D0F06925-FE20-4334-8CB9-1DEF429E7A9C}" type="presOf" srcId="{B9E899BB-2ED1-4402-89B3-6717A6F35A94}" destId="{649AAB58-D59C-4069-BC2D-CD70E4687C19}" srcOrd="0" destOrd="0" presId="urn:microsoft.com/office/officeart/2005/8/layout/funnel1"/>
    <dgm:cxn modelId="{8EDB5897-4985-4858-9B46-E23F273EF92F}" type="presOf" srcId="{61C61E31-37F5-4C73-9BD7-81A014F3F4F9}" destId="{A405A8A0-8757-4D42-861A-6A9D5A9BC906}" srcOrd="0" destOrd="0" presId="urn:microsoft.com/office/officeart/2005/8/layout/funnel1"/>
    <dgm:cxn modelId="{0D1BA37E-15DC-47D3-BF97-D079F6C7538E}" type="presOf" srcId="{C60911EF-9F5F-4554-B3C8-B583440C477E}" destId="{83EBE0F1-38A5-40ED-8CCD-E27AB14FC153}" srcOrd="0" destOrd="0" presId="urn:microsoft.com/office/officeart/2005/8/layout/funnel1"/>
    <dgm:cxn modelId="{B1327F82-595B-4A6C-89E6-01AD0C765891}" type="presOf" srcId="{4AE0A9F4-CDA0-4B21-853F-451D7BA422F8}" destId="{AD9A3219-9259-4A6B-9C91-8DF4EC5730AA}" srcOrd="0" destOrd="0" presId="urn:microsoft.com/office/officeart/2005/8/layout/funnel1"/>
    <dgm:cxn modelId="{B2139F28-041A-4706-8548-AA0656679645}" type="presOf" srcId="{2E39ED9C-623B-4DFC-A8D6-37A1A184B90D}" destId="{AB7901D2-787B-4058-82E1-B2568C75B623}" srcOrd="0" destOrd="0" presId="urn:microsoft.com/office/officeart/2005/8/layout/funnel1"/>
    <dgm:cxn modelId="{27115240-D1C3-4153-885C-BC2EAA28729D}" srcId="{61C61E31-37F5-4C73-9BD7-81A014F3F4F9}" destId="{C60911EF-9F5F-4554-B3C8-B583440C477E}" srcOrd="3" destOrd="0" parTransId="{6E1CDD13-25B1-4479-BBD6-A7B82CD411DC}" sibTransId="{D9C0A39F-ED4A-489F-BA53-F7FFCC9531FE}"/>
    <dgm:cxn modelId="{5808A246-8FCC-4FD4-AC83-8FA28723F7A9}" type="presParOf" srcId="{A405A8A0-8757-4D42-861A-6A9D5A9BC906}" destId="{ACD3A41B-3879-45FF-8F22-C346E3DA62BB}" srcOrd="0" destOrd="0" presId="urn:microsoft.com/office/officeart/2005/8/layout/funnel1"/>
    <dgm:cxn modelId="{90E16797-19C8-4DA9-B03F-6B9ECEAFA04C}" type="presParOf" srcId="{A405A8A0-8757-4D42-861A-6A9D5A9BC906}" destId="{7B49259F-17F3-47A1-8841-AD2BD4A74078}" srcOrd="1" destOrd="0" presId="urn:microsoft.com/office/officeart/2005/8/layout/funnel1"/>
    <dgm:cxn modelId="{A1255475-0FF2-4772-89C9-10F5F3359ACA}" type="presParOf" srcId="{A405A8A0-8757-4D42-861A-6A9D5A9BC906}" destId="{83EBE0F1-38A5-40ED-8CCD-E27AB14FC153}" srcOrd="2" destOrd="0" presId="urn:microsoft.com/office/officeart/2005/8/layout/funnel1"/>
    <dgm:cxn modelId="{1F2175BC-7B7B-4362-90F9-27F407D05611}" type="presParOf" srcId="{A405A8A0-8757-4D42-861A-6A9D5A9BC906}" destId="{AB7901D2-787B-4058-82E1-B2568C75B623}" srcOrd="3" destOrd="0" presId="urn:microsoft.com/office/officeart/2005/8/layout/funnel1"/>
    <dgm:cxn modelId="{C0257F5B-C5BA-4D90-B5E4-8BC6FCF05BD8}" type="presParOf" srcId="{A405A8A0-8757-4D42-861A-6A9D5A9BC906}" destId="{AD9A3219-9259-4A6B-9C91-8DF4EC5730AA}" srcOrd="4" destOrd="0" presId="urn:microsoft.com/office/officeart/2005/8/layout/funnel1"/>
    <dgm:cxn modelId="{1598FD1F-9C51-41E6-AA0E-DB9026324891}" type="presParOf" srcId="{A405A8A0-8757-4D42-861A-6A9D5A9BC906}" destId="{649AAB58-D59C-4069-BC2D-CD70E4687C19}" srcOrd="5" destOrd="0" presId="urn:microsoft.com/office/officeart/2005/8/layout/funnel1"/>
    <dgm:cxn modelId="{3C962365-4B4B-4D47-8834-B27D3F7342AC}" type="presParOf" srcId="{A405A8A0-8757-4D42-861A-6A9D5A9BC906}" destId="{121F8780-B133-483F-AEE1-B6DF8216BB50}" srcOrd="6" destOrd="0" presId="urn:microsoft.com/office/officeart/2005/8/layout/funnel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0166A26-B8B2-453C-99B0-94AC89E02AAC}" type="doc">
      <dgm:prSet loTypeId="urn:microsoft.com/office/officeart/2005/8/layout/orgChart1" loCatId="hierarchy" qsTypeId="urn:microsoft.com/office/officeart/2005/8/quickstyle/simple1" qsCatId="simple" csTypeId="urn:microsoft.com/office/officeart/2005/8/colors/colorful1" csCatId="colorful" phldr="1"/>
      <dgm:spPr/>
      <dgm:t>
        <a:bodyPr/>
        <a:lstStyle/>
        <a:p>
          <a:endParaRPr lang="id-ID"/>
        </a:p>
      </dgm:t>
    </dgm:pt>
    <dgm:pt modelId="{3BD94937-E47F-4DE2-AE08-96CDD7DFCF79}">
      <dgm:prSet phldrT="[Text]"/>
      <dgm:spPr/>
      <dgm:t>
        <a:bodyPr/>
        <a:lstStyle/>
        <a:p>
          <a:r>
            <a:rPr lang="id-ID" dirty="0" smtClean="0">
              <a:latin typeface="Times New Roman" pitchFamily="18" charset="0"/>
              <a:ea typeface="Tahoma" pitchFamily="34" charset="0"/>
              <a:cs typeface="Times New Roman" pitchFamily="18" charset="0"/>
            </a:rPr>
            <a:t>Hubungan Internasional </a:t>
          </a:r>
          <a:endParaRPr lang="id-ID" dirty="0"/>
        </a:p>
      </dgm:t>
    </dgm:pt>
    <dgm:pt modelId="{D235297C-3F2E-4BD6-BF85-A57238F8B184}" type="parTrans" cxnId="{D40A9F80-E9A3-4EA8-AD46-5591F24DB9A3}">
      <dgm:prSet/>
      <dgm:spPr/>
      <dgm:t>
        <a:bodyPr/>
        <a:lstStyle/>
        <a:p>
          <a:endParaRPr lang="id-ID"/>
        </a:p>
      </dgm:t>
    </dgm:pt>
    <dgm:pt modelId="{AC9DC523-E095-4859-8141-F3E2058CFC1E}" type="sibTrans" cxnId="{D40A9F80-E9A3-4EA8-AD46-5591F24DB9A3}">
      <dgm:prSet/>
      <dgm:spPr/>
      <dgm:t>
        <a:bodyPr/>
        <a:lstStyle/>
        <a:p>
          <a:endParaRPr lang="id-ID"/>
        </a:p>
      </dgm:t>
    </dgm:pt>
    <dgm:pt modelId="{76589496-197B-4E14-85F2-93F424C290C3}" type="asst">
      <dgm:prSet phldrT="[Text]"/>
      <dgm:spPr/>
      <dgm:t>
        <a:bodyPr/>
        <a:lstStyle/>
        <a:p>
          <a:r>
            <a:rPr lang="id-ID" dirty="0" smtClean="0">
              <a:latin typeface="Times New Roman" pitchFamily="18" charset="0"/>
              <a:ea typeface="Tahoma" pitchFamily="34" charset="0"/>
              <a:cs typeface="Times New Roman" pitchFamily="18" charset="0"/>
            </a:rPr>
            <a:t>Faktor Saling Membutuhkan </a:t>
          </a:r>
          <a:endParaRPr lang="id-ID" dirty="0"/>
        </a:p>
      </dgm:t>
    </dgm:pt>
    <dgm:pt modelId="{FE2A1A4F-004C-479A-BCC3-8F9B4D87CC25}" type="parTrans" cxnId="{90D9BA36-B568-47EF-B8DF-F9D1F551B132}">
      <dgm:prSet/>
      <dgm:spPr/>
      <dgm:t>
        <a:bodyPr/>
        <a:lstStyle/>
        <a:p>
          <a:endParaRPr lang="id-ID" dirty="0"/>
        </a:p>
      </dgm:t>
    </dgm:pt>
    <dgm:pt modelId="{5A03B7AB-6E4B-49CC-9C85-9B485E9D40C3}" type="sibTrans" cxnId="{90D9BA36-B568-47EF-B8DF-F9D1F551B132}">
      <dgm:prSet/>
      <dgm:spPr/>
      <dgm:t>
        <a:bodyPr/>
        <a:lstStyle/>
        <a:p>
          <a:endParaRPr lang="id-ID"/>
        </a:p>
      </dgm:t>
    </dgm:pt>
    <dgm:pt modelId="{569AB59D-2D99-4067-B03D-D65F516C5718}">
      <dgm:prSet phldrT="[Text]"/>
      <dgm:spPr/>
      <dgm:t>
        <a:bodyPr/>
        <a:lstStyle/>
        <a:p>
          <a:r>
            <a:rPr lang="id-ID" dirty="0" smtClean="0">
              <a:latin typeface="Times New Roman" pitchFamily="18" charset="0"/>
              <a:ea typeface="Tahoma" pitchFamily="34" charset="0"/>
              <a:cs typeface="Times New Roman" pitchFamily="18" charset="0"/>
            </a:rPr>
            <a:t>Politik</a:t>
          </a:r>
          <a:endParaRPr lang="id-ID" dirty="0"/>
        </a:p>
      </dgm:t>
    </dgm:pt>
    <dgm:pt modelId="{BAFC6850-D19F-47DE-9E42-5D7C2114AE49}" type="parTrans" cxnId="{B4EF31F9-0194-46D2-8F76-05E0A1F7EB94}">
      <dgm:prSet/>
      <dgm:spPr/>
      <dgm:t>
        <a:bodyPr/>
        <a:lstStyle/>
        <a:p>
          <a:endParaRPr lang="id-ID" dirty="0"/>
        </a:p>
      </dgm:t>
    </dgm:pt>
    <dgm:pt modelId="{97317034-793B-4217-A620-7B99E028A01F}" type="sibTrans" cxnId="{B4EF31F9-0194-46D2-8F76-05E0A1F7EB94}">
      <dgm:prSet/>
      <dgm:spPr/>
      <dgm:t>
        <a:bodyPr/>
        <a:lstStyle/>
        <a:p>
          <a:endParaRPr lang="id-ID"/>
        </a:p>
      </dgm:t>
    </dgm:pt>
    <dgm:pt modelId="{D583CC33-190C-466B-A32A-0E19B065AE2C}">
      <dgm:prSet phldrT="[Text]"/>
      <dgm:spPr/>
      <dgm:t>
        <a:bodyPr/>
        <a:lstStyle/>
        <a:p>
          <a:r>
            <a:rPr lang="id-ID" dirty="0" smtClean="0">
              <a:latin typeface="Times New Roman" pitchFamily="18" charset="0"/>
              <a:ea typeface="Tahoma" pitchFamily="34" charset="0"/>
              <a:cs typeface="Times New Roman" pitchFamily="18" charset="0"/>
            </a:rPr>
            <a:t>Ekonomi</a:t>
          </a:r>
          <a:endParaRPr lang="id-ID" dirty="0"/>
        </a:p>
      </dgm:t>
    </dgm:pt>
    <dgm:pt modelId="{F969CE03-6CBD-4CFA-A1A8-8450DE4AB9EA}" type="parTrans" cxnId="{10FC5733-68B8-42EA-8528-695F3F30298A}">
      <dgm:prSet/>
      <dgm:spPr/>
      <dgm:t>
        <a:bodyPr/>
        <a:lstStyle/>
        <a:p>
          <a:endParaRPr lang="id-ID" dirty="0"/>
        </a:p>
      </dgm:t>
    </dgm:pt>
    <dgm:pt modelId="{95688E3B-856C-4236-A324-5B60EC449D6C}" type="sibTrans" cxnId="{10FC5733-68B8-42EA-8528-695F3F30298A}">
      <dgm:prSet/>
      <dgm:spPr/>
      <dgm:t>
        <a:bodyPr/>
        <a:lstStyle/>
        <a:p>
          <a:endParaRPr lang="id-ID"/>
        </a:p>
      </dgm:t>
    </dgm:pt>
    <dgm:pt modelId="{6C896E71-07B2-4A0E-A55E-4E92C287C55C}">
      <dgm:prSet phldrT="[Text]"/>
      <dgm:spPr/>
      <dgm:t>
        <a:bodyPr/>
        <a:lstStyle/>
        <a:p>
          <a:r>
            <a:rPr lang="id-ID" dirty="0" smtClean="0">
              <a:latin typeface="Times New Roman" pitchFamily="18" charset="0"/>
              <a:ea typeface="Tahoma" pitchFamily="34" charset="0"/>
              <a:cs typeface="Times New Roman" pitchFamily="18" charset="0"/>
            </a:rPr>
            <a:t>Budaya</a:t>
          </a:r>
          <a:endParaRPr lang="id-ID" dirty="0"/>
        </a:p>
      </dgm:t>
    </dgm:pt>
    <dgm:pt modelId="{F4F29B27-C8B4-4BFE-9728-C24FD05693F0}" type="parTrans" cxnId="{BC0B1C81-1D45-4A15-AF8D-5B90DB13DDEA}">
      <dgm:prSet/>
      <dgm:spPr/>
      <dgm:t>
        <a:bodyPr/>
        <a:lstStyle/>
        <a:p>
          <a:endParaRPr lang="id-ID" dirty="0"/>
        </a:p>
      </dgm:t>
    </dgm:pt>
    <dgm:pt modelId="{38B7A10C-5A6F-40CA-A1CB-9363756742AE}" type="sibTrans" cxnId="{BC0B1C81-1D45-4A15-AF8D-5B90DB13DDEA}">
      <dgm:prSet/>
      <dgm:spPr/>
      <dgm:t>
        <a:bodyPr/>
        <a:lstStyle/>
        <a:p>
          <a:endParaRPr lang="id-ID"/>
        </a:p>
      </dgm:t>
    </dgm:pt>
    <dgm:pt modelId="{BB12428D-3EC7-4477-951C-107CF7952F19}">
      <dgm:prSet/>
      <dgm:spPr/>
      <dgm:t>
        <a:bodyPr/>
        <a:lstStyle/>
        <a:p>
          <a:r>
            <a:rPr lang="id-ID" dirty="0" smtClean="0">
              <a:latin typeface="Times New Roman" pitchFamily="18" charset="0"/>
              <a:ea typeface="Tahoma" pitchFamily="34" charset="0"/>
              <a:cs typeface="Times New Roman" pitchFamily="18" charset="0"/>
            </a:rPr>
            <a:t>Sosial Dan Masih Banyak Lagi </a:t>
          </a:r>
          <a:endParaRPr lang="id-ID" dirty="0"/>
        </a:p>
      </dgm:t>
    </dgm:pt>
    <dgm:pt modelId="{8E739CD4-4FB9-4D0A-8C42-A7352E01F1BC}" type="parTrans" cxnId="{2742FBCC-EF05-4538-BE6F-A6811B9314BD}">
      <dgm:prSet/>
      <dgm:spPr/>
      <dgm:t>
        <a:bodyPr/>
        <a:lstStyle/>
        <a:p>
          <a:endParaRPr lang="id-ID" dirty="0"/>
        </a:p>
      </dgm:t>
    </dgm:pt>
    <dgm:pt modelId="{F6C6B518-14C4-4F9E-A68F-6E3BB1E6D8FD}" type="sibTrans" cxnId="{2742FBCC-EF05-4538-BE6F-A6811B9314BD}">
      <dgm:prSet/>
      <dgm:spPr/>
      <dgm:t>
        <a:bodyPr/>
        <a:lstStyle/>
        <a:p>
          <a:endParaRPr lang="id-ID"/>
        </a:p>
      </dgm:t>
    </dgm:pt>
    <dgm:pt modelId="{D4D1E457-066E-49A5-AAFC-C20C17A2B7C9}" type="pres">
      <dgm:prSet presAssocID="{E0166A26-B8B2-453C-99B0-94AC89E02AAC}" presName="hierChild1" presStyleCnt="0">
        <dgm:presLayoutVars>
          <dgm:orgChart val="1"/>
          <dgm:chPref val="1"/>
          <dgm:dir/>
          <dgm:animOne val="branch"/>
          <dgm:animLvl val="lvl"/>
          <dgm:resizeHandles/>
        </dgm:presLayoutVars>
      </dgm:prSet>
      <dgm:spPr/>
    </dgm:pt>
    <dgm:pt modelId="{095563AA-669D-4991-AC63-29C6DB79E473}" type="pres">
      <dgm:prSet presAssocID="{3BD94937-E47F-4DE2-AE08-96CDD7DFCF79}" presName="hierRoot1" presStyleCnt="0">
        <dgm:presLayoutVars>
          <dgm:hierBranch val="init"/>
        </dgm:presLayoutVars>
      </dgm:prSet>
      <dgm:spPr/>
    </dgm:pt>
    <dgm:pt modelId="{6F7FF8EC-9B3C-4C18-AEFC-2E11192F6EFB}" type="pres">
      <dgm:prSet presAssocID="{3BD94937-E47F-4DE2-AE08-96CDD7DFCF79}" presName="rootComposite1" presStyleCnt="0"/>
      <dgm:spPr/>
    </dgm:pt>
    <dgm:pt modelId="{D6EE4277-E72A-4C7C-8575-6F5BD916A95A}" type="pres">
      <dgm:prSet presAssocID="{3BD94937-E47F-4DE2-AE08-96CDD7DFCF79}" presName="rootText1" presStyleLbl="node0" presStyleIdx="0" presStyleCnt="1">
        <dgm:presLayoutVars>
          <dgm:chPref val="3"/>
        </dgm:presLayoutVars>
      </dgm:prSet>
      <dgm:spPr/>
      <dgm:t>
        <a:bodyPr/>
        <a:lstStyle/>
        <a:p>
          <a:endParaRPr lang="id-ID"/>
        </a:p>
      </dgm:t>
    </dgm:pt>
    <dgm:pt modelId="{CF406AC7-67F5-4802-BC45-E2C8D13C5986}" type="pres">
      <dgm:prSet presAssocID="{3BD94937-E47F-4DE2-AE08-96CDD7DFCF79}" presName="rootConnector1" presStyleLbl="node1" presStyleIdx="0" presStyleCnt="0"/>
      <dgm:spPr/>
    </dgm:pt>
    <dgm:pt modelId="{50EFD7AD-D415-442A-AE41-C38835DFC165}" type="pres">
      <dgm:prSet presAssocID="{3BD94937-E47F-4DE2-AE08-96CDD7DFCF79}" presName="hierChild2" presStyleCnt="0"/>
      <dgm:spPr/>
    </dgm:pt>
    <dgm:pt modelId="{C11B0106-2442-4C0A-9EA7-1DA88A5C4F18}" type="pres">
      <dgm:prSet presAssocID="{BAFC6850-D19F-47DE-9E42-5D7C2114AE49}" presName="Name37" presStyleLbl="parChTrans1D2" presStyleIdx="0" presStyleCnt="5"/>
      <dgm:spPr/>
    </dgm:pt>
    <dgm:pt modelId="{08297E36-8626-45D7-B9EE-3134FAFA8F31}" type="pres">
      <dgm:prSet presAssocID="{569AB59D-2D99-4067-B03D-D65F516C5718}" presName="hierRoot2" presStyleCnt="0">
        <dgm:presLayoutVars>
          <dgm:hierBranch val="init"/>
        </dgm:presLayoutVars>
      </dgm:prSet>
      <dgm:spPr/>
    </dgm:pt>
    <dgm:pt modelId="{728CEFF1-6D60-4772-8DA4-9492F371C44B}" type="pres">
      <dgm:prSet presAssocID="{569AB59D-2D99-4067-B03D-D65F516C5718}" presName="rootComposite" presStyleCnt="0"/>
      <dgm:spPr/>
    </dgm:pt>
    <dgm:pt modelId="{98352160-BDFE-4DDA-8A7C-0F2F9B7FD4A9}" type="pres">
      <dgm:prSet presAssocID="{569AB59D-2D99-4067-B03D-D65F516C5718}" presName="rootText" presStyleLbl="node2" presStyleIdx="0" presStyleCnt="4">
        <dgm:presLayoutVars>
          <dgm:chPref val="3"/>
        </dgm:presLayoutVars>
      </dgm:prSet>
      <dgm:spPr/>
      <dgm:t>
        <a:bodyPr/>
        <a:lstStyle/>
        <a:p>
          <a:endParaRPr lang="id-ID"/>
        </a:p>
      </dgm:t>
    </dgm:pt>
    <dgm:pt modelId="{33590965-0790-4816-87ED-3DD5AC0F4D23}" type="pres">
      <dgm:prSet presAssocID="{569AB59D-2D99-4067-B03D-D65F516C5718}" presName="rootConnector" presStyleLbl="node2" presStyleIdx="0" presStyleCnt="4"/>
      <dgm:spPr/>
    </dgm:pt>
    <dgm:pt modelId="{B1C0AA2C-7729-4D8F-8C80-F43F8E26DC6D}" type="pres">
      <dgm:prSet presAssocID="{569AB59D-2D99-4067-B03D-D65F516C5718}" presName="hierChild4" presStyleCnt="0"/>
      <dgm:spPr/>
    </dgm:pt>
    <dgm:pt modelId="{043FFF4B-BBA4-4874-992F-A6445D4E1529}" type="pres">
      <dgm:prSet presAssocID="{569AB59D-2D99-4067-B03D-D65F516C5718}" presName="hierChild5" presStyleCnt="0"/>
      <dgm:spPr/>
    </dgm:pt>
    <dgm:pt modelId="{9FB54699-334C-4591-BF9D-20FA66EAD279}" type="pres">
      <dgm:prSet presAssocID="{F969CE03-6CBD-4CFA-A1A8-8450DE4AB9EA}" presName="Name37" presStyleLbl="parChTrans1D2" presStyleIdx="1" presStyleCnt="5"/>
      <dgm:spPr/>
    </dgm:pt>
    <dgm:pt modelId="{7547F9D1-1112-4C6B-B435-1D29329433FC}" type="pres">
      <dgm:prSet presAssocID="{D583CC33-190C-466B-A32A-0E19B065AE2C}" presName="hierRoot2" presStyleCnt="0">
        <dgm:presLayoutVars>
          <dgm:hierBranch val="init"/>
        </dgm:presLayoutVars>
      </dgm:prSet>
      <dgm:spPr/>
    </dgm:pt>
    <dgm:pt modelId="{5AA7DF81-1AB1-4CF2-94B9-68CD318FEB85}" type="pres">
      <dgm:prSet presAssocID="{D583CC33-190C-466B-A32A-0E19B065AE2C}" presName="rootComposite" presStyleCnt="0"/>
      <dgm:spPr/>
    </dgm:pt>
    <dgm:pt modelId="{1693A2F5-6F62-41A8-8572-30CF0124BB47}" type="pres">
      <dgm:prSet presAssocID="{D583CC33-190C-466B-A32A-0E19B065AE2C}" presName="rootText" presStyleLbl="node2" presStyleIdx="1" presStyleCnt="4">
        <dgm:presLayoutVars>
          <dgm:chPref val="3"/>
        </dgm:presLayoutVars>
      </dgm:prSet>
      <dgm:spPr/>
      <dgm:t>
        <a:bodyPr/>
        <a:lstStyle/>
        <a:p>
          <a:endParaRPr lang="id-ID"/>
        </a:p>
      </dgm:t>
    </dgm:pt>
    <dgm:pt modelId="{F9811315-A41B-4B04-A1A8-A033D0951AA4}" type="pres">
      <dgm:prSet presAssocID="{D583CC33-190C-466B-A32A-0E19B065AE2C}" presName="rootConnector" presStyleLbl="node2" presStyleIdx="1" presStyleCnt="4"/>
      <dgm:spPr/>
    </dgm:pt>
    <dgm:pt modelId="{84471AE6-7671-4D5B-B15F-C94AB72AF181}" type="pres">
      <dgm:prSet presAssocID="{D583CC33-190C-466B-A32A-0E19B065AE2C}" presName="hierChild4" presStyleCnt="0"/>
      <dgm:spPr/>
    </dgm:pt>
    <dgm:pt modelId="{86EAAFAD-698E-4544-9F74-4AB05DBF4A53}" type="pres">
      <dgm:prSet presAssocID="{D583CC33-190C-466B-A32A-0E19B065AE2C}" presName="hierChild5" presStyleCnt="0"/>
      <dgm:spPr/>
    </dgm:pt>
    <dgm:pt modelId="{6CA44DFF-0F3A-4E5F-9128-0F6D6F8FBF53}" type="pres">
      <dgm:prSet presAssocID="{F4F29B27-C8B4-4BFE-9728-C24FD05693F0}" presName="Name37" presStyleLbl="parChTrans1D2" presStyleIdx="2" presStyleCnt="5"/>
      <dgm:spPr/>
    </dgm:pt>
    <dgm:pt modelId="{93487DC6-B307-4172-A6E7-46E777F3233E}" type="pres">
      <dgm:prSet presAssocID="{6C896E71-07B2-4A0E-A55E-4E92C287C55C}" presName="hierRoot2" presStyleCnt="0">
        <dgm:presLayoutVars>
          <dgm:hierBranch val="init"/>
        </dgm:presLayoutVars>
      </dgm:prSet>
      <dgm:spPr/>
    </dgm:pt>
    <dgm:pt modelId="{3E56AFFC-0CE6-4D6B-A6C3-A3C72EA2F078}" type="pres">
      <dgm:prSet presAssocID="{6C896E71-07B2-4A0E-A55E-4E92C287C55C}" presName="rootComposite" presStyleCnt="0"/>
      <dgm:spPr/>
    </dgm:pt>
    <dgm:pt modelId="{FD5A502A-D54F-44A7-B6FF-F8A9114F84FE}" type="pres">
      <dgm:prSet presAssocID="{6C896E71-07B2-4A0E-A55E-4E92C287C55C}" presName="rootText" presStyleLbl="node2" presStyleIdx="2" presStyleCnt="4" custLinFactNeighborX="-732" custLinFactNeighborY="-527">
        <dgm:presLayoutVars>
          <dgm:chPref val="3"/>
        </dgm:presLayoutVars>
      </dgm:prSet>
      <dgm:spPr/>
      <dgm:t>
        <a:bodyPr/>
        <a:lstStyle/>
        <a:p>
          <a:endParaRPr lang="id-ID"/>
        </a:p>
      </dgm:t>
    </dgm:pt>
    <dgm:pt modelId="{2A30789D-DF5A-4104-935F-C9E00FFF42D4}" type="pres">
      <dgm:prSet presAssocID="{6C896E71-07B2-4A0E-A55E-4E92C287C55C}" presName="rootConnector" presStyleLbl="node2" presStyleIdx="2" presStyleCnt="4"/>
      <dgm:spPr/>
    </dgm:pt>
    <dgm:pt modelId="{491FE21A-4601-4C20-905C-34A531B095F7}" type="pres">
      <dgm:prSet presAssocID="{6C896E71-07B2-4A0E-A55E-4E92C287C55C}" presName="hierChild4" presStyleCnt="0"/>
      <dgm:spPr/>
    </dgm:pt>
    <dgm:pt modelId="{AA8AB1D9-D51D-45C9-9FE8-378B997FBECD}" type="pres">
      <dgm:prSet presAssocID="{6C896E71-07B2-4A0E-A55E-4E92C287C55C}" presName="hierChild5" presStyleCnt="0"/>
      <dgm:spPr/>
    </dgm:pt>
    <dgm:pt modelId="{3B938D63-56B2-444D-99A0-A5C53ACF3FB5}" type="pres">
      <dgm:prSet presAssocID="{8E739CD4-4FB9-4D0A-8C42-A7352E01F1BC}" presName="Name37" presStyleLbl="parChTrans1D2" presStyleIdx="3" presStyleCnt="5"/>
      <dgm:spPr/>
    </dgm:pt>
    <dgm:pt modelId="{43E0B475-296F-4E45-BFA0-123EF9E29CD8}" type="pres">
      <dgm:prSet presAssocID="{BB12428D-3EC7-4477-951C-107CF7952F19}" presName="hierRoot2" presStyleCnt="0">
        <dgm:presLayoutVars>
          <dgm:hierBranch val="init"/>
        </dgm:presLayoutVars>
      </dgm:prSet>
      <dgm:spPr/>
    </dgm:pt>
    <dgm:pt modelId="{061DD195-9AE3-45AC-B4C1-A68BD9C6BE5F}" type="pres">
      <dgm:prSet presAssocID="{BB12428D-3EC7-4477-951C-107CF7952F19}" presName="rootComposite" presStyleCnt="0"/>
      <dgm:spPr/>
    </dgm:pt>
    <dgm:pt modelId="{371EEC6B-65DC-4AEB-BBF5-72B55A52258A}" type="pres">
      <dgm:prSet presAssocID="{BB12428D-3EC7-4477-951C-107CF7952F19}" presName="rootText" presStyleLbl="node2" presStyleIdx="3" presStyleCnt="4">
        <dgm:presLayoutVars>
          <dgm:chPref val="3"/>
        </dgm:presLayoutVars>
      </dgm:prSet>
      <dgm:spPr/>
      <dgm:t>
        <a:bodyPr/>
        <a:lstStyle/>
        <a:p>
          <a:endParaRPr lang="id-ID"/>
        </a:p>
      </dgm:t>
    </dgm:pt>
    <dgm:pt modelId="{C46AB405-C824-4A45-835E-1B2AC2E668C6}" type="pres">
      <dgm:prSet presAssocID="{BB12428D-3EC7-4477-951C-107CF7952F19}" presName="rootConnector" presStyleLbl="node2" presStyleIdx="3" presStyleCnt="4"/>
      <dgm:spPr/>
    </dgm:pt>
    <dgm:pt modelId="{ADD89D96-D8A2-41B7-BB27-5023CFFCFE28}" type="pres">
      <dgm:prSet presAssocID="{BB12428D-3EC7-4477-951C-107CF7952F19}" presName="hierChild4" presStyleCnt="0"/>
      <dgm:spPr/>
    </dgm:pt>
    <dgm:pt modelId="{434845A1-A761-497E-B68A-58D624BA0C39}" type="pres">
      <dgm:prSet presAssocID="{BB12428D-3EC7-4477-951C-107CF7952F19}" presName="hierChild5" presStyleCnt="0"/>
      <dgm:spPr/>
    </dgm:pt>
    <dgm:pt modelId="{8A73A4A2-810E-44E5-83C0-932B5710B0AE}" type="pres">
      <dgm:prSet presAssocID="{3BD94937-E47F-4DE2-AE08-96CDD7DFCF79}" presName="hierChild3" presStyleCnt="0"/>
      <dgm:spPr/>
    </dgm:pt>
    <dgm:pt modelId="{D3D98584-BD98-4D6E-8E6B-85395D9AE638}" type="pres">
      <dgm:prSet presAssocID="{FE2A1A4F-004C-479A-BCC3-8F9B4D87CC25}" presName="Name111" presStyleLbl="parChTrans1D2" presStyleIdx="4" presStyleCnt="5"/>
      <dgm:spPr/>
    </dgm:pt>
    <dgm:pt modelId="{00EA71CE-FAC1-425D-807A-156242537653}" type="pres">
      <dgm:prSet presAssocID="{76589496-197B-4E14-85F2-93F424C290C3}" presName="hierRoot3" presStyleCnt="0">
        <dgm:presLayoutVars>
          <dgm:hierBranch val="init"/>
        </dgm:presLayoutVars>
      </dgm:prSet>
      <dgm:spPr/>
    </dgm:pt>
    <dgm:pt modelId="{C74E30CC-E4F0-4FC1-B895-4EF60DC53916}" type="pres">
      <dgm:prSet presAssocID="{76589496-197B-4E14-85F2-93F424C290C3}" presName="rootComposite3" presStyleCnt="0"/>
      <dgm:spPr/>
    </dgm:pt>
    <dgm:pt modelId="{2862567D-E761-475F-95F6-3DF1D2885E20}" type="pres">
      <dgm:prSet presAssocID="{76589496-197B-4E14-85F2-93F424C290C3}" presName="rootText3" presStyleLbl="asst1" presStyleIdx="0" presStyleCnt="1">
        <dgm:presLayoutVars>
          <dgm:chPref val="3"/>
        </dgm:presLayoutVars>
      </dgm:prSet>
      <dgm:spPr/>
      <dgm:t>
        <a:bodyPr/>
        <a:lstStyle/>
        <a:p>
          <a:endParaRPr lang="id-ID"/>
        </a:p>
      </dgm:t>
    </dgm:pt>
    <dgm:pt modelId="{0976B720-788F-4C3F-A7B3-5EDE18E65669}" type="pres">
      <dgm:prSet presAssocID="{76589496-197B-4E14-85F2-93F424C290C3}" presName="rootConnector3" presStyleLbl="asst1" presStyleIdx="0" presStyleCnt="1"/>
      <dgm:spPr/>
    </dgm:pt>
    <dgm:pt modelId="{495693BA-04D7-491C-929D-5EFB036321EB}" type="pres">
      <dgm:prSet presAssocID="{76589496-197B-4E14-85F2-93F424C290C3}" presName="hierChild6" presStyleCnt="0"/>
      <dgm:spPr/>
    </dgm:pt>
    <dgm:pt modelId="{BFE59ECB-A9B1-446C-A924-5736325F1A4F}" type="pres">
      <dgm:prSet presAssocID="{76589496-197B-4E14-85F2-93F424C290C3}" presName="hierChild7" presStyleCnt="0"/>
      <dgm:spPr/>
    </dgm:pt>
  </dgm:ptLst>
  <dgm:cxnLst>
    <dgm:cxn modelId="{265DB2EC-E4B3-4FAE-9A88-45A185323ED5}" type="presOf" srcId="{6C896E71-07B2-4A0E-A55E-4E92C287C55C}" destId="{2A30789D-DF5A-4104-935F-C9E00FFF42D4}" srcOrd="1" destOrd="0" presId="urn:microsoft.com/office/officeart/2005/8/layout/orgChart1"/>
    <dgm:cxn modelId="{09238801-028F-4B30-91A3-487CF45F1C63}" type="presOf" srcId="{76589496-197B-4E14-85F2-93F424C290C3}" destId="{2862567D-E761-475F-95F6-3DF1D2885E20}" srcOrd="0" destOrd="0" presId="urn:microsoft.com/office/officeart/2005/8/layout/orgChart1"/>
    <dgm:cxn modelId="{B4EF31F9-0194-46D2-8F76-05E0A1F7EB94}" srcId="{3BD94937-E47F-4DE2-AE08-96CDD7DFCF79}" destId="{569AB59D-2D99-4067-B03D-D65F516C5718}" srcOrd="1" destOrd="0" parTransId="{BAFC6850-D19F-47DE-9E42-5D7C2114AE49}" sibTransId="{97317034-793B-4217-A620-7B99E028A01F}"/>
    <dgm:cxn modelId="{10FC5733-68B8-42EA-8528-695F3F30298A}" srcId="{3BD94937-E47F-4DE2-AE08-96CDD7DFCF79}" destId="{D583CC33-190C-466B-A32A-0E19B065AE2C}" srcOrd="2" destOrd="0" parTransId="{F969CE03-6CBD-4CFA-A1A8-8450DE4AB9EA}" sibTransId="{95688E3B-856C-4236-A324-5B60EC449D6C}"/>
    <dgm:cxn modelId="{0A1EFDA8-3EEF-4B3F-B688-B548C66CC9E7}" type="presOf" srcId="{BAFC6850-D19F-47DE-9E42-5D7C2114AE49}" destId="{C11B0106-2442-4C0A-9EA7-1DA88A5C4F18}" srcOrd="0" destOrd="0" presId="urn:microsoft.com/office/officeart/2005/8/layout/orgChart1"/>
    <dgm:cxn modelId="{BC0B1C81-1D45-4A15-AF8D-5B90DB13DDEA}" srcId="{3BD94937-E47F-4DE2-AE08-96CDD7DFCF79}" destId="{6C896E71-07B2-4A0E-A55E-4E92C287C55C}" srcOrd="3" destOrd="0" parTransId="{F4F29B27-C8B4-4BFE-9728-C24FD05693F0}" sibTransId="{38B7A10C-5A6F-40CA-A1CB-9363756742AE}"/>
    <dgm:cxn modelId="{E5380405-AA9C-4EA3-BA77-FCEAAD04D44B}" type="presOf" srcId="{BB12428D-3EC7-4477-951C-107CF7952F19}" destId="{C46AB405-C824-4A45-835E-1B2AC2E668C6}" srcOrd="1" destOrd="0" presId="urn:microsoft.com/office/officeart/2005/8/layout/orgChart1"/>
    <dgm:cxn modelId="{692FB84B-2D21-4DE0-A748-67EF3FA890EB}" type="presOf" srcId="{3BD94937-E47F-4DE2-AE08-96CDD7DFCF79}" destId="{D6EE4277-E72A-4C7C-8575-6F5BD916A95A}" srcOrd="0" destOrd="0" presId="urn:microsoft.com/office/officeart/2005/8/layout/orgChart1"/>
    <dgm:cxn modelId="{076DF6BD-309A-48E4-83F4-E0096B2DC90A}" type="presOf" srcId="{F969CE03-6CBD-4CFA-A1A8-8450DE4AB9EA}" destId="{9FB54699-334C-4591-BF9D-20FA66EAD279}" srcOrd="0" destOrd="0" presId="urn:microsoft.com/office/officeart/2005/8/layout/orgChart1"/>
    <dgm:cxn modelId="{2240177A-3886-4F07-8514-17A9A0CA0FCB}" type="presOf" srcId="{D583CC33-190C-466B-A32A-0E19B065AE2C}" destId="{F9811315-A41B-4B04-A1A8-A033D0951AA4}" srcOrd="1" destOrd="0" presId="urn:microsoft.com/office/officeart/2005/8/layout/orgChart1"/>
    <dgm:cxn modelId="{90D9BA36-B568-47EF-B8DF-F9D1F551B132}" srcId="{3BD94937-E47F-4DE2-AE08-96CDD7DFCF79}" destId="{76589496-197B-4E14-85F2-93F424C290C3}" srcOrd="0" destOrd="0" parTransId="{FE2A1A4F-004C-479A-BCC3-8F9B4D87CC25}" sibTransId="{5A03B7AB-6E4B-49CC-9C85-9B485E9D40C3}"/>
    <dgm:cxn modelId="{DD573DC5-8F10-4352-A046-8B4837E1BC7F}" type="presOf" srcId="{76589496-197B-4E14-85F2-93F424C290C3}" destId="{0976B720-788F-4C3F-A7B3-5EDE18E65669}" srcOrd="1" destOrd="0" presId="urn:microsoft.com/office/officeart/2005/8/layout/orgChart1"/>
    <dgm:cxn modelId="{4A61F2B0-609A-45A3-9130-18127F002331}" type="presOf" srcId="{3BD94937-E47F-4DE2-AE08-96CDD7DFCF79}" destId="{CF406AC7-67F5-4802-BC45-E2C8D13C5986}" srcOrd="1" destOrd="0" presId="urn:microsoft.com/office/officeart/2005/8/layout/orgChart1"/>
    <dgm:cxn modelId="{4F31607E-55B5-41E3-ABB8-A5CC0353FA80}" type="presOf" srcId="{BB12428D-3EC7-4477-951C-107CF7952F19}" destId="{371EEC6B-65DC-4AEB-BBF5-72B55A52258A}" srcOrd="0" destOrd="0" presId="urn:microsoft.com/office/officeart/2005/8/layout/orgChart1"/>
    <dgm:cxn modelId="{E5D2A280-4308-4E41-BC94-B9E0C8376B7D}" type="presOf" srcId="{569AB59D-2D99-4067-B03D-D65F516C5718}" destId="{33590965-0790-4816-87ED-3DD5AC0F4D23}" srcOrd="1" destOrd="0" presId="urn:microsoft.com/office/officeart/2005/8/layout/orgChart1"/>
    <dgm:cxn modelId="{2742FBCC-EF05-4538-BE6F-A6811B9314BD}" srcId="{3BD94937-E47F-4DE2-AE08-96CDD7DFCF79}" destId="{BB12428D-3EC7-4477-951C-107CF7952F19}" srcOrd="4" destOrd="0" parTransId="{8E739CD4-4FB9-4D0A-8C42-A7352E01F1BC}" sibTransId="{F6C6B518-14C4-4F9E-A68F-6E3BB1E6D8FD}"/>
    <dgm:cxn modelId="{37FA65DA-A44A-48E5-B390-D548C42B2646}" type="presOf" srcId="{569AB59D-2D99-4067-B03D-D65F516C5718}" destId="{98352160-BDFE-4DDA-8A7C-0F2F9B7FD4A9}" srcOrd="0" destOrd="0" presId="urn:microsoft.com/office/officeart/2005/8/layout/orgChart1"/>
    <dgm:cxn modelId="{7AAD8455-131F-4C56-9742-0BC87431605A}" type="presOf" srcId="{FE2A1A4F-004C-479A-BCC3-8F9B4D87CC25}" destId="{D3D98584-BD98-4D6E-8E6B-85395D9AE638}" srcOrd="0" destOrd="0" presId="urn:microsoft.com/office/officeart/2005/8/layout/orgChart1"/>
    <dgm:cxn modelId="{F2FE1BC3-2F9D-4F7C-9D06-981FC16BFE39}" type="presOf" srcId="{E0166A26-B8B2-453C-99B0-94AC89E02AAC}" destId="{D4D1E457-066E-49A5-AAFC-C20C17A2B7C9}" srcOrd="0" destOrd="0" presId="urn:microsoft.com/office/officeart/2005/8/layout/orgChart1"/>
    <dgm:cxn modelId="{B6B46BE5-CF55-4D63-9400-78E096AC3A49}" type="presOf" srcId="{8E739CD4-4FB9-4D0A-8C42-A7352E01F1BC}" destId="{3B938D63-56B2-444D-99A0-A5C53ACF3FB5}" srcOrd="0" destOrd="0" presId="urn:microsoft.com/office/officeart/2005/8/layout/orgChart1"/>
    <dgm:cxn modelId="{850C3058-352A-445A-8B9A-EFF7270EC5C8}" type="presOf" srcId="{6C896E71-07B2-4A0E-A55E-4E92C287C55C}" destId="{FD5A502A-D54F-44A7-B6FF-F8A9114F84FE}" srcOrd="0" destOrd="0" presId="urn:microsoft.com/office/officeart/2005/8/layout/orgChart1"/>
    <dgm:cxn modelId="{D95B6AF3-4A98-4E0E-9555-E150EDE833D7}" type="presOf" srcId="{D583CC33-190C-466B-A32A-0E19B065AE2C}" destId="{1693A2F5-6F62-41A8-8572-30CF0124BB47}" srcOrd="0" destOrd="0" presId="urn:microsoft.com/office/officeart/2005/8/layout/orgChart1"/>
    <dgm:cxn modelId="{E2DDCBB8-D803-4D0C-AE04-8CF659A24D53}" type="presOf" srcId="{F4F29B27-C8B4-4BFE-9728-C24FD05693F0}" destId="{6CA44DFF-0F3A-4E5F-9128-0F6D6F8FBF53}" srcOrd="0" destOrd="0" presId="urn:microsoft.com/office/officeart/2005/8/layout/orgChart1"/>
    <dgm:cxn modelId="{D40A9F80-E9A3-4EA8-AD46-5591F24DB9A3}" srcId="{E0166A26-B8B2-453C-99B0-94AC89E02AAC}" destId="{3BD94937-E47F-4DE2-AE08-96CDD7DFCF79}" srcOrd="0" destOrd="0" parTransId="{D235297C-3F2E-4BD6-BF85-A57238F8B184}" sibTransId="{AC9DC523-E095-4859-8141-F3E2058CFC1E}"/>
    <dgm:cxn modelId="{FCFE6D2E-8053-4473-A02F-A25EFEF14B1B}" type="presParOf" srcId="{D4D1E457-066E-49A5-AAFC-C20C17A2B7C9}" destId="{095563AA-669D-4991-AC63-29C6DB79E473}" srcOrd="0" destOrd="0" presId="urn:microsoft.com/office/officeart/2005/8/layout/orgChart1"/>
    <dgm:cxn modelId="{499FE574-CE15-4D20-A038-98CAE5F9CC2E}" type="presParOf" srcId="{095563AA-669D-4991-AC63-29C6DB79E473}" destId="{6F7FF8EC-9B3C-4C18-AEFC-2E11192F6EFB}" srcOrd="0" destOrd="0" presId="urn:microsoft.com/office/officeart/2005/8/layout/orgChart1"/>
    <dgm:cxn modelId="{B773FBC4-C363-4EE4-B724-5B4AB49BD6D1}" type="presParOf" srcId="{6F7FF8EC-9B3C-4C18-AEFC-2E11192F6EFB}" destId="{D6EE4277-E72A-4C7C-8575-6F5BD916A95A}" srcOrd="0" destOrd="0" presId="urn:microsoft.com/office/officeart/2005/8/layout/orgChart1"/>
    <dgm:cxn modelId="{7D790187-0F3D-41BF-A98C-68EBBFD66C66}" type="presParOf" srcId="{6F7FF8EC-9B3C-4C18-AEFC-2E11192F6EFB}" destId="{CF406AC7-67F5-4802-BC45-E2C8D13C5986}" srcOrd="1" destOrd="0" presId="urn:microsoft.com/office/officeart/2005/8/layout/orgChart1"/>
    <dgm:cxn modelId="{D39BD517-84A7-4586-9409-FF0E214C890A}" type="presParOf" srcId="{095563AA-669D-4991-AC63-29C6DB79E473}" destId="{50EFD7AD-D415-442A-AE41-C38835DFC165}" srcOrd="1" destOrd="0" presId="urn:microsoft.com/office/officeart/2005/8/layout/orgChart1"/>
    <dgm:cxn modelId="{F9CFFEA2-8D81-4C88-A7E6-2711D6CD0C71}" type="presParOf" srcId="{50EFD7AD-D415-442A-AE41-C38835DFC165}" destId="{C11B0106-2442-4C0A-9EA7-1DA88A5C4F18}" srcOrd="0" destOrd="0" presId="urn:microsoft.com/office/officeart/2005/8/layout/orgChart1"/>
    <dgm:cxn modelId="{C017E045-FAC5-495A-8A5E-EF270BCEF4EA}" type="presParOf" srcId="{50EFD7AD-D415-442A-AE41-C38835DFC165}" destId="{08297E36-8626-45D7-B9EE-3134FAFA8F31}" srcOrd="1" destOrd="0" presId="urn:microsoft.com/office/officeart/2005/8/layout/orgChart1"/>
    <dgm:cxn modelId="{8C1B8B1C-CCCA-4DAC-9E46-0781B67F6CE3}" type="presParOf" srcId="{08297E36-8626-45D7-B9EE-3134FAFA8F31}" destId="{728CEFF1-6D60-4772-8DA4-9492F371C44B}" srcOrd="0" destOrd="0" presId="urn:microsoft.com/office/officeart/2005/8/layout/orgChart1"/>
    <dgm:cxn modelId="{71EB56A2-91E9-4142-B373-984A5358852D}" type="presParOf" srcId="{728CEFF1-6D60-4772-8DA4-9492F371C44B}" destId="{98352160-BDFE-4DDA-8A7C-0F2F9B7FD4A9}" srcOrd="0" destOrd="0" presId="urn:microsoft.com/office/officeart/2005/8/layout/orgChart1"/>
    <dgm:cxn modelId="{137B6199-82AA-4EC4-A9D0-8A7C2D1DD6BB}" type="presParOf" srcId="{728CEFF1-6D60-4772-8DA4-9492F371C44B}" destId="{33590965-0790-4816-87ED-3DD5AC0F4D23}" srcOrd="1" destOrd="0" presId="urn:microsoft.com/office/officeart/2005/8/layout/orgChart1"/>
    <dgm:cxn modelId="{E67B67DA-06F6-4499-A222-E3228C8948F3}" type="presParOf" srcId="{08297E36-8626-45D7-B9EE-3134FAFA8F31}" destId="{B1C0AA2C-7729-4D8F-8C80-F43F8E26DC6D}" srcOrd="1" destOrd="0" presId="urn:microsoft.com/office/officeart/2005/8/layout/orgChart1"/>
    <dgm:cxn modelId="{F3ED89C6-E3C8-439C-90D7-9D10313A1ED3}" type="presParOf" srcId="{08297E36-8626-45D7-B9EE-3134FAFA8F31}" destId="{043FFF4B-BBA4-4874-992F-A6445D4E1529}" srcOrd="2" destOrd="0" presId="urn:microsoft.com/office/officeart/2005/8/layout/orgChart1"/>
    <dgm:cxn modelId="{E6985B80-0052-4641-BE26-ABD83181E349}" type="presParOf" srcId="{50EFD7AD-D415-442A-AE41-C38835DFC165}" destId="{9FB54699-334C-4591-BF9D-20FA66EAD279}" srcOrd="2" destOrd="0" presId="urn:microsoft.com/office/officeart/2005/8/layout/orgChart1"/>
    <dgm:cxn modelId="{65F4DCE9-AC3F-412B-949D-0E8DC96A80FE}" type="presParOf" srcId="{50EFD7AD-D415-442A-AE41-C38835DFC165}" destId="{7547F9D1-1112-4C6B-B435-1D29329433FC}" srcOrd="3" destOrd="0" presId="urn:microsoft.com/office/officeart/2005/8/layout/orgChart1"/>
    <dgm:cxn modelId="{B1547967-99A8-4645-89C7-99AE17583F11}" type="presParOf" srcId="{7547F9D1-1112-4C6B-B435-1D29329433FC}" destId="{5AA7DF81-1AB1-4CF2-94B9-68CD318FEB85}" srcOrd="0" destOrd="0" presId="urn:microsoft.com/office/officeart/2005/8/layout/orgChart1"/>
    <dgm:cxn modelId="{65447EAF-45B9-4FF3-A18E-4637EC47437C}" type="presParOf" srcId="{5AA7DF81-1AB1-4CF2-94B9-68CD318FEB85}" destId="{1693A2F5-6F62-41A8-8572-30CF0124BB47}" srcOrd="0" destOrd="0" presId="urn:microsoft.com/office/officeart/2005/8/layout/orgChart1"/>
    <dgm:cxn modelId="{0E16D250-0894-4F0F-827C-6C1A267C21B2}" type="presParOf" srcId="{5AA7DF81-1AB1-4CF2-94B9-68CD318FEB85}" destId="{F9811315-A41B-4B04-A1A8-A033D0951AA4}" srcOrd="1" destOrd="0" presId="urn:microsoft.com/office/officeart/2005/8/layout/orgChart1"/>
    <dgm:cxn modelId="{11729409-65C6-4BD8-BD84-E2B4DB43401A}" type="presParOf" srcId="{7547F9D1-1112-4C6B-B435-1D29329433FC}" destId="{84471AE6-7671-4D5B-B15F-C94AB72AF181}" srcOrd="1" destOrd="0" presId="urn:microsoft.com/office/officeart/2005/8/layout/orgChart1"/>
    <dgm:cxn modelId="{4C14FED0-8625-4E34-A059-E0C5A08115CE}" type="presParOf" srcId="{7547F9D1-1112-4C6B-B435-1D29329433FC}" destId="{86EAAFAD-698E-4544-9F74-4AB05DBF4A53}" srcOrd="2" destOrd="0" presId="urn:microsoft.com/office/officeart/2005/8/layout/orgChart1"/>
    <dgm:cxn modelId="{EA51D972-6F5D-44DC-A018-E72789F48A3C}" type="presParOf" srcId="{50EFD7AD-D415-442A-AE41-C38835DFC165}" destId="{6CA44DFF-0F3A-4E5F-9128-0F6D6F8FBF53}" srcOrd="4" destOrd="0" presId="urn:microsoft.com/office/officeart/2005/8/layout/orgChart1"/>
    <dgm:cxn modelId="{166F1301-1D67-44DE-856B-3E5DA30CAED2}" type="presParOf" srcId="{50EFD7AD-D415-442A-AE41-C38835DFC165}" destId="{93487DC6-B307-4172-A6E7-46E777F3233E}" srcOrd="5" destOrd="0" presId="urn:microsoft.com/office/officeart/2005/8/layout/orgChart1"/>
    <dgm:cxn modelId="{4B486767-0FD6-4557-BE54-F943D563F420}" type="presParOf" srcId="{93487DC6-B307-4172-A6E7-46E777F3233E}" destId="{3E56AFFC-0CE6-4D6B-A6C3-A3C72EA2F078}" srcOrd="0" destOrd="0" presId="urn:microsoft.com/office/officeart/2005/8/layout/orgChart1"/>
    <dgm:cxn modelId="{A9FCB917-4C79-47B2-BAFF-22EE4DC852C7}" type="presParOf" srcId="{3E56AFFC-0CE6-4D6B-A6C3-A3C72EA2F078}" destId="{FD5A502A-D54F-44A7-B6FF-F8A9114F84FE}" srcOrd="0" destOrd="0" presId="urn:microsoft.com/office/officeart/2005/8/layout/orgChart1"/>
    <dgm:cxn modelId="{D5571ED3-3CD1-4BF5-803C-72B2280FE3CC}" type="presParOf" srcId="{3E56AFFC-0CE6-4D6B-A6C3-A3C72EA2F078}" destId="{2A30789D-DF5A-4104-935F-C9E00FFF42D4}" srcOrd="1" destOrd="0" presId="urn:microsoft.com/office/officeart/2005/8/layout/orgChart1"/>
    <dgm:cxn modelId="{FE05AB68-48A5-462D-A134-8C9C637ABC38}" type="presParOf" srcId="{93487DC6-B307-4172-A6E7-46E777F3233E}" destId="{491FE21A-4601-4C20-905C-34A531B095F7}" srcOrd="1" destOrd="0" presId="urn:microsoft.com/office/officeart/2005/8/layout/orgChart1"/>
    <dgm:cxn modelId="{3A866859-43FC-438F-A2E7-F2165CBC7B6A}" type="presParOf" srcId="{93487DC6-B307-4172-A6E7-46E777F3233E}" destId="{AA8AB1D9-D51D-45C9-9FE8-378B997FBECD}" srcOrd="2" destOrd="0" presId="urn:microsoft.com/office/officeart/2005/8/layout/orgChart1"/>
    <dgm:cxn modelId="{A863E499-67BE-4603-9C96-9638B5460730}" type="presParOf" srcId="{50EFD7AD-D415-442A-AE41-C38835DFC165}" destId="{3B938D63-56B2-444D-99A0-A5C53ACF3FB5}" srcOrd="6" destOrd="0" presId="urn:microsoft.com/office/officeart/2005/8/layout/orgChart1"/>
    <dgm:cxn modelId="{04C11A21-D6EF-444D-98FC-4564DEE32D8B}" type="presParOf" srcId="{50EFD7AD-D415-442A-AE41-C38835DFC165}" destId="{43E0B475-296F-4E45-BFA0-123EF9E29CD8}" srcOrd="7" destOrd="0" presId="urn:microsoft.com/office/officeart/2005/8/layout/orgChart1"/>
    <dgm:cxn modelId="{A52275B5-997D-49EF-8FA8-655B5A43F9ED}" type="presParOf" srcId="{43E0B475-296F-4E45-BFA0-123EF9E29CD8}" destId="{061DD195-9AE3-45AC-B4C1-A68BD9C6BE5F}" srcOrd="0" destOrd="0" presId="urn:microsoft.com/office/officeart/2005/8/layout/orgChart1"/>
    <dgm:cxn modelId="{B90C45F1-D830-42D7-9CAF-D9959FDC0468}" type="presParOf" srcId="{061DD195-9AE3-45AC-B4C1-A68BD9C6BE5F}" destId="{371EEC6B-65DC-4AEB-BBF5-72B55A52258A}" srcOrd="0" destOrd="0" presId="urn:microsoft.com/office/officeart/2005/8/layout/orgChart1"/>
    <dgm:cxn modelId="{A68F2652-A06B-47A9-B9F6-71F1B6844197}" type="presParOf" srcId="{061DD195-9AE3-45AC-B4C1-A68BD9C6BE5F}" destId="{C46AB405-C824-4A45-835E-1B2AC2E668C6}" srcOrd="1" destOrd="0" presId="urn:microsoft.com/office/officeart/2005/8/layout/orgChart1"/>
    <dgm:cxn modelId="{89119AC9-00B6-459D-B72A-E39EC3DCF7F5}" type="presParOf" srcId="{43E0B475-296F-4E45-BFA0-123EF9E29CD8}" destId="{ADD89D96-D8A2-41B7-BB27-5023CFFCFE28}" srcOrd="1" destOrd="0" presId="urn:microsoft.com/office/officeart/2005/8/layout/orgChart1"/>
    <dgm:cxn modelId="{2349AE32-5BF7-4D7C-BC9D-486C8CC44F8B}" type="presParOf" srcId="{43E0B475-296F-4E45-BFA0-123EF9E29CD8}" destId="{434845A1-A761-497E-B68A-58D624BA0C39}" srcOrd="2" destOrd="0" presId="urn:microsoft.com/office/officeart/2005/8/layout/orgChart1"/>
    <dgm:cxn modelId="{D52C5F73-0CC6-45D8-BC8E-AD93A3F910BA}" type="presParOf" srcId="{095563AA-669D-4991-AC63-29C6DB79E473}" destId="{8A73A4A2-810E-44E5-83C0-932B5710B0AE}" srcOrd="2" destOrd="0" presId="urn:microsoft.com/office/officeart/2005/8/layout/orgChart1"/>
    <dgm:cxn modelId="{17F868E0-53D2-4EA1-BCC3-D38FD3556C17}" type="presParOf" srcId="{8A73A4A2-810E-44E5-83C0-932B5710B0AE}" destId="{D3D98584-BD98-4D6E-8E6B-85395D9AE638}" srcOrd="0" destOrd="0" presId="urn:microsoft.com/office/officeart/2005/8/layout/orgChart1"/>
    <dgm:cxn modelId="{DFAD89FB-B4A8-4672-A889-981C7E9EF196}" type="presParOf" srcId="{8A73A4A2-810E-44E5-83C0-932B5710B0AE}" destId="{00EA71CE-FAC1-425D-807A-156242537653}" srcOrd="1" destOrd="0" presId="urn:microsoft.com/office/officeart/2005/8/layout/orgChart1"/>
    <dgm:cxn modelId="{125B7B74-D28E-4195-B673-536F6A3C07D4}" type="presParOf" srcId="{00EA71CE-FAC1-425D-807A-156242537653}" destId="{C74E30CC-E4F0-4FC1-B895-4EF60DC53916}" srcOrd="0" destOrd="0" presId="urn:microsoft.com/office/officeart/2005/8/layout/orgChart1"/>
    <dgm:cxn modelId="{6263DA59-ACE0-4C92-A4EE-1D251E5DD0C1}" type="presParOf" srcId="{C74E30CC-E4F0-4FC1-B895-4EF60DC53916}" destId="{2862567D-E761-475F-95F6-3DF1D2885E20}" srcOrd="0" destOrd="0" presId="urn:microsoft.com/office/officeart/2005/8/layout/orgChart1"/>
    <dgm:cxn modelId="{736D60B7-C6F5-48B8-8284-DBBCC418538E}" type="presParOf" srcId="{C74E30CC-E4F0-4FC1-B895-4EF60DC53916}" destId="{0976B720-788F-4C3F-A7B3-5EDE18E65669}" srcOrd="1" destOrd="0" presId="urn:microsoft.com/office/officeart/2005/8/layout/orgChart1"/>
    <dgm:cxn modelId="{E251D825-FE02-466A-93E9-E4D3824BC01D}" type="presParOf" srcId="{00EA71CE-FAC1-425D-807A-156242537653}" destId="{495693BA-04D7-491C-929D-5EFB036321EB}" srcOrd="1" destOrd="0" presId="urn:microsoft.com/office/officeart/2005/8/layout/orgChart1"/>
    <dgm:cxn modelId="{43D4A0B2-0C76-4805-82FB-5E456F1F4A46}" type="presParOf" srcId="{00EA71CE-FAC1-425D-807A-156242537653}" destId="{BFE59ECB-A9B1-446C-A924-5736325F1A4F}"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AB78635-3127-4E20-B2CE-D98E88E68460}" type="doc">
      <dgm:prSet loTypeId="urn:microsoft.com/office/officeart/2005/8/layout/hierarchy1" loCatId="hierarchy" qsTypeId="urn:microsoft.com/office/officeart/2005/8/quickstyle/simple1" qsCatId="simple" csTypeId="urn:microsoft.com/office/officeart/2005/8/colors/colorful5" csCatId="colorful" phldr="1"/>
      <dgm:spPr/>
      <dgm:t>
        <a:bodyPr/>
        <a:lstStyle/>
        <a:p>
          <a:endParaRPr lang="id-ID"/>
        </a:p>
      </dgm:t>
    </dgm:pt>
    <dgm:pt modelId="{883A07B6-2635-4983-ABB5-E565CB1D6CB3}">
      <dgm:prSet phldrT="[Text]"/>
      <dgm:spPr/>
      <dgm:t>
        <a:bodyPr/>
        <a:lstStyle/>
        <a:p>
          <a:r>
            <a:rPr lang="id-ID" dirty="0" smtClean="0">
              <a:latin typeface="Times New Roman" pitchFamily="18" charset="0"/>
              <a:cs typeface="Times New Roman" pitchFamily="18" charset="0"/>
            </a:rPr>
            <a:t>Hukum Internasional </a:t>
          </a:r>
          <a:endParaRPr lang="id-ID" b="1" dirty="0"/>
        </a:p>
      </dgm:t>
    </dgm:pt>
    <dgm:pt modelId="{7569C20C-7E5C-432C-BB56-801764B69930}" type="parTrans" cxnId="{A53655B2-BC36-4B62-A376-F984A68125C3}">
      <dgm:prSet/>
      <dgm:spPr/>
      <dgm:t>
        <a:bodyPr/>
        <a:lstStyle/>
        <a:p>
          <a:endParaRPr lang="id-ID"/>
        </a:p>
      </dgm:t>
    </dgm:pt>
    <dgm:pt modelId="{D4B79186-D205-4407-9840-D11B61F78894}" type="sibTrans" cxnId="{A53655B2-BC36-4B62-A376-F984A68125C3}">
      <dgm:prSet/>
      <dgm:spPr/>
      <dgm:t>
        <a:bodyPr/>
        <a:lstStyle/>
        <a:p>
          <a:endParaRPr lang="id-ID"/>
        </a:p>
      </dgm:t>
    </dgm:pt>
    <dgm:pt modelId="{093B42C2-B78D-4A88-BA57-8EC2801BFC78}">
      <dgm:prSet phldrT="[Text]"/>
      <dgm:spPr/>
      <dgm:t>
        <a:bodyPr/>
        <a:lstStyle/>
        <a:p>
          <a:r>
            <a:rPr lang="id-ID" dirty="0" smtClean="0">
              <a:latin typeface="Times New Roman" pitchFamily="18" charset="0"/>
              <a:cs typeface="Times New Roman" pitchFamily="18" charset="0"/>
            </a:rPr>
            <a:t>Tertulis </a:t>
          </a:r>
          <a:endParaRPr lang="id-ID" dirty="0"/>
        </a:p>
      </dgm:t>
    </dgm:pt>
    <dgm:pt modelId="{EDC66FDD-6CDE-479E-913B-6215CD082B4E}" type="parTrans" cxnId="{47D16F9B-3059-46FA-A6D5-511F2DA57FE7}">
      <dgm:prSet/>
      <dgm:spPr/>
      <dgm:t>
        <a:bodyPr/>
        <a:lstStyle/>
        <a:p>
          <a:endParaRPr lang="id-ID" dirty="0"/>
        </a:p>
      </dgm:t>
    </dgm:pt>
    <dgm:pt modelId="{F3DF2496-C5ED-4147-9CC0-89F28C6B295F}" type="sibTrans" cxnId="{47D16F9B-3059-46FA-A6D5-511F2DA57FE7}">
      <dgm:prSet/>
      <dgm:spPr/>
      <dgm:t>
        <a:bodyPr/>
        <a:lstStyle/>
        <a:p>
          <a:endParaRPr lang="id-ID"/>
        </a:p>
      </dgm:t>
    </dgm:pt>
    <dgm:pt modelId="{71573E9C-FBC5-47EF-AE14-D51124DF8B52}">
      <dgm:prSet phldrT="[Text]"/>
      <dgm:spPr/>
      <dgm:t>
        <a:bodyPr/>
        <a:lstStyle/>
        <a:p>
          <a:r>
            <a:rPr lang="id-ID" dirty="0" smtClean="0">
              <a:latin typeface="Times New Roman" pitchFamily="18" charset="0"/>
              <a:cs typeface="Times New Roman" pitchFamily="18" charset="0"/>
            </a:rPr>
            <a:t>Tak Tertulis/Hukum Kebiasaan Internasional  </a:t>
          </a:r>
          <a:endParaRPr lang="id-ID" dirty="0"/>
        </a:p>
      </dgm:t>
    </dgm:pt>
    <dgm:pt modelId="{83FE2A80-58DF-4242-867A-8622BD175E7A}" type="parTrans" cxnId="{D535C34B-20CF-4B50-AFFF-9E4C10E1F535}">
      <dgm:prSet/>
      <dgm:spPr/>
      <dgm:t>
        <a:bodyPr/>
        <a:lstStyle/>
        <a:p>
          <a:endParaRPr lang="id-ID" dirty="0"/>
        </a:p>
      </dgm:t>
    </dgm:pt>
    <dgm:pt modelId="{64BBF345-9065-40BF-A671-CDDB413E7939}" type="sibTrans" cxnId="{D535C34B-20CF-4B50-AFFF-9E4C10E1F535}">
      <dgm:prSet/>
      <dgm:spPr/>
      <dgm:t>
        <a:bodyPr/>
        <a:lstStyle/>
        <a:p>
          <a:endParaRPr lang="id-ID"/>
        </a:p>
      </dgm:t>
    </dgm:pt>
    <dgm:pt modelId="{E54DE15D-66B7-44A5-BF05-FFC7AE335527}" type="pres">
      <dgm:prSet presAssocID="{3AB78635-3127-4E20-B2CE-D98E88E68460}" presName="hierChild1" presStyleCnt="0">
        <dgm:presLayoutVars>
          <dgm:chPref val="1"/>
          <dgm:dir/>
          <dgm:animOne val="branch"/>
          <dgm:animLvl val="lvl"/>
          <dgm:resizeHandles/>
        </dgm:presLayoutVars>
      </dgm:prSet>
      <dgm:spPr/>
    </dgm:pt>
    <dgm:pt modelId="{E72684AD-FCBC-4EDF-A33B-ABCEFEB8C031}" type="pres">
      <dgm:prSet presAssocID="{883A07B6-2635-4983-ABB5-E565CB1D6CB3}" presName="hierRoot1" presStyleCnt="0"/>
      <dgm:spPr/>
    </dgm:pt>
    <dgm:pt modelId="{ADD1500F-EFE9-4572-A0F0-C211F18D4477}" type="pres">
      <dgm:prSet presAssocID="{883A07B6-2635-4983-ABB5-E565CB1D6CB3}" presName="composite" presStyleCnt="0"/>
      <dgm:spPr/>
    </dgm:pt>
    <dgm:pt modelId="{39250AE2-C6EE-47E4-B37E-71840BF8A100}" type="pres">
      <dgm:prSet presAssocID="{883A07B6-2635-4983-ABB5-E565CB1D6CB3}" presName="background" presStyleLbl="node0" presStyleIdx="0" presStyleCnt="1"/>
      <dgm:spPr/>
    </dgm:pt>
    <dgm:pt modelId="{E0ABE78F-457B-4560-B2FD-22FBFC940AEB}" type="pres">
      <dgm:prSet presAssocID="{883A07B6-2635-4983-ABB5-E565CB1D6CB3}" presName="text" presStyleLbl="fgAcc0" presStyleIdx="0" presStyleCnt="1">
        <dgm:presLayoutVars>
          <dgm:chPref val="3"/>
        </dgm:presLayoutVars>
      </dgm:prSet>
      <dgm:spPr/>
      <dgm:t>
        <a:bodyPr/>
        <a:lstStyle/>
        <a:p>
          <a:endParaRPr lang="id-ID"/>
        </a:p>
      </dgm:t>
    </dgm:pt>
    <dgm:pt modelId="{67739A69-6E4E-423C-ADB0-315690C35669}" type="pres">
      <dgm:prSet presAssocID="{883A07B6-2635-4983-ABB5-E565CB1D6CB3}" presName="hierChild2" presStyleCnt="0"/>
      <dgm:spPr/>
    </dgm:pt>
    <dgm:pt modelId="{EA23F0D6-67FC-4922-A32F-8ED24B28BB1B}" type="pres">
      <dgm:prSet presAssocID="{EDC66FDD-6CDE-479E-913B-6215CD082B4E}" presName="Name10" presStyleLbl="parChTrans1D2" presStyleIdx="0" presStyleCnt="2"/>
      <dgm:spPr/>
    </dgm:pt>
    <dgm:pt modelId="{3200FD7C-19DA-442B-BD64-78FC527D5846}" type="pres">
      <dgm:prSet presAssocID="{093B42C2-B78D-4A88-BA57-8EC2801BFC78}" presName="hierRoot2" presStyleCnt="0"/>
      <dgm:spPr/>
    </dgm:pt>
    <dgm:pt modelId="{352FDCB2-5590-47C1-8421-52D2D95B6C37}" type="pres">
      <dgm:prSet presAssocID="{093B42C2-B78D-4A88-BA57-8EC2801BFC78}" presName="composite2" presStyleCnt="0"/>
      <dgm:spPr/>
    </dgm:pt>
    <dgm:pt modelId="{3B1764F4-4BEA-4610-8A0D-A6078E77C063}" type="pres">
      <dgm:prSet presAssocID="{093B42C2-B78D-4A88-BA57-8EC2801BFC78}" presName="background2" presStyleLbl="node2" presStyleIdx="0" presStyleCnt="2"/>
      <dgm:spPr/>
    </dgm:pt>
    <dgm:pt modelId="{9E210BB3-FB01-4794-9222-CE5CFE6AC3C4}" type="pres">
      <dgm:prSet presAssocID="{093B42C2-B78D-4A88-BA57-8EC2801BFC78}" presName="text2" presStyleLbl="fgAcc2" presStyleIdx="0" presStyleCnt="2">
        <dgm:presLayoutVars>
          <dgm:chPref val="3"/>
        </dgm:presLayoutVars>
      </dgm:prSet>
      <dgm:spPr/>
      <dgm:t>
        <a:bodyPr/>
        <a:lstStyle/>
        <a:p>
          <a:endParaRPr lang="id-ID"/>
        </a:p>
      </dgm:t>
    </dgm:pt>
    <dgm:pt modelId="{A0B263C5-3EFE-45F8-AF4C-C936A941CA13}" type="pres">
      <dgm:prSet presAssocID="{093B42C2-B78D-4A88-BA57-8EC2801BFC78}" presName="hierChild3" presStyleCnt="0"/>
      <dgm:spPr/>
    </dgm:pt>
    <dgm:pt modelId="{8386915F-A5D6-4303-9526-21DADA21564B}" type="pres">
      <dgm:prSet presAssocID="{83FE2A80-58DF-4242-867A-8622BD175E7A}" presName="Name10" presStyleLbl="parChTrans1D2" presStyleIdx="1" presStyleCnt="2"/>
      <dgm:spPr/>
    </dgm:pt>
    <dgm:pt modelId="{2B558085-4B4B-4A09-A752-E70FABD3B6D7}" type="pres">
      <dgm:prSet presAssocID="{71573E9C-FBC5-47EF-AE14-D51124DF8B52}" presName="hierRoot2" presStyleCnt="0"/>
      <dgm:spPr/>
    </dgm:pt>
    <dgm:pt modelId="{E3BCB06E-DB14-4720-91A7-72CAAF3FFE82}" type="pres">
      <dgm:prSet presAssocID="{71573E9C-FBC5-47EF-AE14-D51124DF8B52}" presName="composite2" presStyleCnt="0"/>
      <dgm:spPr/>
    </dgm:pt>
    <dgm:pt modelId="{1B2F6BCE-55B1-4E5D-ADF2-B0252ED6BB63}" type="pres">
      <dgm:prSet presAssocID="{71573E9C-FBC5-47EF-AE14-D51124DF8B52}" presName="background2" presStyleLbl="node2" presStyleIdx="1" presStyleCnt="2"/>
      <dgm:spPr/>
    </dgm:pt>
    <dgm:pt modelId="{69C47017-C8CF-4F17-816F-6053FCD27A13}" type="pres">
      <dgm:prSet presAssocID="{71573E9C-FBC5-47EF-AE14-D51124DF8B52}" presName="text2" presStyleLbl="fgAcc2" presStyleIdx="1" presStyleCnt="2">
        <dgm:presLayoutVars>
          <dgm:chPref val="3"/>
        </dgm:presLayoutVars>
      </dgm:prSet>
      <dgm:spPr/>
      <dgm:t>
        <a:bodyPr/>
        <a:lstStyle/>
        <a:p>
          <a:endParaRPr lang="id-ID"/>
        </a:p>
      </dgm:t>
    </dgm:pt>
    <dgm:pt modelId="{FD8A145A-906C-4DC1-B115-EE3D1244720F}" type="pres">
      <dgm:prSet presAssocID="{71573E9C-FBC5-47EF-AE14-D51124DF8B52}" presName="hierChild3" presStyleCnt="0"/>
      <dgm:spPr/>
    </dgm:pt>
  </dgm:ptLst>
  <dgm:cxnLst>
    <dgm:cxn modelId="{BA7A6272-FAAD-483D-893E-706E5A018241}" type="presOf" srcId="{3AB78635-3127-4E20-B2CE-D98E88E68460}" destId="{E54DE15D-66B7-44A5-BF05-FFC7AE335527}" srcOrd="0" destOrd="0" presId="urn:microsoft.com/office/officeart/2005/8/layout/hierarchy1"/>
    <dgm:cxn modelId="{47D16F9B-3059-46FA-A6D5-511F2DA57FE7}" srcId="{883A07B6-2635-4983-ABB5-E565CB1D6CB3}" destId="{093B42C2-B78D-4A88-BA57-8EC2801BFC78}" srcOrd="0" destOrd="0" parTransId="{EDC66FDD-6CDE-479E-913B-6215CD082B4E}" sibTransId="{F3DF2496-C5ED-4147-9CC0-89F28C6B295F}"/>
    <dgm:cxn modelId="{D169524D-1744-424E-A7D7-39FCB2797A85}" type="presOf" srcId="{093B42C2-B78D-4A88-BA57-8EC2801BFC78}" destId="{9E210BB3-FB01-4794-9222-CE5CFE6AC3C4}" srcOrd="0" destOrd="0" presId="urn:microsoft.com/office/officeart/2005/8/layout/hierarchy1"/>
    <dgm:cxn modelId="{A53655B2-BC36-4B62-A376-F984A68125C3}" srcId="{3AB78635-3127-4E20-B2CE-D98E88E68460}" destId="{883A07B6-2635-4983-ABB5-E565CB1D6CB3}" srcOrd="0" destOrd="0" parTransId="{7569C20C-7E5C-432C-BB56-801764B69930}" sibTransId="{D4B79186-D205-4407-9840-D11B61F78894}"/>
    <dgm:cxn modelId="{D535C34B-20CF-4B50-AFFF-9E4C10E1F535}" srcId="{883A07B6-2635-4983-ABB5-E565CB1D6CB3}" destId="{71573E9C-FBC5-47EF-AE14-D51124DF8B52}" srcOrd="1" destOrd="0" parTransId="{83FE2A80-58DF-4242-867A-8622BD175E7A}" sibTransId="{64BBF345-9065-40BF-A671-CDDB413E7939}"/>
    <dgm:cxn modelId="{5BA3AECD-5CAC-4C2C-B65B-AFD74D7CFB84}" type="presOf" srcId="{EDC66FDD-6CDE-479E-913B-6215CD082B4E}" destId="{EA23F0D6-67FC-4922-A32F-8ED24B28BB1B}" srcOrd="0" destOrd="0" presId="urn:microsoft.com/office/officeart/2005/8/layout/hierarchy1"/>
    <dgm:cxn modelId="{18BA56B6-7121-4026-A154-F6CD8094FC65}" type="presOf" srcId="{71573E9C-FBC5-47EF-AE14-D51124DF8B52}" destId="{69C47017-C8CF-4F17-816F-6053FCD27A13}" srcOrd="0" destOrd="0" presId="urn:microsoft.com/office/officeart/2005/8/layout/hierarchy1"/>
    <dgm:cxn modelId="{A538CE75-A2E7-4160-AB04-BBD54B2357A8}" type="presOf" srcId="{883A07B6-2635-4983-ABB5-E565CB1D6CB3}" destId="{E0ABE78F-457B-4560-B2FD-22FBFC940AEB}" srcOrd="0" destOrd="0" presId="urn:microsoft.com/office/officeart/2005/8/layout/hierarchy1"/>
    <dgm:cxn modelId="{6D0F24A9-32E3-4333-BA6D-DFB71FA1B0CA}" type="presOf" srcId="{83FE2A80-58DF-4242-867A-8622BD175E7A}" destId="{8386915F-A5D6-4303-9526-21DADA21564B}" srcOrd="0" destOrd="0" presId="urn:microsoft.com/office/officeart/2005/8/layout/hierarchy1"/>
    <dgm:cxn modelId="{151F8408-2147-4BAA-BFAD-34B1AC7AFE79}" type="presParOf" srcId="{E54DE15D-66B7-44A5-BF05-FFC7AE335527}" destId="{E72684AD-FCBC-4EDF-A33B-ABCEFEB8C031}" srcOrd="0" destOrd="0" presId="urn:microsoft.com/office/officeart/2005/8/layout/hierarchy1"/>
    <dgm:cxn modelId="{A9C24FF9-4460-48BD-A505-B3AA726FAC2C}" type="presParOf" srcId="{E72684AD-FCBC-4EDF-A33B-ABCEFEB8C031}" destId="{ADD1500F-EFE9-4572-A0F0-C211F18D4477}" srcOrd="0" destOrd="0" presId="urn:microsoft.com/office/officeart/2005/8/layout/hierarchy1"/>
    <dgm:cxn modelId="{D9A1EC73-BCF7-4AAD-8A83-93AB71ADF829}" type="presParOf" srcId="{ADD1500F-EFE9-4572-A0F0-C211F18D4477}" destId="{39250AE2-C6EE-47E4-B37E-71840BF8A100}" srcOrd="0" destOrd="0" presId="urn:microsoft.com/office/officeart/2005/8/layout/hierarchy1"/>
    <dgm:cxn modelId="{7AA58DCB-F83F-4544-A500-1F21B4C9EF2D}" type="presParOf" srcId="{ADD1500F-EFE9-4572-A0F0-C211F18D4477}" destId="{E0ABE78F-457B-4560-B2FD-22FBFC940AEB}" srcOrd="1" destOrd="0" presId="urn:microsoft.com/office/officeart/2005/8/layout/hierarchy1"/>
    <dgm:cxn modelId="{47CA957A-1506-49E8-844C-C9C993F4E929}" type="presParOf" srcId="{E72684AD-FCBC-4EDF-A33B-ABCEFEB8C031}" destId="{67739A69-6E4E-423C-ADB0-315690C35669}" srcOrd="1" destOrd="0" presId="urn:microsoft.com/office/officeart/2005/8/layout/hierarchy1"/>
    <dgm:cxn modelId="{F02F19EC-1179-49EE-BB5F-3277B6CF5626}" type="presParOf" srcId="{67739A69-6E4E-423C-ADB0-315690C35669}" destId="{EA23F0D6-67FC-4922-A32F-8ED24B28BB1B}" srcOrd="0" destOrd="0" presId="urn:microsoft.com/office/officeart/2005/8/layout/hierarchy1"/>
    <dgm:cxn modelId="{DDEEBC6C-A29B-4656-B14D-0FD6982210F3}" type="presParOf" srcId="{67739A69-6E4E-423C-ADB0-315690C35669}" destId="{3200FD7C-19DA-442B-BD64-78FC527D5846}" srcOrd="1" destOrd="0" presId="urn:microsoft.com/office/officeart/2005/8/layout/hierarchy1"/>
    <dgm:cxn modelId="{3814A679-8B72-4738-945E-F4C7D55E95FD}" type="presParOf" srcId="{3200FD7C-19DA-442B-BD64-78FC527D5846}" destId="{352FDCB2-5590-47C1-8421-52D2D95B6C37}" srcOrd="0" destOrd="0" presId="urn:microsoft.com/office/officeart/2005/8/layout/hierarchy1"/>
    <dgm:cxn modelId="{36FF6461-7155-4117-B422-C08ED9FAF9C4}" type="presParOf" srcId="{352FDCB2-5590-47C1-8421-52D2D95B6C37}" destId="{3B1764F4-4BEA-4610-8A0D-A6078E77C063}" srcOrd="0" destOrd="0" presId="urn:microsoft.com/office/officeart/2005/8/layout/hierarchy1"/>
    <dgm:cxn modelId="{9B949C50-1338-42AE-9512-C94313535E45}" type="presParOf" srcId="{352FDCB2-5590-47C1-8421-52D2D95B6C37}" destId="{9E210BB3-FB01-4794-9222-CE5CFE6AC3C4}" srcOrd="1" destOrd="0" presId="urn:microsoft.com/office/officeart/2005/8/layout/hierarchy1"/>
    <dgm:cxn modelId="{A5573888-AE9B-45E1-A23E-431995B011CE}" type="presParOf" srcId="{3200FD7C-19DA-442B-BD64-78FC527D5846}" destId="{A0B263C5-3EFE-45F8-AF4C-C936A941CA13}" srcOrd="1" destOrd="0" presId="urn:microsoft.com/office/officeart/2005/8/layout/hierarchy1"/>
    <dgm:cxn modelId="{14A3B3E2-BFEA-4B2F-9BB1-88DE444BB995}" type="presParOf" srcId="{67739A69-6E4E-423C-ADB0-315690C35669}" destId="{8386915F-A5D6-4303-9526-21DADA21564B}" srcOrd="2" destOrd="0" presId="urn:microsoft.com/office/officeart/2005/8/layout/hierarchy1"/>
    <dgm:cxn modelId="{0C446A0A-2037-40E3-B8C7-31DABA53FAA4}" type="presParOf" srcId="{67739A69-6E4E-423C-ADB0-315690C35669}" destId="{2B558085-4B4B-4A09-A752-E70FABD3B6D7}" srcOrd="3" destOrd="0" presId="urn:microsoft.com/office/officeart/2005/8/layout/hierarchy1"/>
    <dgm:cxn modelId="{C47EB4CE-92DC-47DF-8650-DBA459691282}" type="presParOf" srcId="{2B558085-4B4B-4A09-A752-E70FABD3B6D7}" destId="{E3BCB06E-DB14-4720-91A7-72CAAF3FFE82}" srcOrd="0" destOrd="0" presId="urn:microsoft.com/office/officeart/2005/8/layout/hierarchy1"/>
    <dgm:cxn modelId="{46D37056-02EB-4347-89E2-E53E68066E6F}" type="presParOf" srcId="{E3BCB06E-DB14-4720-91A7-72CAAF3FFE82}" destId="{1B2F6BCE-55B1-4E5D-ADF2-B0252ED6BB63}" srcOrd="0" destOrd="0" presId="urn:microsoft.com/office/officeart/2005/8/layout/hierarchy1"/>
    <dgm:cxn modelId="{69CE7A08-D76A-46AD-82BF-D86C851372EE}" type="presParOf" srcId="{E3BCB06E-DB14-4720-91A7-72CAAF3FFE82}" destId="{69C47017-C8CF-4F17-816F-6053FCD27A13}" srcOrd="1" destOrd="0" presId="urn:microsoft.com/office/officeart/2005/8/layout/hierarchy1"/>
    <dgm:cxn modelId="{65AB1D03-4076-45AE-A695-FF4BE399A5D2}" type="presParOf" srcId="{2B558085-4B4B-4A09-A752-E70FABD3B6D7}" destId="{FD8A145A-906C-4DC1-B115-EE3D1244720F}"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EC09FD4-C5E5-429E-B57C-C868ECDD88E6}" type="doc">
      <dgm:prSet loTypeId="urn:microsoft.com/office/officeart/2005/8/layout/target1" loCatId="relationship" qsTypeId="urn:microsoft.com/office/officeart/2005/8/quickstyle/simple1" qsCatId="simple" csTypeId="urn:microsoft.com/office/officeart/2005/8/colors/colorful5" csCatId="colorful" phldr="1"/>
      <dgm:spPr/>
      <dgm:t>
        <a:bodyPr/>
        <a:lstStyle/>
        <a:p>
          <a:endParaRPr lang="id-ID"/>
        </a:p>
      </dgm:t>
    </dgm:pt>
    <dgm:pt modelId="{ECBAF892-F669-4DFE-8576-6BD8411E5A86}">
      <dgm:prSet phldrT="[Text]" custT="1"/>
      <dgm:spPr/>
      <dgm:t>
        <a:bodyPr/>
        <a:lstStyle/>
        <a:p>
          <a:r>
            <a:rPr lang="id-ID" sz="2800" b="1" i="1" dirty="0" smtClean="0">
              <a:latin typeface="Times New Roman" pitchFamily="18" charset="0"/>
              <a:cs typeface="Times New Roman" pitchFamily="18" charset="0"/>
            </a:rPr>
            <a:t>general, universal, or global international law</a:t>
          </a:r>
          <a:endParaRPr lang="id-ID" sz="2800" dirty="0"/>
        </a:p>
      </dgm:t>
    </dgm:pt>
    <dgm:pt modelId="{E81D5666-759F-40B5-A592-1A26C79660DF}" type="parTrans" cxnId="{B9A85C77-C451-4B68-9C1D-49B5208420EC}">
      <dgm:prSet/>
      <dgm:spPr/>
      <dgm:t>
        <a:bodyPr/>
        <a:lstStyle/>
        <a:p>
          <a:endParaRPr lang="id-ID"/>
        </a:p>
      </dgm:t>
    </dgm:pt>
    <dgm:pt modelId="{8471D527-E028-4F58-AAB1-5BE0F912DFD7}" type="sibTrans" cxnId="{B9A85C77-C451-4B68-9C1D-49B5208420EC}">
      <dgm:prSet/>
      <dgm:spPr/>
      <dgm:t>
        <a:bodyPr/>
        <a:lstStyle/>
        <a:p>
          <a:endParaRPr lang="id-ID"/>
        </a:p>
      </dgm:t>
    </dgm:pt>
    <dgm:pt modelId="{64E9721C-B3CA-49C6-8245-4DFA98D456F2}">
      <dgm:prSet phldrT="[Text]" custT="1"/>
      <dgm:spPr/>
      <dgm:t>
        <a:bodyPr/>
        <a:lstStyle/>
        <a:p>
          <a:r>
            <a:rPr lang="id-ID" sz="2800" b="1" i="1" dirty="0" smtClean="0">
              <a:latin typeface="Times New Roman" pitchFamily="18" charset="0"/>
              <a:cs typeface="Times New Roman" pitchFamily="18" charset="0"/>
            </a:rPr>
            <a:t>regional international law</a:t>
          </a:r>
          <a:endParaRPr lang="id-ID" sz="2800" dirty="0"/>
        </a:p>
      </dgm:t>
    </dgm:pt>
    <dgm:pt modelId="{3B4C3D40-D014-4743-B999-035960C9B9FA}" type="parTrans" cxnId="{6DD684AF-DE52-4742-B4FF-933A181EC249}">
      <dgm:prSet/>
      <dgm:spPr/>
      <dgm:t>
        <a:bodyPr/>
        <a:lstStyle/>
        <a:p>
          <a:endParaRPr lang="id-ID"/>
        </a:p>
      </dgm:t>
    </dgm:pt>
    <dgm:pt modelId="{AB6C0E3E-3B86-4352-BE81-BD8B3470A60D}" type="sibTrans" cxnId="{6DD684AF-DE52-4742-B4FF-933A181EC249}">
      <dgm:prSet/>
      <dgm:spPr/>
      <dgm:t>
        <a:bodyPr/>
        <a:lstStyle/>
        <a:p>
          <a:endParaRPr lang="id-ID"/>
        </a:p>
      </dgm:t>
    </dgm:pt>
    <dgm:pt modelId="{2964B8BD-9D61-466E-843E-DBC3CC13C2F4}">
      <dgm:prSet phldrT="[Text]" custT="1"/>
      <dgm:spPr/>
      <dgm:t>
        <a:bodyPr/>
        <a:lstStyle/>
        <a:p>
          <a:r>
            <a:rPr lang="id-ID" sz="2800" b="1" i="1" dirty="0" smtClean="0">
              <a:latin typeface="Times New Roman" pitchFamily="18" charset="0"/>
              <a:cs typeface="Times New Roman" pitchFamily="18" charset="0"/>
            </a:rPr>
            <a:t>special international law</a:t>
          </a:r>
          <a:endParaRPr lang="id-ID" sz="2800" dirty="0"/>
        </a:p>
      </dgm:t>
    </dgm:pt>
    <dgm:pt modelId="{2178B2AA-844F-414E-94D8-14DA0CE8B084}" type="parTrans" cxnId="{63DC25A9-C532-4A5A-BBF7-50A1E4AAC33A}">
      <dgm:prSet/>
      <dgm:spPr/>
      <dgm:t>
        <a:bodyPr/>
        <a:lstStyle/>
        <a:p>
          <a:endParaRPr lang="id-ID"/>
        </a:p>
      </dgm:t>
    </dgm:pt>
    <dgm:pt modelId="{7C5D3DAD-BFE5-445E-9808-56EECFDF7CD6}" type="sibTrans" cxnId="{63DC25A9-C532-4A5A-BBF7-50A1E4AAC33A}">
      <dgm:prSet/>
      <dgm:spPr/>
      <dgm:t>
        <a:bodyPr/>
        <a:lstStyle/>
        <a:p>
          <a:endParaRPr lang="id-ID"/>
        </a:p>
      </dgm:t>
    </dgm:pt>
    <dgm:pt modelId="{3A81ACB3-861D-49E9-AC9A-AE1D14EDA58A}" type="pres">
      <dgm:prSet presAssocID="{0EC09FD4-C5E5-429E-B57C-C868ECDD88E6}" presName="composite" presStyleCnt="0">
        <dgm:presLayoutVars>
          <dgm:chMax val="5"/>
          <dgm:dir/>
          <dgm:resizeHandles val="exact"/>
        </dgm:presLayoutVars>
      </dgm:prSet>
      <dgm:spPr/>
    </dgm:pt>
    <dgm:pt modelId="{AAEDDCC4-FBCB-457E-9679-302959CEF531}" type="pres">
      <dgm:prSet presAssocID="{ECBAF892-F669-4DFE-8576-6BD8411E5A86}" presName="circle1" presStyleLbl="lnNode1" presStyleIdx="0" presStyleCnt="3"/>
      <dgm:spPr/>
    </dgm:pt>
    <dgm:pt modelId="{1FDD40AE-ACBE-4F5D-A1FE-4A0B14123BDD}" type="pres">
      <dgm:prSet presAssocID="{ECBAF892-F669-4DFE-8576-6BD8411E5A86}" presName="text1" presStyleLbl="revTx" presStyleIdx="0" presStyleCnt="3" custScaleX="207591" custLinFactNeighborX="51436">
        <dgm:presLayoutVars>
          <dgm:bulletEnabled val="1"/>
        </dgm:presLayoutVars>
      </dgm:prSet>
      <dgm:spPr/>
      <dgm:t>
        <a:bodyPr/>
        <a:lstStyle/>
        <a:p>
          <a:endParaRPr lang="id-ID"/>
        </a:p>
      </dgm:t>
    </dgm:pt>
    <dgm:pt modelId="{815A9B24-B9AF-4FBA-B9CF-31FBD66FCF21}" type="pres">
      <dgm:prSet presAssocID="{ECBAF892-F669-4DFE-8576-6BD8411E5A86}" presName="line1" presStyleLbl="callout" presStyleIdx="0" presStyleCnt="6"/>
      <dgm:spPr/>
    </dgm:pt>
    <dgm:pt modelId="{D14BE109-33F6-4ED0-9385-1A29D40F4C64}" type="pres">
      <dgm:prSet presAssocID="{ECBAF892-F669-4DFE-8576-6BD8411E5A86}" presName="d1" presStyleLbl="callout" presStyleIdx="1" presStyleCnt="6"/>
      <dgm:spPr/>
    </dgm:pt>
    <dgm:pt modelId="{9F068A36-EBAA-40E4-A8FC-240087B5E12F}" type="pres">
      <dgm:prSet presAssocID="{64E9721C-B3CA-49C6-8245-4DFA98D456F2}" presName="circle2" presStyleLbl="lnNode1" presStyleIdx="1" presStyleCnt="3"/>
      <dgm:spPr/>
    </dgm:pt>
    <dgm:pt modelId="{E8A673A2-1CFD-440E-AAF9-EFFBCB6EB11B}" type="pres">
      <dgm:prSet presAssocID="{64E9721C-B3CA-49C6-8245-4DFA98D456F2}" presName="text2" presStyleLbl="revTx" presStyleIdx="1" presStyleCnt="3">
        <dgm:presLayoutVars>
          <dgm:bulletEnabled val="1"/>
        </dgm:presLayoutVars>
      </dgm:prSet>
      <dgm:spPr/>
      <dgm:t>
        <a:bodyPr/>
        <a:lstStyle/>
        <a:p>
          <a:endParaRPr lang="id-ID"/>
        </a:p>
      </dgm:t>
    </dgm:pt>
    <dgm:pt modelId="{D558F770-5DC6-4809-B208-655C85E0F76C}" type="pres">
      <dgm:prSet presAssocID="{64E9721C-B3CA-49C6-8245-4DFA98D456F2}" presName="line2" presStyleLbl="callout" presStyleIdx="2" presStyleCnt="6"/>
      <dgm:spPr/>
    </dgm:pt>
    <dgm:pt modelId="{9526F6EE-9D66-4E0B-8DAF-50058AC54F58}" type="pres">
      <dgm:prSet presAssocID="{64E9721C-B3CA-49C6-8245-4DFA98D456F2}" presName="d2" presStyleLbl="callout" presStyleIdx="3" presStyleCnt="6"/>
      <dgm:spPr/>
    </dgm:pt>
    <dgm:pt modelId="{37E51C28-91D0-40A2-8494-1A0988D98118}" type="pres">
      <dgm:prSet presAssocID="{2964B8BD-9D61-466E-843E-DBC3CC13C2F4}" presName="circle3" presStyleLbl="lnNode1" presStyleIdx="2" presStyleCnt="3"/>
      <dgm:spPr/>
    </dgm:pt>
    <dgm:pt modelId="{FF345DC0-60FA-4B15-9BA3-94054E1806F2}" type="pres">
      <dgm:prSet presAssocID="{2964B8BD-9D61-466E-843E-DBC3CC13C2F4}" presName="text3" presStyleLbl="revTx" presStyleIdx="2" presStyleCnt="3">
        <dgm:presLayoutVars>
          <dgm:bulletEnabled val="1"/>
        </dgm:presLayoutVars>
      </dgm:prSet>
      <dgm:spPr/>
      <dgm:t>
        <a:bodyPr/>
        <a:lstStyle/>
        <a:p>
          <a:endParaRPr lang="id-ID"/>
        </a:p>
      </dgm:t>
    </dgm:pt>
    <dgm:pt modelId="{9F1D9BB8-B913-4625-9C2E-8294E4A135DC}" type="pres">
      <dgm:prSet presAssocID="{2964B8BD-9D61-466E-843E-DBC3CC13C2F4}" presName="line3" presStyleLbl="callout" presStyleIdx="4" presStyleCnt="6"/>
      <dgm:spPr/>
    </dgm:pt>
    <dgm:pt modelId="{17E8E3B4-E4EC-4CB4-ACD9-811B5683DAD4}" type="pres">
      <dgm:prSet presAssocID="{2964B8BD-9D61-466E-843E-DBC3CC13C2F4}" presName="d3" presStyleLbl="callout" presStyleIdx="5" presStyleCnt="6"/>
      <dgm:spPr/>
    </dgm:pt>
  </dgm:ptLst>
  <dgm:cxnLst>
    <dgm:cxn modelId="{708A1699-D661-49BF-9F25-FB912D2C919B}" type="presOf" srcId="{2964B8BD-9D61-466E-843E-DBC3CC13C2F4}" destId="{FF345DC0-60FA-4B15-9BA3-94054E1806F2}" srcOrd="0" destOrd="0" presId="urn:microsoft.com/office/officeart/2005/8/layout/target1"/>
    <dgm:cxn modelId="{B9A85C77-C451-4B68-9C1D-49B5208420EC}" srcId="{0EC09FD4-C5E5-429E-B57C-C868ECDD88E6}" destId="{ECBAF892-F669-4DFE-8576-6BD8411E5A86}" srcOrd="0" destOrd="0" parTransId="{E81D5666-759F-40B5-A592-1A26C79660DF}" sibTransId="{8471D527-E028-4F58-AAB1-5BE0F912DFD7}"/>
    <dgm:cxn modelId="{B058CE66-9E74-494E-97F1-E38E3D1C6234}" type="presOf" srcId="{64E9721C-B3CA-49C6-8245-4DFA98D456F2}" destId="{E8A673A2-1CFD-440E-AAF9-EFFBCB6EB11B}" srcOrd="0" destOrd="0" presId="urn:microsoft.com/office/officeart/2005/8/layout/target1"/>
    <dgm:cxn modelId="{63DC25A9-C532-4A5A-BBF7-50A1E4AAC33A}" srcId="{0EC09FD4-C5E5-429E-B57C-C868ECDD88E6}" destId="{2964B8BD-9D61-466E-843E-DBC3CC13C2F4}" srcOrd="2" destOrd="0" parTransId="{2178B2AA-844F-414E-94D8-14DA0CE8B084}" sibTransId="{7C5D3DAD-BFE5-445E-9808-56EECFDF7CD6}"/>
    <dgm:cxn modelId="{F07182F4-2298-4D21-A068-B526617CA09E}" type="presOf" srcId="{0EC09FD4-C5E5-429E-B57C-C868ECDD88E6}" destId="{3A81ACB3-861D-49E9-AC9A-AE1D14EDA58A}" srcOrd="0" destOrd="0" presId="urn:microsoft.com/office/officeart/2005/8/layout/target1"/>
    <dgm:cxn modelId="{6DD684AF-DE52-4742-B4FF-933A181EC249}" srcId="{0EC09FD4-C5E5-429E-B57C-C868ECDD88E6}" destId="{64E9721C-B3CA-49C6-8245-4DFA98D456F2}" srcOrd="1" destOrd="0" parTransId="{3B4C3D40-D014-4743-B999-035960C9B9FA}" sibTransId="{AB6C0E3E-3B86-4352-BE81-BD8B3470A60D}"/>
    <dgm:cxn modelId="{79F59F76-5FC0-4D18-897A-BEF2D1F5306D}" type="presOf" srcId="{ECBAF892-F669-4DFE-8576-6BD8411E5A86}" destId="{1FDD40AE-ACBE-4F5D-A1FE-4A0B14123BDD}" srcOrd="0" destOrd="0" presId="urn:microsoft.com/office/officeart/2005/8/layout/target1"/>
    <dgm:cxn modelId="{E587AB41-E16D-4475-B378-164AECB976EF}" type="presParOf" srcId="{3A81ACB3-861D-49E9-AC9A-AE1D14EDA58A}" destId="{AAEDDCC4-FBCB-457E-9679-302959CEF531}" srcOrd="0" destOrd="0" presId="urn:microsoft.com/office/officeart/2005/8/layout/target1"/>
    <dgm:cxn modelId="{ED61BFEC-B19E-4B0D-8FAF-9F988DAB9B8D}" type="presParOf" srcId="{3A81ACB3-861D-49E9-AC9A-AE1D14EDA58A}" destId="{1FDD40AE-ACBE-4F5D-A1FE-4A0B14123BDD}" srcOrd="1" destOrd="0" presId="urn:microsoft.com/office/officeart/2005/8/layout/target1"/>
    <dgm:cxn modelId="{BC351F2D-62A2-482C-A752-30B3C910E846}" type="presParOf" srcId="{3A81ACB3-861D-49E9-AC9A-AE1D14EDA58A}" destId="{815A9B24-B9AF-4FBA-B9CF-31FBD66FCF21}" srcOrd="2" destOrd="0" presId="urn:microsoft.com/office/officeart/2005/8/layout/target1"/>
    <dgm:cxn modelId="{6BC4A204-198F-4946-AF7F-8CFEF557A9E6}" type="presParOf" srcId="{3A81ACB3-861D-49E9-AC9A-AE1D14EDA58A}" destId="{D14BE109-33F6-4ED0-9385-1A29D40F4C64}" srcOrd="3" destOrd="0" presId="urn:microsoft.com/office/officeart/2005/8/layout/target1"/>
    <dgm:cxn modelId="{88007815-C327-44CB-B279-96659829532F}" type="presParOf" srcId="{3A81ACB3-861D-49E9-AC9A-AE1D14EDA58A}" destId="{9F068A36-EBAA-40E4-A8FC-240087B5E12F}" srcOrd="4" destOrd="0" presId="urn:microsoft.com/office/officeart/2005/8/layout/target1"/>
    <dgm:cxn modelId="{55EDB2C5-8835-482B-B202-CBC449D44DA3}" type="presParOf" srcId="{3A81ACB3-861D-49E9-AC9A-AE1D14EDA58A}" destId="{E8A673A2-1CFD-440E-AAF9-EFFBCB6EB11B}" srcOrd="5" destOrd="0" presId="urn:microsoft.com/office/officeart/2005/8/layout/target1"/>
    <dgm:cxn modelId="{71E17FDB-92F5-4AD8-BC10-09CDDF63E442}" type="presParOf" srcId="{3A81ACB3-861D-49E9-AC9A-AE1D14EDA58A}" destId="{D558F770-5DC6-4809-B208-655C85E0F76C}" srcOrd="6" destOrd="0" presId="urn:microsoft.com/office/officeart/2005/8/layout/target1"/>
    <dgm:cxn modelId="{2B55080D-C8D9-4A9E-AAE1-BA89DFB98ABE}" type="presParOf" srcId="{3A81ACB3-861D-49E9-AC9A-AE1D14EDA58A}" destId="{9526F6EE-9D66-4E0B-8DAF-50058AC54F58}" srcOrd="7" destOrd="0" presId="urn:microsoft.com/office/officeart/2005/8/layout/target1"/>
    <dgm:cxn modelId="{30AF46C2-E43F-4D89-8E5A-741463F6BE52}" type="presParOf" srcId="{3A81ACB3-861D-49E9-AC9A-AE1D14EDA58A}" destId="{37E51C28-91D0-40A2-8494-1A0988D98118}" srcOrd="8" destOrd="0" presId="urn:microsoft.com/office/officeart/2005/8/layout/target1"/>
    <dgm:cxn modelId="{6551898C-63F0-4645-AC49-94CBAC7B0F0D}" type="presParOf" srcId="{3A81ACB3-861D-49E9-AC9A-AE1D14EDA58A}" destId="{FF345DC0-60FA-4B15-9BA3-94054E1806F2}" srcOrd="9" destOrd="0" presId="urn:microsoft.com/office/officeart/2005/8/layout/target1"/>
    <dgm:cxn modelId="{92B298F3-D455-4189-8654-DBC25BD1EDA3}" type="presParOf" srcId="{3A81ACB3-861D-49E9-AC9A-AE1D14EDA58A}" destId="{9F1D9BB8-B913-4625-9C2E-8294E4A135DC}" srcOrd="10" destOrd="0" presId="urn:microsoft.com/office/officeart/2005/8/layout/target1"/>
    <dgm:cxn modelId="{723DA23F-EA9E-4F1B-9509-DBDD14CC2D93}" type="presParOf" srcId="{3A81ACB3-861D-49E9-AC9A-AE1D14EDA58A}" destId="{17E8E3B4-E4EC-4CB4-ACD9-811B5683DAD4}" srcOrd="11" destOrd="0" presId="urn:microsoft.com/office/officeart/2005/8/layout/targe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526FFD-F2E2-4373-B785-AD9F3DCF8B68}"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id-ID"/>
        </a:p>
      </dgm:t>
    </dgm:pt>
    <dgm:pt modelId="{68A3F110-FDD6-44C6-B42D-15EA294168FB}">
      <dgm:prSet phldrT="[Text]"/>
      <dgm:spPr/>
      <dgm:t>
        <a:bodyPr/>
        <a:lstStyle/>
        <a:p>
          <a:r>
            <a:rPr lang="id-ID" b="1" i="1" dirty="0" smtClean="0"/>
            <a:t>Hukum Antar Bangsa (The Law of Nations), </a:t>
          </a:r>
          <a:endParaRPr lang="id-ID" dirty="0"/>
        </a:p>
      </dgm:t>
    </dgm:pt>
    <dgm:pt modelId="{11A12643-930B-4DE3-BD11-69440ED004FC}" type="parTrans" cxnId="{14116529-30DC-4A00-8F36-E96C166AED0D}">
      <dgm:prSet/>
      <dgm:spPr/>
      <dgm:t>
        <a:bodyPr/>
        <a:lstStyle/>
        <a:p>
          <a:endParaRPr lang="id-ID"/>
        </a:p>
      </dgm:t>
    </dgm:pt>
    <dgm:pt modelId="{C66866DB-CEE2-49CB-974E-A11C683218A1}" type="sibTrans" cxnId="{14116529-30DC-4A00-8F36-E96C166AED0D}">
      <dgm:prSet/>
      <dgm:spPr/>
      <dgm:t>
        <a:bodyPr/>
        <a:lstStyle/>
        <a:p>
          <a:endParaRPr lang="id-ID"/>
        </a:p>
      </dgm:t>
    </dgm:pt>
    <dgm:pt modelId="{5EB5EA10-B229-4C39-B134-ED12F67327F8}">
      <dgm:prSet phldrT="[Text]"/>
      <dgm:spPr/>
      <dgm:t>
        <a:bodyPr/>
        <a:lstStyle/>
        <a:p>
          <a:r>
            <a:rPr lang="id-ID" b="1" i="1" dirty="0" smtClean="0"/>
            <a:t>Hukum Antar Negara (Interstates Law),</a:t>
          </a:r>
          <a:endParaRPr lang="id-ID" dirty="0"/>
        </a:p>
      </dgm:t>
    </dgm:pt>
    <dgm:pt modelId="{BE342009-4BC6-42B9-B567-F100E3060B9F}" type="parTrans" cxnId="{BC942124-F5F5-4050-8914-E2C0FF537679}">
      <dgm:prSet/>
      <dgm:spPr/>
      <dgm:t>
        <a:bodyPr/>
        <a:lstStyle/>
        <a:p>
          <a:endParaRPr lang="id-ID"/>
        </a:p>
      </dgm:t>
    </dgm:pt>
    <dgm:pt modelId="{A97301D5-CFE4-4A76-BB22-D6A97C2B1DB8}" type="sibTrans" cxnId="{BC942124-F5F5-4050-8914-E2C0FF537679}">
      <dgm:prSet/>
      <dgm:spPr/>
      <dgm:t>
        <a:bodyPr/>
        <a:lstStyle/>
        <a:p>
          <a:endParaRPr lang="id-ID"/>
        </a:p>
      </dgm:t>
    </dgm:pt>
    <dgm:pt modelId="{FCAB31A2-1B86-4588-802F-38B6BFD48300}">
      <dgm:prSet phldrT="[Text]"/>
      <dgm:spPr/>
      <dgm:t>
        <a:bodyPr/>
        <a:lstStyle/>
        <a:p>
          <a:r>
            <a:rPr lang="id-ID" b="1" i="1" dirty="0" smtClean="0"/>
            <a:t>Hukum Dunia (World Law), </a:t>
          </a:r>
          <a:endParaRPr lang="id-ID" dirty="0"/>
        </a:p>
      </dgm:t>
    </dgm:pt>
    <dgm:pt modelId="{20D83B82-D4AC-4CB0-9512-5471C10EE1AA}" type="parTrans" cxnId="{B1B8F00F-41FB-473F-8EFB-CBCC7AE6580E}">
      <dgm:prSet/>
      <dgm:spPr/>
      <dgm:t>
        <a:bodyPr/>
        <a:lstStyle/>
        <a:p>
          <a:endParaRPr lang="id-ID"/>
        </a:p>
      </dgm:t>
    </dgm:pt>
    <dgm:pt modelId="{F6B3F155-9994-47F2-93FD-232FB16FF1DC}" type="sibTrans" cxnId="{B1B8F00F-41FB-473F-8EFB-CBCC7AE6580E}">
      <dgm:prSet/>
      <dgm:spPr/>
      <dgm:t>
        <a:bodyPr/>
        <a:lstStyle/>
        <a:p>
          <a:endParaRPr lang="id-ID"/>
        </a:p>
      </dgm:t>
    </dgm:pt>
    <dgm:pt modelId="{3009CACA-D970-4910-93CB-60DBAD473690}">
      <dgm:prSet phldrT="[Text]"/>
      <dgm:spPr/>
      <dgm:t>
        <a:bodyPr/>
        <a:lstStyle/>
        <a:p>
          <a:r>
            <a:rPr lang="id-ID" b="1" i="1" dirty="0" smtClean="0"/>
            <a:t>Hukum Transnasional (Transnational Law). </a:t>
          </a:r>
          <a:endParaRPr lang="id-ID" dirty="0"/>
        </a:p>
      </dgm:t>
    </dgm:pt>
    <dgm:pt modelId="{9573F560-42E9-4795-91A4-8A42FB5CC7E4}" type="parTrans" cxnId="{5CC486C2-90BD-4E3F-902C-82E02030CBED}">
      <dgm:prSet/>
      <dgm:spPr/>
      <dgm:t>
        <a:bodyPr/>
        <a:lstStyle/>
        <a:p>
          <a:endParaRPr lang="id-ID"/>
        </a:p>
      </dgm:t>
    </dgm:pt>
    <dgm:pt modelId="{524C02C3-BABD-4D67-8192-67F96F84A774}" type="sibTrans" cxnId="{5CC486C2-90BD-4E3F-902C-82E02030CBED}">
      <dgm:prSet/>
      <dgm:spPr/>
      <dgm:t>
        <a:bodyPr/>
        <a:lstStyle/>
        <a:p>
          <a:endParaRPr lang="id-ID"/>
        </a:p>
      </dgm:t>
    </dgm:pt>
    <dgm:pt modelId="{D1C963C2-0669-4CF3-8F4E-E5F22E67024A}" type="pres">
      <dgm:prSet presAssocID="{BD526FFD-F2E2-4373-B785-AD9F3DCF8B68}" presName="diagram" presStyleCnt="0">
        <dgm:presLayoutVars>
          <dgm:dir/>
          <dgm:resizeHandles val="exact"/>
        </dgm:presLayoutVars>
      </dgm:prSet>
      <dgm:spPr/>
    </dgm:pt>
    <dgm:pt modelId="{6A068474-B9F6-40E1-94B0-106F49AED04D}" type="pres">
      <dgm:prSet presAssocID="{68A3F110-FDD6-44C6-B42D-15EA294168FB}" presName="node" presStyleLbl="node1" presStyleIdx="0" presStyleCnt="4">
        <dgm:presLayoutVars>
          <dgm:bulletEnabled val="1"/>
        </dgm:presLayoutVars>
      </dgm:prSet>
      <dgm:spPr/>
      <dgm:t>
        <a:bodyPr/>
        <a:lstStyle/>
        <a:p>
          <a:endParaRPr lang="id-ID"/>
        </a:p>
      </dgm:t>
    </dgm:pt>
    <dgm:pt modelId="{1AC259DF-DCFF-44C5-931A-8FA3E76DF903}" type="pres">
      <dgm:prSet presAssocID="{C66866DB-CEE2-49CB-974E-A11C683218A1}" presName="sibTrans" presStyleCnt="0"/>
      <dgm:spPr/>
    </dgm:pt>
    <dgm:pt modelId="{077DD9F8-A618-4DF6-AF48-1E32BC3C8129}" type="pres">
      <dgm:prSet presAssocID="{5EB5EA10-B229-4C39-B134-ED12F67327F8}" presName="node" presStyleLbl="node1" presStyleIdx="1" presStyleCnt="4">
        <dgm:presLayoutVars>
          <dgm:bulletEnabled val="1"/>
        </dgm:presLayoutVars>
      </dgm:prSet>
      <dgm:spPr/>
      <dgm:t>
        <a:bodyPr/>
        <a:lstStyle/>
        <a:p>
          <a:endParaRPr lang="id-ID"/>
        </a:p>
      </dgm:t>
    </dgm:pt>
    <dgm:pt modelId="{F0A2AD3C-0317-4604-A272-8D4FB9B3674D}" type="pres">
      <dgm:prSet presAssocID="{A97301D5-CFE4-4A76-BB22-D6A97C2B1DB8}" presName="sibTrans" presStyleCnt="0"/>
      <dgm:spPr/>
    </dgm:pt>
    <dgm:pt modelId="{43A3855C-7727-4282-9A51-4D7D285C7460}" type="pres">
      <dgm:prSet presAssocID="{FCAB31A2-1B86-4588-802F-38B6BFD48300}" presName="node" presStyleLbl="node1" presStyleIdx="2" presStyleCnt="4">
        <dgm:presLayoutVars>
          <dgm:bulletEnabled val="1"/>
        </dgm:presLayoutVars>
      </dgm:prSet>
      <dgm:spPr/>
      <dgm:t>
        <a:bodyPr/>
        <a:lstStyle/>
        <a:p>
          <a:endParaRPr lang="id-ID"/>
        </a:p>
      </dgm:t>
    </dgm:pt>
    <dgm:pt modelId="{A7C4BE2B-4EFD-487D-95FD-14E5A5C7E0C4}" type="pres">
      <dgm:prSet presAssocID="{F6B3F155-9994-47F2-93FD-232FB16FF1DC}" presName="sibTrans" presStyleCnt="0"/>
      <dgm:spPr/>
    </dgm:pt>
    <dgm:pt modelId="{2FC19182-AB9A-40B7-B790-F5A78394031E}" type="pres">
      <dgm:prSet presAssocID="{3009CACA-D970-4910-93CB-60DBAD473690}" presName="node" presStyleLbl="node1" presStyleIdx="3" presStyleCnt="4">
        <dgm:presLayoutVars>
          <dgm:bulletEnabled val="1"/>
        </dgm:presLayoutVars>
      </dgm:prSet>
      <dgm:spPr/>
      <dgm:t>
        <a:bodyPr/>
        <a:lstStyle/>
        <a:p>
          <a:endParaRPr lang="id-ID"/>
        </a:p>
      </dgm:t>
    </dgm:pt>
  </dgm:ptLst>
  <dgm:cxnLst>
    <dgm:cxn modelId="{14116529-30DC-4A00-8F36-E96C166AED0D}" srcId="{BD526FFD-F2E2-4373-B785-AD9F3DCF8B68}" destId="{68A3F110-FDD6-44C6-B42D-15EA294168FB}" srcOrd="0" destOrd="0" parTransId="{11A12643-930B-4DE3-BD11-69440ED004FC}" sibTransId="{C66866DB-CEE2-49CB-974E-A11C683218A1}"/>
    <dgm:cxn modelId="{9901DA85-5311-46AF-8AE7-3862242F84FA}" type="presOf" srcId="{3009CACA-D970-4910-93CB-60DBAD473690}" destId="{2FC19182-AB9A-40B7-B790-F5A78394031E}" srcOrd="0" destOrd="0" presId="urn:microsoft.com/office/officeart/2005/8/layout/default"/>
    <dgm:cxn modelId="{03C423AC-25E3-4532-BBA7-1A74867844CD}" type="presOf" srcId="{5EB5EA10-B229-4C39-B134-ED12F67327F8}" destId="{077DD9F8-A618-4DF6-AF48-1E32BC3C8129}" srcOrd="0" destOrd="0" presId="urn:microsoft.com/office/officeart/2005/8/layout/default"/>
    <dgm:cxn modelId="{BC942124-F5F5-4050-8914-E2C0FF537679}" srcId="{BD526FFD-F2E2-4373-B785-AD9F3DCF8B68}" destId="{5EB5EA10-B229-4C39-B134-ED12F67327F8}" srcOrd="1" destOrd="0" parTransId="{BE342009-4BC6-42B9-B567-F100E3060B9F}" sibTransId="{A97301D5-CFE4-4A76-BB22-D6A97C2B1DB8}"/>
    <dgm:cxn modelId="{140934B2-3224-4AF7-83C1-5849F54E5B4D}" type="presOf" srcId="{BD526FFD-F2E2-4373-B785-AD9F3DCF8B68}" destId="{D1C963C2-0669-4CF3-8F4E-E5F22E67024A}" srcOrd="0" destOrd="0" presId="urn:microsoft.com/office/officeart/2005/8/layout/default"/>
    <dgm:cxn modelId="{A1FAA6D1-6911-44DF-9165-AAC9C46450CE}" type="presOf" srcId="{FCAB31A2-1B86-4588-802F-38B6BFD48300}" destId="{43A3855C-7727-4282-9A51-4D7D285C7460}" srcOrd="0" destOrd="0" presId="urn:microsoft.com/office/officeart/2005/8/layout/default"/>
    <dgm:cxn modelId="{5CC486C2-90BD-4E3F-902C-82E02030CBED}" srcId="{BD526FFD-F2E2-4373-B785-AD9F3DCF8B68}" destId="{3009CACA-D970-4910-93CB-60DBAD473690}" srcOrd="3" destOrd="0" parTransId="{9573F560-42E9-4795-91A4-8A42FB5CC7E4}" sibTransId="{524C02C3-BABD-4D67-8192-67F96F84A774}"/>
    <dgm:cxn modelId="{50FF5A1B-7F2A-4B7E-8D4B-2C7886A4B6C6}" type="presOf" srcId="{68A3F110-FDD6-44C6-B42D-15EA294168FB}" destId="{6A068474-B9F6-40E1-94B0-106F49AED04D}" srcOrd="0" destOrd="0" presId="urn:microsoft.com/office/officeart/2005/8/layout/default"/>
    <dgm:cxn modelId="{B1B8F00F-41FB-473F-8EFB-CBCC7AE6580E}" srcId="{BD526FFD-F2E2-4373-B785-AD9F3DCF8B68}" destId="{FCAB31A2-1B86-4588-802F-38B6BFD48300}" srcOrd="2" destOrd="0" parTransId="{20D83B82-D4AC-4CB0-9512-5471C10EE1AA}" sibTransId="{F6B3F155-9994-47F2-93FD-232FB16FF1DC}"/>
    <dgm:cxn modelId="{6B00823A-CB49-471A-BEA4-548CC019C384}" type="presParOf" srcId="{D1C963C2-0669-4CF3-8F4E-E5F22E67024A}" destId="{6A068474-B9F6-40E1-94B0-106F49AED04D}" srcOrd="0" destOrd="0" presId="urn:microsoft.com/office/officeart/2005/8/layout/default"/>
    <dgm:cxn modelId="{695981C5-DD5F-438D-AB27-7E57EC30BE21}" type="presParOf" srcId="{D1C963C2-0669-4CF3-8F4E-E5F22E67024A}" destId="{1AC259DF-DCFF-44C5-931A-8FA3E76DF903}" srcOrd="1" destOrd="0" presId="urn:microsoft.com/office/officeart/2005/8/layout/default"/>
    <dgm:cxn modelId="{EF5EB553-3BD6-4BEF-A283-6D72FDD4133B}" type="presParOf" srcId="{D1C963C2-0669-4CF3-8F4E-E5F22E67024A}" destId="{077DD9F8-A618-4DF6-AF48-1E32BC3C8129}" srcOrd="2" destOrd="0" presId="urn:microsoft.com/office/officeart/2005/8/layout/default"/>
    <dgm:cxn modelId="{0B6D13D2-5612-480D-8A8C-D27480E02FD9}" type="presParOf" srcId="{D1C963C2-0669-4CF3-8F4E-E5F22E67024A}" destId="{F0A2AD3C-0317-4604-A272-8D4FB9B3674D}" srcOrd="3" destOrd="0" presId="urn:microsoft.com/office/officeart/2005/8/layout/default"/>
    <dgm:cxn modelId="{97CC013D-8D64-4E95-97FE-7E0F706519D4}" type="presParOf" srcId="{D1C963C2-0669-4CF3-8F4E-E5F22E67024A}" destId="{43A3855C-7727-4282-9A51-4D7D285C7460}" srcOrd="4" destOrd="0" presId="urn:microsoft.com/office/officeart/2005/8/layout/default"/>
    <dgm:cxn modelId="{88A34E8E-7E80-413A-AE69-B442A4DBDED0}" type="presParOf" srcId="{D1C963C2-0669-4CF3-8F4E-E5F22E67024A}" destId="{A7C4BE2B-4EFD-487D-95FD-14E5A5C7E0C4}" srcOrd="5" destOrd="0" presId="urn:microsoft.com/office/officeart/2005/8/layout/default"/>
    <dgm:cxn modelId="{A73D6810-09FC-40FC-A5AA-047756A73A93}" type="presParOf" srcId="{D1C963C2-0669-4CF3-8F4E-E5F22E67024A}" destId="{2FC19182-AB9A-40B7-B790-F5A78394031E}" srcOrd="6" destOrd="0" presId="urn:microsoft.com/office/officeart/2005/8/layout/defaul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024476A-A847-4DBF-A7D6-C44BC95FC78B}" type="doc">
      <dgm:prSet loTypeId="urn:microsoft.com/office/officeart/2005/8/layout/equation1" loCatId="process" qsTypeId="urn:microsoft.com/office/officeart/2005/8/quickstyle/simple1" qsCatId="simple" csTypeId="urn:microsoft.com/office/officeart/2005/8/colors/colorful5" csCatId="colorful" phldr="1"/>
      <dgm:spPr/>
    </dgm:pt>
    <dgm:pt modelId="{5F171874-2C12-4982-918F-0092BC9B5E0C}">
      <dgm:prSet phldrT="[Text]"/>
      <dgm:spPr/>
      <dgm:t>
        <a:bodyPr/>
        <a:lstStyle/>
        <a:p>
          <a:r>
            <a:rPr lang="id-ID" dirty="0" smtClean="0"/>
            <a:t>Law of Nations </a:t>
          </a:r>
          <a:endParaRPr lang="id-ID" dirty="0"/>
        </a:p>
      </dgm:t>
    </dgm:pt>
    <dgm:pt modelId="{2BFD20DE-492C-4F9D-84CA-9E54D09A2F61}" type="parTrans" cxnId="{529AE339-CF04-433C-A601-3ABF69430BAD}">
      <dgm:prSet/>
      <dgm:spPr/>
    </dgm:pt>
    <dgm:pt modelId="{B5904DBB-5AAE-450B-8765-EA5CBF656ADD}" type="sibTrans" cxnId="{529AE339-CF04-433C-A601-3ABF69430BAD}">
      <dgm:prSet/>
      <dgm:spPr/>
      <dgm:t>
        <a:bodyPr/>
        <a:lstStyle/>
        <a:p>
          <a:endParaRPr lang="id-ID"/>
        </a:p>
      </dgm:t>
    </dgm:pt>
    <dgm:pt modelId="{F91BE4DA-910A-450E-9E6A-0A64595EB82B}">
      <dgm:prSet phldrT="[Text]"/>
      <dgm:spPr/>
      <dgm:t>
        <a:bodyPr/>
        <a:lstStyle/>
        <a:p>
          <a:r>
            <a:rPr lang="id-ID" dirty="0" smtClean="0"/>
            <a:t>Law among Nations</a:t>
          </a:r>
          <a:endParaRPr lang="id-ID" dirty="0"/>
        </a:p>
      </dgm:t>
    </dgm:pt>
    <dgm:pt modelId="{1BCD54C1-B322-4980-887B-42918A73984E}" type="parTrans" cxnId="{60AD7E9F-08F0-4110-B027-B96194B6644C}">
      <dgm:prSet/>
      <dgm:spPr/>
    </dgm:pt>
    <dgm:pt modelId="{9F01DDB8-351B-45A1-817B-333CCDF77420}" type="sibTrans" cxnId="{60AD7E9F-08F0-4110-B027-B96194B6644C}">
      <dgm:prSet/>
      <dgm:spPr/>
    </dgm:pt>
    <dgm:pt modelId="{440C150A-9837-4FEF-9A25-097BF53E91A6}" type="pres">
      <dgm:prSet presAssocID="{9024476A-A847-4DBF-A7D6-C44BC95FC78B}" presName="linearFlow" presStyleCnt="0">
        <dgm:presLayoutVars>
          <dgm:dir/>
          <dgm:resizeHandles val="exact"/>
        </dgm:presLayoutVars>
      </dgm:prSet>
      <dgm:spPr/>
    </dgm:pt>
    <dgm:pt modelId="{267F90C4-DB43-43C5-A163-22368A5FF1E7}" type="pres">
      <dgm:prSet presAssocID="{5F171874-2C12-4982-918F-0092BC9B5E0C}" presName="node" presStyleLbl="node1" presStyleIdx="0" presStyleCnt="2">
        <dgm:presLayoutVars>
          <dgm:bulletEnabled val="1"/>
        </dgm:presLayoutVars>
      </dgm:prSet>
      <dgm:spPr/>
      <dgm:t>
        <a:bodyPr/>
        <a:lstStyle/>
        <a:p>
          <a:endParaRPr lang="id-ID"/>
        </a:p>
      </dgm:t>
    </dgm:pt>
    <dgm:pt modelId="{51EBD143-E560-46DB-9D9D-D8C53590B58E}" type="pres">
      <dgm:prSet presAssocID="{B5904DBB-5AAE-450B-8765-EA5CBF656ADD}" presName="spacerL" presStyleCnt="0"/>
      <dgm:spPr/>
    </dgm:pt>
    <dgm:pt modelId="{C4860B9F-E912-4FC8-ACB1-679074B32C06}" type="pres">
      <dgm:prSet presAssocID="{B5904DBB-5AAE-450B-8765-EA5CBF656ADD}" presName="sibTrans" presStyleLbl="sibTrans2D1" presStyleIdx="0" presStyleCnt="1"/>
      <dgm:spPr/>
    </dgm:pt>
    <dgm:pt modelId="{8F6F0E40-4A98-491B-8DB6-120CA0B06F05}" type="pres">
      <dgm:prSet presAssocID="{B5904DBB-5AAE-450B-8765-EA5CBF656ADD}" presName="spacerR" presStyleCnt="0"/>
      <dgm:spPr/>
    </dgm:pt>
    <dgm:pt modelId="{D64569F9-DB06-49B1-A88F-D1185A3C7640}" type="pres">
      <dgm:prSet presAssocID="{F91BE4DA-910A-450E-9E6A-0A64595EB82B}" presName="node" presStyleLbl="node1" presStyleIdx="1" presStyleCnt="2">
        <dgm:presLayoutVars>
          <dgm:bulletEnabled val="1"/>
        </dgm:presLayoutVars>
      </dgm:prSet>
      <dgm:spPr/>
      <dgm:t>
        <a:bodyPr/>
        <a:lstStyle/>
        <a:p>
          <a:endParaRPr lang="id-ID"/>
        </a:p>
      </dgm:t>
    </dgm:pt>
  </dgm:ptLst>
  <dgm:cxnLst>
    <dgm:cxn modelId="{B8083170-E034-465C-B955-0745C32D6F4B}" type="presOf" srcId="{9024476A-A847-4DBF-A7D6-C44BC95FC78B}" destId="{440C150A-9837-4FEF-9A25-097BF53E91A6}" srcOrd="0" destOrd="0" presId="urn:microsoft.com/office/officeart/2005/8/layout/equation1"/>
    <dgm:cxn modelId="{C7B7D469-4416-4968-94F1-60FCADD9701D}" type="presOf" srcId="{B5904DBB-5AAE-450B-8765-EA5CBF656ADD}" destId="{C4860B9F-E912-4FC8-ACB1-679074B32C06}" srcOrd="0" destOrd="0" presId="urn:microsoft.com/office/officeart/2005/8/layout/equation1"/>
    <dgm:cxn modelId="{8C80F3D7-F48A-4B26-AAA9-553237FE06F1}" type="presOf" srcId="{F91BE4DA-910A-450E-9E6A-0A64595EB82B}" destId="{D64569F9-DB06-49B1-A88F-D1185A3C7640}" srcOrd="0" destOrd="0" presId="urn:microsoft.com/office/officeart/2005/8/layout/equation1"/>
    <dgm:cxn modelId="{529AE339-CF04-433C-A601-3ABF69430BAD}" srcId="{9024476A-A847-4DBF-A7D6-C44BC95FC78B}" destId="{5F171874-2C12-4982-918F-0092BC9B5E0C}" srcOrd="0" destOrd="0" parTransId="{2BFD20DE-492C-4F9D-84CA-9E54D09A2F61}" sibTransId="{B5904DBB-5AAE-450B-8765-EA5CBF656ADD}"/>
    <dgm:cxn modelId="{60AD7E9F-08F0-4110-B027-B96194B6644C}" srcId="{9024476A-A847-4DBF-A7D6-C44BC95FC78B}" destId="{F91BE4DA-910A-450E-9E6A-0A64595EB82B}" srcOrd="1" destOrd="0" parTransId="{1BCD54C1-B322-4980-887B-42918A73984E}" sibTransId="{9F01DDB8-351B-45A1-817B-333CCDF77420}"/>
    <dgm:cxn modelId="{484C775E-A9B7-4073-B540-46C8E52823A0}" type="presOf" srcId="{5F171874-2C12-4982-918F-0092BC9B5E0C}" destId="{267F90C4-DB43-43C5-A163-22368A5FF1E7}" srcOrd="0" destOrd="0" presId="urn:microsoft.com/office/officeart/2005/8/layout/equation1"/>
    <dgm:cxn modelId="{1FF0AD44-C11B-4DAF-9183-9A1E3520061D}" type="presParOf" srcId="{440C150A-9837-4FEF-9A25-097BF53E91A6}" destId="{267F90C4-DB43-43C5-A163-22368A5FF1E7}" srcOrd="0" destOrd="0" presId="urn:microsoft.com/office/officeart/2005/8/layout/equation1"/>
    <dgm:cxn modelId="{2E313189-2C0C-462B-B4FA-3DAE2C701585}" type="presParOf" srcId="{440C150A-9837-4FEF-9A25-097BF53E91A6}" destId="{51EBD143-E560-46DB-9D9D-D8C53590B58E}" srcOrd="1" destOrd="0" presId="urn:microsoft.com/office/officeart/2005/8/layout/equation1"/>
    <dgm:cxn modelId="{6F316598-16FC-4475-B938-6738F9376A02}" type="presParOf" srcId="{440C150A-9837-4FEF-9A25-097BF53E91A6}" destId="{C4860B9F-E912-4FC8-ACB1-679074B32C06}" srcOrd="2" destOrd="0" presId="urn:microsoft.com/office/officeart/2005/8/layout/equation1"/>
    <dgm:cxn modelId="{CAD78965-FDAB-459A-BA5F-64C73374AFE7}" type="presParOf" srcId="{440C150A-9837-4FEF-9A25-097BF53E91A6}" destId="{8F6F0E40-4A98-491B-8DB6-120CA0B06F05}" srcOrd="3" destOrd="0" presId="urn:microsoft.com/office/officeart/2005/8/layout/equation1"/>
    <dgm:cxn modelId="{C49C9262-33AC-47A3-8D7C-5F5E956CD91A}" type="presParOf" srcId="{440C150A-9837-4FEF-9A25-097BF53E91A6}" destId="{D64569F9-DB06-49B1-A88F-D1185A3C7640}" srcOrd="4" destOrd="0" presId="urn:microsoft.com/office/officeart/2005/8/layout/equati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74C6B63-3B45-4063-BD3D-A4F2C73A0415}" type="doc">
      <dgm:prSet loTypeId="urn:microsoft.com/office/officeart/2005/8/layout/chevron1" loCatId="process" qsTypeId="urn:microsoft.com/office/officeart/2005/8/quickstyle/simple1" qsCatId="simple" csTypeId="urn:microsoft.com/office/officeart/2005/8/colors/colorful1" csCatId="colorful" phldr="1"/>
      <dgm:spPr/>
    </dgm:pt>
    <dgm:pt modelId="{06B75A9A-415B-4ED3-B01A-E2DAC926D0F1}">
      <dgm:prSet phldrT="[Text]"/>
      <dgm:spPr/>
      <dgm:t>
        <a:bodyPr/>
        <a:lstStyle/>
        <a:p>
          <a:r>
            <a:rPr lang="id-ID" dirty="0" smtClean="0">
              <a:latin typeface="Times New Roman" pitchFamily="18" charset="0"/>
              <a:cs typeface="Times New Roman" pitchFamily="18" charset="0"/>
            </a:rPr>
            <a:t>Perang Dunia II</a:t>
          </a:r>
          <a:endParaRPr lang="id-ID" dirty="0">
            <a:latin typeface="Times New Roman" pitchFamily="18" charset="0"/>
            <a:cs typeface="Times New Roman" pitchFamily="18" charset="0"/>
          </a:endParaRPr>
        </a:p>
      </dgm:t>
    </dgm:pt>
    <dgm:pt modelId="{962EB065-4670-41AD-B123-2A66CAB72FED}" type="parTrans" cxnId="{CAFED3B1-8C88-4858-AA22-2657C8BC8507}">
      <dgm:prSet/>
      <dgm:spPr/>
      <dgm:t>
        <a:bodyPr/>
        <a:lstStyle/>
        <a:p>
          <a:endParaRPr lang="id-ID"/>
        </a:p>
      </dgm:t>
    </dgm:pt>
    <dgm:pt modelId="{F243200C-96D7-4CE6-A71C-CEBFE9BAD9AE}" type="sibTrans" cxnId="{CAFED3B1-8C88-4858-AA22-2657C8BC8507}">
      <dgm:prSet/>
      <dgm:spPr/>
      <dgm:t>
        <a:bodyPr/>
        <a:lstStyle/>
        <a:p>
          <a:endParaRPr lang="id-ID"/>
        </a:p>
      </dgm:t>
    </dgm:pt>
    <dgm:pt modelId="{6A56540B-7971-481E-AE69-6C4A15F74E4E}">
      <dgm:prSet phldrT="[Text]"/>
      <dgm:spPr/>
      <dgm:t>
        <a:bodyPr/>
        <a:lstStyle/>
        <a:p>
          <a:r>
            <a:rPr lang="id-ID" dirty="0" smtClean="0">
              <a:latin typeface="Times New Roman" pitchFamily="18" charset="0"/>
              <a:cs typeface="Times New Roman" pitchFamily="18" charset="0"/>
            </a:rPr>
            <a:t>Robert H. Jackson</a:t>
          </a:r>
          <a:endParaRPr lang="id-ID" dirty="0">
            <a:latin typeface="Times New Roman" pitchFamily="18" charset="0"/>
            <a:cs typeface="Times New Roman" pitchFamily="18" charset="0"/>
          </a:endParaRPr>
        </a:p>
      </dgm:t>
    </dgm:pt>
    <dgm:pt modelId="{5BA66BC7-4471-451F-B087-14AC42A5BB3E}" type="parTrans" cxnId="{1A4BE22D-0B75-426A-987B-D63BF28BDA14}">
      <dgm:prSet/>
      <dgm:spPr/>
      <dgm:t>
        <a:bodyPr/>
        <a:lstStyle/>
        <a:p>
          <a:endParaRPr lang="id-ID"/>
        </a:p>
      </dgm:t>
    </dgm:pt>
    <dgm:pt modelId="{2F37B461-7B31-4E85-B083-C919081BBB77}" type="sibTrans" cxnId="{1A4BE22D-0B75-426A-987B-D63BF28BDA14}">
      <dgm:prSet/>
      <dgm:spPr/>
      <dgm:t>
        <a:bodyPr/>
        <a:lstStyle/>
        <a:p>
          <a:endParaRPr lang="id-ID"/>
        </a:p>
      </dgm:t>
    </dgm:pt>
    <dgm:pt modelId="{E0A99D3E-0839-48AA-AAE3-315C5FA8D0EA}">
      <dgm:prSet phldrT="[Text]"/>
      <dgm:spPr/>
      <dgm:t>
        <a:bodyPr/>
        <a:lstStyle/>
        <a:p>
          <a:r>
            <a:rPr lang="id-ID" dirty="0" smtClean="0">
              <a:latin typeface="Times New Roman" pitchFamily="18" charset="0"/>
              <a:cs typeface="Times New Roman" pitchFamily="18" charset="0"/>
            </a:rPr>
            <a:t>Pentingnya Hukum Antar Bangsa</a:t>
          </a:r>
          <a:endParaRPr lang="id-ID" dirty="0">
            <a:latin typeface="Times New Roman" pitchFamily="18" charset="0"/>
            <a:cs typeface="Times New Roman" pitchFamily="18" charset="0"/>
          </a:endParaRPr>
        </a:p>
      </dgm:t>
    </dgm:pt>
    <dgm:pt modelId="{3906F6A0-EF08-4576-A21C-4A43DF294929}" type="parTrans" cxnId="{3B88D26B-F3DE-47CD-837D-8A747D5C93F0}">
      <dgm:prSet/>
      <dgm:spPr/>
      <dgm:t>
        <a:bodyPr/>
        <a:lstStyle/>
        <a:p>
          <a:endParaRPr lang="id-ID"/>
        </a:p>
      </dgm:t>
    </dgm:pt>
    <dgm:pt modelId="{961D294C-B706-40F5-8E9F-2F32D3D20885}" type="sibTrans" cxnId="{3B88D26B-F3DE-47CD-837D-8A747D5C93F0}">
      <dgm:prSet/>
      <dgm:spPr/>
      <dgm:t>
        <a:bodyPr/>
        <a:lstStyle/>
        <a:p>
          <a:endParaRPr lang="id-ID"/>
        </a:p>
      </dgm:t>
    </dgm:pt>
    <dgm:pt modelId="{30D42C08-40ED-4D1D-AF50-9EB34A83BB7E}" type="pres">
      <dgm:prSet presAssocID="{374C6B63-3B45-4063-BD3D-A4F2C73A0415}" presName="Name0" presStyleCnt="0">
        <dgm:presLayoutVars>
          <dgm:dir/>
          <dgm:animLvl val="lvl"/>
          <dgm:resizeHandles val="exact"/>
        </dgm:presLayoutVars>
      </dgm:prSet>
      <dgm:spPr/>
    </dgm:pt>
    <dgm:pt modelId="{EE17C68A-5010-4D74-A1A4-22D67C3FA382}" type="pres">
      <dgm:prSet presAssocID="{06B75A9A-415B-4ED3-B01A-E2DAC926D0F1}" presName="parTxOnly" presStyleLbl="node1" presStyleIdx="0" presStyleCnt="3">
        <dgm:presLayoutVars>
          <dgm:chMax val="0"/>
          <dgm:chPref val="0"/>
          <dgm:bulletEnabled val="1"/>
        </dgm:presLayoutVars>
      </dgm:prSet>
      <dgm:spPr/>
      <dgm:t>
        <a:bodyPr/>
        <a:lstStyle/>
        <a:p>
          <a:endParaRPr lang="id-ID"/>
        </a:p>
      </dgm:t>
    </dgm:pt>
    <dgm:pt modelId="{866D110D-176E-4871-A1BE-38D162D0439A}" type="pres">
      <dgm:prSet presAssocID="{F243200C-96D7-4CE6-A71C-CEBFE9BAD9AE}" presName="parTxOnlySpace" presStyleCnt="0"/>
      <dgm:spPr/>
    </dgm:pt>
    <dgm:pt modelId="{F5ADEFBD-0ADB-49E9-B4CC-3C6450E7F563}" type="pres">
      <dgm:prSet presAssocID="{6A56540B-7971-481E-AE69-6C4A15F74E4E}" presName="parTxOnly" presStyleLbl="node1" presStyleIdx="1" presStyleCnt="3">
        <dgm:presLayoutVars>
          <dgm:chMax val="0"/>
          <dgm:chPref val="0"/>
          <dgm:bulletEnabled val="1"/>
        </dgm:presLayoutVars>
      </dgm:prSet>
      <dgm:spPr/>
      <dgm:t>
        <a:bodyPr/>
        <a:lstStyle/>
        <a:p>
          <a:endParaRPr lang="id-ID"/>
        </a:p>
      </dgm:t>
    </dgm:pt>
    <dgm:pt modelId="{7BADA491-4348-4AEF-8458-BFD9259CAE30}" type="pres">
      <dgm:prSet presAssocID="{2F37B461-7B31-4E85-B083-C919081BBB77}" presName="parTxOnlySpace" presStyleCnt="0"/>
      <dgm:spPr/>
    </dgm:pt>
    <dgm:pt modelId="{065F5669-6CD7-4988-A0C8-E0659197C38C}" type="pres">
      <dgm:prSet presAssocID="{E0A99D3E-0839-48AA-AAE3-315C5FA8D0EA}" presName="parTxOnly" presStyleLbl="node1" presStyleIdx="2" presStyleCnt="3">
        <dgm:presLayoutVars>
          <dgm:chMax val="0"/>
          <dgm:chPref val="0"/>
          <dgm:bulletEnabled val="1"/>
        </dgm:presLayoutVars>
      </dgm:prSet>
      <dgm:spPr/>
      <dgm:t>
        <a:bodyPr/>
        <a:lstStyle/>
        <a:p>
          <a:endParaRPr lang="id-ID"/>
        </a:p>
      </dgm:t>
    </dgm:pt>
  </dgm:ptLst>
  <dgm:cxnLst>
    <dgm:cxn modelId="{EC36B0FA-17A7-4D04-A9D4-2A7846B38CFA}" type="presOf" srcId="{374C6B63-3B45-4063-BD3D-A4F2C73A0415}" destId="{30D42C08-40ED-4D1D-AF50-9EB34A83BB7E}" srcOrd="0" destOrd="0" presId="urn:microsoft.com/office/officeart/2005/8/layout/chevron1"/>
    <dgm:cxn modelId="{F6FB8389-9DDC-498F-A3F9-C7872CBA2080}" type="presOf" srcId="{E0A99D3E-0839-48AA-AAE3-315C5FA8D0EA}" destId="{065F5669-6CD7-4988-A0C8-E0659197C38C}" srcOrd="0" destOrd="0" presId="urn:microsoft.com/office/officeart/2005/8/layout/chevron1"/>
    <dgm:cxn modelId="{D33206D0-22CD-4A91-B02B-6B8778A6ECA0}" type="presOf" srcId="{06B75A9A-415B-4ED3-B01A-E2DAC926D0F1}" destId="{EE17C68A-5010-4D74-A1A4-22D67C3FA382}" srcOrd="0" destOrd="0" presId="urn:microsoft.com/office/officeart/2005/8/layout/chevron1"/>
    <dgm:cxn modelId="{1A4BE22D-0B75-426A-987B-D63BF28BDA14}" srcId="{374C6B63-3B45-4063-BD3D-A4F2C73A0415}" destId="{6A56540B-7971-481E-AE69-6C4A15F74E4E}" srcOrd="1" destOrd="0" parTransId="{5BA66BC7-4471-451F-B087-14AC42A5BB3E}" sibTransId="{2F37B461-7B31-4E85-B083-C919081BBB77}"/>
    <dgm:cxn modelId="{B4CB80B6-0871-4C68-9206-2EF1BD018930}" type="presOf" srcId="{6A56540B-7971-481E-AE69-6C4A15F74E4E}" destId="{F5ADEFBD-0ADB-49E9-B4CC-3C6450E7F563}" srcOrd="0" destOrd="0" presId="urn:microsoft.com/office/officeart/2005/8/layout/chevron1"/>
    <dgm:cxn modelId="{3B88D26B-F3DE-47CD-837D-8A747D5C93F0}" srcId="{374C6B63-3B45-4063-BD3D-A4F2C73A0415}" destId="{E0A99D3E-0839-48AA-AAE3-315C5FA8D0EA}" srcOrd="2" destOrd="0" parTransId="{3906F6A0-EF08-4576-A21C-4A43DF294929}" sibTransId="{961D294C-B706-40F5-8E9F-2F32D3D20885}"/>
    <dgm:cxn modelId="{CAFED3B1-8C88-4858-AA22-2657C8BC8507}" srcId="{374C6B63-3B45-4063-BD3D-A4F2C73A0415}" destId="{06B75A9A-415B-4ED3-B01A-E2DAC926D0F1}" srcOrd="0" destOrd="0" parTransId="{962EB065-4670-41AD-B123-2A66CAB72FED}" sibTransId="{F243200C-96D7-4CE6-A71C-CEBFE9BAD9AE}"/>
    <dgm:cxn modelId="{14376104-4BD8-4DC4-BD62-779AE07E52E9}" type="presParOf" srcId="{30D42C08-40ED-4D1D-AF50-9EB34A83BB7E}" destId="{EE17C68A-5010-4D74-A1A4-22D67C3FA382}" srcOrd="0" destOrd="0" presId="urn:microsoft.com/office/officeart/2005/8/layout/chevron1"/>
    <dgm:cxn modelId="{26BACF61-AAED-4575-ACF8-E10000960625}" type="presParOf" srcId="{30D42C08-40ED-4D1D-AF50-9EB34A83BB7E}" destId="{866D110D-176E-4871-A1BE-38D162D0439A}" srcOrd="1" destOrd="0" presId="urn:microsoft.com/office/officeart/2005/8/layout/chevron1"/>
    <dgm:cxn modelId="{4AA97CBE-27C2-4543-A13B-3592CB707B5E}" type="presParOf" srcId="{30D42C08-40ED-4D1D-AF50-9EB34A83BB7E}" destId="{F5ADEFBD-0ADB-49E9-B4CC-3C6450E7F563}" srcOrd="2" destOrd="0" presId="urn:microsoft.com/office/officeart/2005/8/layout/chevron1"/>
    <dgm:cxn modelId="{45AF6243-2D1C-46D0-A471-87CABB9195F4}" type="presParOf" srcId="{30D42C08-40ED-4D1D-AF50-9EB34A83BB7E}" destId="{7BADA491-4348-4AEF-8458-BFD9259CAE30}" srcOrd="3" destOrd="0" presId="urn:microsoft.com/office/officeart/2005/8/layout/chevron1"/>
    <dgm:cxn modelId="{B5ABA9EE-6127-47EA-9CE5-114FBDDA26B8}" type="presParOf" srcId="{30D42C08-40ED-4D1D-AF50-9EB34A83BB7E}" destId="{065F5669-6CD7-4988-A0C8-E0659197C38C}" srcOrd="4"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5305821-AB2E-4A22-8ACC-77D92301F196}" type="doc">
      <dgm:prSet loTypeId="urn:microsoft.com/office/officeart/2005/8/layout/process2" loCatId="process" qsTypeId="urn:microsoft.com/office/officeart/2005/8/quickstyle/simple1" qsCatId="simple" csTypeId="urn:microsoft.com/office/officeart/2005/8/colors/colorful2" csCatId="colorful" phldr="1"/>
      <dgm:spPr/>
    </dgm:pt>
    <dgm:pt modelId="{8C4A86B0-CB1C-4249-91A5-D87838DFA8A6}">
      <dgm:prSet phldrT="[Text]"/>
      <dgm:spPr/>
      <dgm:t>
        <a:bodyPr/>
        <a:lstStyle/>
        <a:p>
          <a:r>
            <a:rPr lang="id-ID" dirty="0" smtClean="0">
              <a:latin typeface="Times New Roman" pitchFamily="18" charset="0"/>
              <a:cs typeface="Times New Roman" pitchFamily="18" charset="0"/>
            </a:rPr>
            <a:t>Interstate</a:t>
          </a:r>
          <a:endParaRPr lang="id-ID" dirty="0">
            <a:latin typeface="Times New Roman" pitchFamily="18" charset="0"/>
            <a:cs typeface="Times New Roman" pitchFamily="18" charset="0"/>
          </a:endParaRPr>
        </a:p>
      </dgm:t>
    </dgm:pt>
    <dgm:pt modelId="{9E27E541-2D47-43EB-8D2E-C435A34187DD}" type="parTrans" cxnId="{306E5FBD-D8B5-4CAD-8449-3C510598A807}">
      <dgm:prSet/>
      <dgm:spPr/>
      <dgm:t>
        <a:bodyPr/>
        <a:lstStyle/>
        <a:p>
          <a:endParaRPr lang="id-ID"/>
        </a:p>
      </dgm:t>
    </dgm:pt>
    <dgm:pt modelId="{E6FABB18-89EC-4DFA-A691-EFE01836FD73}" type="sibTrans" cxnId="{306E5FBD-D8B5-4CAD-8449-3C510598A807}">
      <dgm:prSet/>
      <dgm:spPr/>
      <dgm:t>
        <a:bodyPr/>
        <a:lstStyle/>
        <a:p>
          <a:endParaRPr lang="id-ID" dirty="0">
            <a:latin typeface="Times New Roman" pitchFamily="18" charset="0"/>
            <a:cs typeface="Times New Roman" pitchFamily="18" charset="0"/>
          </a:endParaRPr>
        </a:p>
      </dgm:t>
    </dgm:pt>
    <dgm:pt modelId="{7BFA8CBC-CAEC-4314-8D68-29B11CDFADE0}">
      <dgm:prSet phldrT="[Text]"/>
      <dgm:spPr/>
      <dgm:t>
        <a:bodyPr/>
        <a:lstStyle/>
        <a:p>
          <a:r>
            <a:rPr lang="id-ID" dirty="0" smtClean="0">
              <a:latin typeface="Times New Roman" pitchFamily="18" charset="0"/>
              <a:cs typeface="Times New Roman" pitchFamily="18" charset="0"/>
            </a:rPr>
            <a:t>Yaitu Hukum Antar Negara Bagian Di Suatu Negara Federasi</a:t>
          </a:r>
          <a:endParaRPr lang="id-ID" dirty="0">
            <a:latin typeface="Times New Roman" pitchFamily="18" charset="0"/>
            <a:cs typeface="Times New Roman" pitchFamily="18" charset="0"/>
          </a:endParaRPr>
        </a:p>
      </dgm:t>
    </dgm:pt>
    <dgm:pt modelId="{389F1755-359F-4937-A358-2E68A7F6CED8}" type="parTrans" cxnId="{800CD43B-2C51-42D2-B313-E2248719AF5B}">
      <dgm:prSet/>
      <dgm:spPr/>
      <dgm:t>
        <a:bodyPr/>
        <a:lstStyle/>
        <a:p>
          <a:endParaRPr lang="id-ID"/>
        </a:p>
      </dgm:t>
    </dgm:pt>
    <dgm:pt modelId="{1660D51A-7CE7-4BAC-A626-1955D5D6318B}" type="sibTrans" cxnId="{800CD43B-2C51-42D2-B313-E2248719AF5B}">
      <dgm:prSet/>
      <dgm:spPr/>
      <dgm:t>
        <a:bodyPr/>
        <a:lstStyle/>
        <a:p>
          <a:endParaRPr lang="id-ID" dirty="0">
            <a:latin typeface="Times New Roman" pitchFamily="18" charset="0"/>
            <a:cs typeface="Times New Roman" pitchFamily="18" charset="0"/>
          </a:endParaRPr>
        </a:p>
      </dgm:t>
    </dgm:pt>
    <dgm:pt modelId="{7257EAD9-A238-4DEA-AC8C-4B9451C54A9E}">
      <dgm:prSet phldrT="[Text]"/>
      <dgm:spPr/>
      <dgm:t>
        <a:bodyPr/>
        <a:lstStyle/>
        <a:p>
          <a:r>
            <a:rPr lang="id-ID" dirty="0" smtClean="0">
              <a:latin typeface="Times New Roman" pitchFamily="18" charset="0"/>
              <a:cs typeface="Times New Roman" pitchFamily="18" charset="0"/>
            </a:rPr>
            <a:t>Amerika Serikat</a:t>
          </a:r>
          <a:endParaRPr lang="id-ID" dirty="0">
            <a:latin typeface="Times New Roman" pitchFamily="18" charset="0"/>
            <a:cs typeface="Times New Roman" pitchFamily="18" charset="0"/>
          </a:endParaRPr>
        </a:p>
      </dgm:t>
    </dgm:pt>
    <dgm:pt modelId="{60F951F8-87A2-4C83-8778-766802EC18C0}" type="parTrans" cxnId="{4AADF16C-C68F-47DB-BB6E-9E66A839C4EE}">
      <dgm:prSet/>
      <dgm:spPr/>
      <dgm:t>
        <a:bodyPr/>
        <a:lstStyle/>
        <a:p>
          <a:endParaRPr lang="id-ID"/>
        </a:p>
      </dgm:t>
    </dgm:pt>
    <dgm:pt modelId="{C5FB6B95-B8EF-4535-AD7F-733200E78371}" type="sibTrans" cxnId="{4AADF16C-C68F-47DB-BB6E-9E66A839C4EE}">
      <dgm:prSet/>
      <dgm:spPr/>
      <dgm:t>
        <a:bodyPr/>
        <a:lstStyle/>
        <a:p>
          <a:endParaRPr lang="id-ID"/>
        </a:p>
      </dgm:t>
    </dgm:pt>
    <dgm:pt modelId="{53A72939-316B-4A01-9DB5-AF18D2326AD0}" type="pres">
      <dgm:prSet presAssocID="{75305821-AB2E-4A22-8ACC-77D92301F196}" presName="linearFlow" presStyleCnt="0">
        <dgm:presLayoutVars>
          <dgm:resizeHandles val="exact"/>
        </dgm:presLayoutVars>
      </dgm:prSet>
      <dgm:spPr/>
    </dgm:pt>
    <dgm:pt modelId="{90D69E4D-DE96-4537-9C27-9CAE457BD4BF}" type="pres">
      <dgm:prSet presAssocID="{8C4A86B0-CB1C-4249-91A5-D87838DFA8A6}" presName="node" presStyleLbl="node1" presStyleIdx="0" presStyleCnt="3">
        <dgm:presLayoutVars>
          <dgm:bulletEnabled val="1"/>
        </dgm:presLayoutVars>
      </dgm:prSet>
      <dgm:spPr/>
      <dgm:t>
        <a:bodyPr/>
        <a:lstStyle/>
        <a:p>
          <a:endParaRPr lang="id-ID"/>
        </a:p>
      </dgm:t>
    </dgm:pt>
    <dgm:pt modelId="{428FE232-77AD-4D02-B373-50C6B8604DBD}" type="pres">
      <dgm:prSet presAssocID="{E6FABB18-89EC-4DFA-A691-EFE01836FD73}" presName="sibTrans" presStyleLbl="sibTrans2D1" presStyleIdx="0" presStyleCnt="2"/>
      <dgm:spPr/>
      <dgm:t>
        <a:bodyPr/>
        <a:lstStyle/>
        <a:p>
          <a:endParaRPr lang="id-ID"/>
        </a:p>
      </dgm:t>
    </dgm:pt>
    <dgm:pt modelId="{90BC8EE6-B447-44DE-B8A1-97E69C16FD77}" type="pres">
      <dgm:prSet presAssocID="{E6FABB18-89EC-4DFA-A691-EFE01836FD73}" presName="connectorText" presStyleLbl="sibTrans2D1" presStyleIdx="0" presStyleCnt="2"/>
      <dgm:spPr/>
      <dgm:t>
        <a:bodyPr/>
        <a:lstStyle/>
        <a:p>
          <a:endParaRPr lang="id-ID"/>
        </a:p>
      </dgm:t>
    </dgm:pt>
    <dgm:pt modelId="{48C17F44-C15D-405F-AB87-17A30995ACCA}" type="pres">
      <dgm:prSet presAssocID="{7BFA8CBC-CAEC-4314-8D68-29B11CDFADE0}" presName="node" presStyleLbl="node1" presStyleIdx="1" presStyleCnt="3">
        <dgm:presLayoutVars>
          <dgm:bulletEnabled val="1"/>
        </dgm:presLayoutVars>
      </dgm:prSet>
      <dgm:spPr/>
      <dgm:t>
        <a:bodyPr/>
        <a:lstStyle/>
        <a:p>
          <a:endParaRPr lang="id-ID"/>
        </a:p>
      </dgm:t>
    </dgm:pt>
    <dgm:pt modelId="{428DB045-5CA1-4BE4-A044-01EAD1FBED40}" type="pres">
      <dgm:prSet presAssocID="{1660D51A-7CE7-4BAC-A626-1955D5D6318B}" presName="sibTrans" presStyleLbl="sibTrans2D1" presStyleIdx="1" presStyleCnt="2"/>
      <dgm:spPr/>
    </dgm:pt>
    <dgm:pt modelId="{7AD16A39-FFD8-4BBD-BD66-A244E3AFF2A7}" type="pres">
      <dgm:prSet presAssocID="{1660D51A-7CE7-4BAC-A626-1955D5D6318B}" presName="connectorText" presStyleLbl="sibTrans2D1" presStyleIdx="1" presStyleCnt="2"/>
      <dgm:spPr/>
    </dgm:pt>
    <dgm:pt modelId="{4758C855-71F6-4604-AE3E-7FDC94DBA3DE}" type="pres">
      <dgm:prSet presAssocID="{7257EAD9-A238-4DEA-AC8C-4B9451C54A9E}" presName="node" presStyleLbl="node1" presStyleIdx="2" presStyleCnt="3">
        <dgm:presLayoutVars>
          <dgm:bulletEnabled val="1"/>
        </dgm:presLayoutVars>
      </dgm:prSet>
      <dgm:spPr/>
      <dgm:t>
        <a:bodyPr/>
        <a:lstStyle/>
        <a:p>
          <a:endParaRPr lang="id-ID"/>
        </a:p>
      </dgm:t>
    </dgm:pt>
  </dgm:ptLst>
  <dgm:cxnLst>
    <dgm:cxn modelId="{306E5FBD-D8B5-4CAD-8449-3C510598A807}" srcId="{75305821-AB2E-4A22-8ACC-77D92301F196}" destId="{8C4A86B0-CB1C-4249-91A5-D87838DFA8A6}" srcOrd="0" destOrd="0" parTransId="{9E27E541-2D47-43EB-8D2E-C435A34187DD}" sibTransId="{E6FABB18-89EC-4DFA-A691-EFE01836FD73}"/>
    <dgm:cxn modelId="{C4C9B2B9-C706-49C5-A13A-1E3B6649ABA5}" type="presOf" srcId="{E6FABB18-89EC-4DFA-A691-EFE01836FD73}" destId="{428FE232-77AD-4D02-B373-50C6B8604DBD}" srcOrd="0" destOrd="0" presId="urn:microsoft.com/office/officeart/2005/8/layout/process2"/>
    <dgm:cxn modelId="{800CD43B-2C51-42D2-B313-E2248719AF5B}" srcId="{75305821-AB2E-4A22-8ACC-77D92301F196}" destId="{7BFA8CBC-CAEC-4314-8D68-29B11CDFADE0}" srcOrd="1" destOrd="0" parTransId="{389F1755-359F-4937-A358-2E68A7F6CED8}" sibTransId="{1660D51A-7CE7-4BAC-A626-1955D5D6318B}"/>
    <dgm:cxn modelId="{B3E999D3-1242-42AC-9BA9-F374614FDD65}" type="presOf" srcId="{7257EAD9-A238-4DEA-AC8C-4B9451C54A9E}" destId="{4758C855-71F6-4604-AE3E-7FDC94DBA3DE}" srcOrd="0" destOrd="0" presId="urn:microsoft.com/office/officeart/2005/8/layout/process2"/>
    <dgm:cxn modelId="{E07AFB8D-411B-4D6A-A810-E636F1F2C60E}" type="presOf" srcId="{1660D51A-7CE7-4BAC-A626-1955D5D6318B}" destId="{428DB045-5CA1-4BE4-A044-01EAD1FBED40}" srcOrd="0" destOrd="0" presId="urn:microsoft.com/office/officeart/2005/8/layout/process2"/>
    <dgm:cxn modelId="{58E8F581-931B-449B-87DB-08FFE594DE58}" type="presOf" srcId="{1660D51A-7CE7-4BAC-A626-1955D5D6318B}" destId="{7AD16A39-FFD8-4BBD-BD66-A244E3AFF2A7}" srcOrd="1" destOrd="0" presId="urn:microsoft.com/office/officeart/2005/8/layout/process2"/>
    <dgm:cxn modelId="{4AADF16C-C68F-47DB-BB6E-9E66A839C4EE}" srcId="{75305821-AB2E-4A22-8ACC-77D92301F196}" destId="{7257EAD9-A238-4DEA-AC8C-4B9451C54A9E}" srcOrd="2" destOrd="0" parTransId="{60F951F8-87A2-4C83-8778-766802EC18C0}" sibTransId="{C5FB6B95-B8EF-4535-AD7F-733200E78371}"/>
    <dgm:cxn modelId="{9746F5BA-54E2-46C4-84B8-27D0B3294DF7}" type="presOf" srcId="{75305821-AB2E-4A22-8ACC-77D92301F196}" destId="{53A72939-316B-4A01-9DB5-AF18D2326AD0}" srcOrd="0" destOrd="0" presId="urn:microsoft.com/office/officeart/2005/8/layout/process2"/>
    <dgm:cxn modelId="{DC168033-E161-49CB-B59D-1C61B088AB5D}" type="presOf" srcId="{E6FABB18-89EC-4DFA-A691-EFE01836FD73}" destId="{90BC8EE6-B447-44DE-B8A1-97E69C16FD77}" srcOrd="1" destOrd="0" presId="urn:microsoft.com/office/officeart/2005/8/layout/process2"/>
    <dgm:cxn modelId="{3039E4AB-79A5-45C7-BA4C-E52068ED36D1}" type="presOf" srcId="{7BFA8CBC-CAEC-4314-8D68-29B11CDFADE0}" destId="{48C17F44-C15D-405F-AB87-17A30995ACCA}" srcOrd="0" destOrd="0" presId="urn:microsoft.com/office/officeart/2005/8/layout/process2"/>
    <dgm:cxn modelId="{4A06F978-FB08-438F-B392-0DD3CAADB205}" type="presOf" srcId="{8C4A86B0-CB1C-4249-91A5-D87838DFA8A6}" destId="{90D69E4D-DE96-4537-9C27-9CAE457BD4BF}" srcOrd="0" destOrd="0" presId="urn:microsoft.com/office/officeart/2005/8/layout/process2"/>
    <dgm:cxn modelId="{F1D4BD92-2124-4E80-A985-7C9D66B1B9A5}" type="presParOf" srcId="{53A72939-316B-4A01-9DB5-AF18D2326AD0}" destId="{90D69E4D-DE96-4537-9C27-9CAE457BD4BF}" srcOrd="0" destOrd="0" presId="urn:microsoft.com/office/officeart/2005/8/layout/process2"/>
    <dgm:cxn modelId="{BA3D7A8E-60B7-46DD-BC35-E235FAABAFEF}" type="presParOf" srcId="{53A72939-316B-4A01-9DB5-AF18D2326AD0}" destId="{428FE232-77AD-4D02-B373-50C6B8604DBD}" srcOrd="1" destOrd="0" presId="urn:microsoft.com/office/officeart/2005/8/layout/process2"/>
    <dgm:cxn modelId="{7BBB664C-4DB2-478D-BC33-B778B2E5A3D6}" type="presParOf" srcId="{428FE232-77AD-4D02-B373-50C6B8604DBD}" destId="{90BC8EE6-B447-44DE-B8A1-97E69C16FD77}" srcOrd="0" destOrd="0" presId="urn:microsoft.com/office/officeart/2005/8/layout/process2"/>
    <dgm:cxn modelId="{C8432D3C-05B2-4440-AEE6-9F1B4027A85A}" type="presParOf" srcId="{53A72939-316B-4A01-9DB5-AF18D2326AD0}" destId="{48C17F44-C15D-405F-AB87-17A30995ACCA}" srcOrd="2" destOrd="0" presId="urn:microsoft.com/office/officeart/2005/8/layout/process2"/>
    <dgm:cxn modelId="{4A0F69DB-0D78-4D98-948C-34469CDD98EC}" type="presParOf" srcId="{53A72939-316B-4A01-9DB5-AF18D2326AD0}" destId="{428DB045-5CA1-4BE4-A044-01EAD1FBED40}" srcOrd="3" destOrd="0" presId="urn:microsoft.com/office/officeart/2005/8/layout/process2"/>
    <dgm:cxn modelId="{E9FDB5EB-669B-4172-AC62-4FD32B4ED580}" type="presParOf" srcId="{428DB045-5CA1-4BE4-A044-01EAD1FBED40}" destId="{7AD16A39-FFD8-4BBD-BD66-A244E3AFF2A7}" srcOrd="0" destOrd="0" presId="urn:microsoft.com/office/officeart/2005/8/layout/process2"/>
    <dgm:cxn modelId="{C9E7A628-BD03-4731-B270-046E8157E077}" type="presParOf" srcId="{53A72939-316B-4A01-9DB5-AF18D2326AD0}" destId="{4758C855-71F6-4604-AE3E-7FDC94DBA3DE}" srcOrd="4"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4B82156-A46E-432C-B967-55D40C6878AB}" type="doc">
      <dgm:prSet loTypeId="urn:microsoft.com/office/officeart/2005/8/layout/hierarchy1" loCatId="hierarchy" qsTypeId="urn:microsoft.com/office/officeart/2005/8/quickstyle/simple1" qsCatId="simple" csTypeId="urn:microsoft.com/office/officeart/2005/8/colors/colorful5" csCatId="colorful" phldr="1"/>
      <dgm:spPr/>
      <dgm:t>
        <a:bodyPr/>
        <a:lstStyle/>
        <a:p>
          <a:endParaRPr lang="id-ID"/>
        </a:p>
      </dgm:t>
    </dgm:pt>
    <dgm:pt modelId="{D003C100-FE3D-4C61-8DDF-6C9FF4AAD7A3}">
      <dgm:prSet phldrT="[Text]"/>
      <dgm:spPr/>
      <dgm:t>
        <a:bodyPr/>
        <a:lstStyle/>
        <a:p>
          <a:r>
            <a:rPr lang="id-ID" dirty="0" smtClean="0">
              <a:latin typeface="Times New Roman" pitchFamily="18" charset="0"/>
              <a:cs typeface="Times New Roman" pitchFamily="18" charset="0"/>
            </a:rPr>
            <a:t>Hukum Internasional </a:t>
          </a:r>
          <a:endParaRPr lang="id-ID" dirty="0">
            <a:latin typeface="Times New Roman" pitchFamily="18" charset="0"/>
            <a:cs typeface="Times New Roman" pitchFamily="18" charset="0"/>
          </a:endParaRPr>
        </a:p>
      </dgm:t>
    </dgm:pt>
    <dgm:pt modelId="{B2393AF2-DEFA-463F-82C3-A4AB19E13CE4}" type="parTrans" cxnId="{448A2B8D-9104-4F05-ABDF-4F29FB8171F3}">
      <dgm:prSet/>
      <dgm:spPr/>
      <dgm:t>
        <a:bodyPr/>
        <a:lstStyle/>
        <a:p>
          <a:endParaRPr lang="id-ID"/>
        </a:p>
      </dgm:t>
    </dgm:pt>
    <dgm:pt modelId="{1AF4C114-15FA-4322-BA29-8B262235390E}" type="sibTrans" cxnId="{448A2B8D-9104-4F05-ABDF-4F29FB8171F3}">
      <dgm:prSet/>
      <dgm:spPr/>
      <dgm:t>
        <a:bodyPr/>
        <a:lstStyle/>
        <a:p>
          <a:endParaRPr lang="id-ID"/>
        </a:p>
      </dgm:t>
    </dgm:pt>
    <dgm:pt modelId="{BE779D97-A2BC-4A1E-BD2D-A871AC474002}">
      <dgm:prSet phldrT="[Text]"/>
      <dgm:spPr/>
      <dgm:t>
        <a:bodyPr/>
        <a:lstStyle/>
        <a:p>
          <a:r>
            <a:rPr lang="id-ID" dirty="0" smtClean="0">
              <a:latin typeface="Times New Roman" pitchFamily="18" charset="0"/>
              <a:cs typeface="Times New Roman" pitchFamily="18" charset="0"/>
            </a:rPr>
            <a:t>Peraturanperaturan Hukum </a:t>
          </a:r>
          <a:endParaRPr lang="id-ID" dirty="0">
            <a:latin typeface="Times New Roman" pitchFamily="18" charset="0"/>
            <a:cs typeface="Times New Roman" pitchFamily="18" charset="0"/>
          </a:endParaRPr>
        </a:p>
      </dgm:t>
    </dgm:pt>
    <dgm:pt modelId="{EAED77C1-2DA5-4984-BDA0-B7318F8E5DD1}" type="parTrans" cxnId="{0BFF76AA-3A06-4A00-8FA4-6FACA470F1BB}">
      <dgm:prSet/>
      <dgm:spPr/>
      <dgm:t>
        <a:bodyPr/>
        <a:lstStyle/>
        <a:p>
          <a:endParaRPr lang="id-ID" dirty="0">
            <a:latin typeface="Times New Roman" pitchFamily="18" charset="0"/>
            <a:cs typeface="Times New Roman" pitchFamily="18" charset="0"/>
          </a:endParaRPr>
        </a:p>
      </dgm:t>
    </dgm:pt>
    <dgm:pt modelId="{BB8A9F9A-F1EB-4078-8FA8-30B24E173B11}" type="sibTrans" cxnId="{0BFF76AA-3A06-4A00-8FA4-6FACA470F1BB}">
      <dgm:prSet/>
      <dgm:spPr/>
      <dgm:t>
        <a:bodyPr/>
        <a:lstStyle/>
        <a:p>
          <a:endParaRPr lang="id-ID"/>
        </a:p>
      </dgm:t>
    </dgm:pt>
    <dgm:pt modelId="{269C000D-E2D6-46F0-8607-02127D312050}">
      <dgm:prSet phldrT="[Text]"/>
      <dgm:spPr/>
      <dgm:t>
        <a:bodyPr/>
        <a:lstStyle/>
        <a:p>
          <a:r>
            <a:rPr lang="id-ID" dirty="0" smtClean="0">
              <a:latin typeface="Times New Roman" pitchFamily="18" charset="0"/>
              <a:cs typeface="Times New Roman" pitchFamily="18" charset="0"/>
            </a:rPr>
            <a:t>Antara Individu-individu Dengan Subyek Hukum Non-negara (Non-state Entities) </a:t>
          </a:r>
          <a:endParaRPr lang="id-ID" dirty="0">
            <a:latin typeface="Times New Roman" pitchFamily="18" charset="0"/>
            <a:cs typeface="Times New Roman" pitchFamily="18" charset="0"/>
          </a:endParaRPr>
        </a:p>
      </dgm:t>
    </dgm:pt>
    <dgm:pt modelId="{FA115FF4-F795-48DC-870E-C1C5C54FFB7D}" type="parTrans" cxnId="{46680C90-D94C-4F1B-A16A-62D544EBE5F4}">
      <dgm:prSet/>
      <dgm:spPr/>
      <dgm:t>
        <a:bodyPr/>
        <a:lstStyle/>
        <a:p>
          <a:endParaRPr lang="id-ID" dirty="0">
            <a:latin typeface="Times New Roman" pitchFamily="18" charset="0"/>
            <a:cs typeface="Times New Roman" pitchFamily="18" charset="0"/>
          </a:endParaRPr>
        </a:p>
      </dgm:t>
    </dgm:pt>
    <dgm:pt modelId="{AC1B781B-E4E6-4C02-9390-BD04E59E9361}" type="sibTrans" cxnId="{46680C90-D94C-4F1B-A16A-62D544EBE5F4}">
      <dgm:prSet/>
      <dgm:spPr/>
      <dgm:t>
        <a:bodyPr/>
        <a:lstStyle/>
        <a:p>
          <a:endParaRPr lang="id-ID"/>
        </a:p>
      </dgm:t>
    </dgm:pt>
    <dgm:pt modelId="{3DEE032E-C02B-470E-AE43-AB41BA40A073}">
      <dgm:prSet phldrT="[Text]"/>
      <dgm:spPr/>
      <dgm:t>
        <a:bodyPr/>
        <a:lstStyle/>
        <a:p>
          <a:r>
            <a:rPr lang="id-ID" dirty="0" smtClean="0">
              <a:latin typeface="Times New Roman" pitchFamily="18" charset="0"/>
              <a:cs typeface="Times New Roman" pitchFamily="18" charset="0"/>
            </a:rPr>
            <a:t>Aktor-aktor Negara Yang Baru (New State Actors) </a:t>
          </a:r>
          <a:endParaRPr lang="id-ID" dirty="0">
            <a:latin typeface="Times New Roman" pitchFamily="18" charset="0"/>
            <a:cs typeface="Times New Roman" pitchFamily="18" charset="0"/>
          </a:endParaRPr>
        </a:p>
      </dgm:t>
    </dgm:pt>
    <dgm:pt modelId="{9FCBA041-7CDF-4812-B96E-2C2EECB693F6}" type="parTrans" cxnId="{0B6BF6A2-DA42-450B-A214-0B828D432EF6}">
      <dgm:prSet/>
      <dgm:spPr/>
      <dgm:t>
        <a:bodyPr/>
        <a:lstStyle/>
        <a:p>
          <a:endParaRPr lang="id-ID" dirty="0">
            <a:latin typeface="Times New Roman" pitchFamily="18" charset="0"/>
            <a:cs typeface="Times New Roman" pitchFamily="18" charset="0"/>
          </a:endParaRPr>
        </a:p>
      </dgm:t>
    </dgm:pt>
    <dgm:pt modelId="{4DE0C64F-66CE-404B-A9C0-1AE9A5840A56}" type="sibTrans" cxnId="{0B6BF6A2-DA42-450B-A214-0B828D432EF6}">
      <dgm:prSet/>
      <dgm:spPr/>
      <dgm:t>
        <a:bodyPr/>
        <a:lstStyle/>
        <a:p>
          <a:endParaRPr lang="id-ID"/>
        </a:p>
      </dgm:t>
    </dgm:pt>
    <dgm:pt modelId="{E48D2F29-182E-4BCF-B3C3-EC52835BDC8C}">
      <dgm:prSet/>
      <dgm:spPr/>
      <dgm:t>
        <a:bodyPr/>
        <a:lstStyle/>
        <a:p>
          <a:r>
            <a:rPr lang="id-ID" dirty="0" smtClean="0">
              <a:latin typeface="Times New Roman" pitchFamily="18" charset="0"/>
              <a:cs typeface="Times New Roman" pitchFamily="18" charset="0"/>
            </a:rPr>
            <a:t>Prinsip-prinsip</a:t>
          </a:r>
          <a:endParaRPr lang="id-ID" dirty="0">
            <a:latin typeface="Times New Roman" pitchFamily="18" charset="0"/>
            <a:cs typeface="Times New Roman" pitchFamily="18" charset="0"/>
          </a:endParaRPr>
        </a:p>
      </dgm:t>
    </dgm:pt>
    <dgm:pt modelId="{68BCC3AA-CFEA-436A-99AB-138D0047F857}" type="parTrans" cxnId="{233E2DB6-79A0-4715-B186-89E6A0E9BB06}">
      <dgm:prSet/>
      <dgm:spPr/>
      <dgm:t>
        <a:bodyPr/>
        <a:lstStyle/>
        <a:p>
          <a:endParaRPr lang="id-ID" dirty="0">
            <a:latin typeface="Times New Roman" pitchFamily="18" charset="0"/>
            <a:cs typeface="Times New Roman" pitchFamily="18" charset="0"/>
          </a:endParaRPr>
        </a:p>
      </dgm:t>
    </dgm:pt>
    <dgm:pt modelId="{20A99D0E-8833-49A8-9FE6-0BDF2DFD50C5}" type="sibTrans" cxnId="{233E2DB6-79A0-4715-B186-89E6A0E9BB06}">
      <dgm:prSet/>
      <dgm:spPr/>
      <dgm:t>
        <a:bodyPr/>
        <a:lstStyle/>
        <a:p>
          <a:endParaRPr lang="id-ID"/>
        </a:p>
      </dgm:t>
    </dgm:pt>
    <dgm:pt modelId="{0BDC5903-02AE-4FDA-B163-4642F39EBAFB}">
      <dgm:prSet/>
      <dgm:spPr/>
      <dgm:t>
        <a:bodyPr/>
        <a:lstStyle/>
        <a:p>
          <a:r>
            <a:rPr lang="id-ID" dirty="0" smtClean="0">
              <a:latin typeface="Times New Roman" pitchFamily="18" charset="0"/>
              <a:cs typeface="Times New Roman" pitchFamily="18" charset="0"/>
            </a:rPr>
            <a:t>Kebiasaan Internasional </a:t>
          </a:r>
          <a:endParaRPr lang="id-ID" dirty="0">
            <a:latin typeface="Times New Roman" pitchFamily="18" charset="0"/>
            <a:cs typeface="Times New Roman" pitchFamily="18" charset="0"/>
          </a:endParaRPr>
        </a:p>
      </dgm:t>
    </dgm:pt>
    <dgm:pt modelId="{065D1919-A3E9-456B-9B96-1DFB5E68C833}" type="parTrans" cxnId="{22A08E00-81D3-4286-B899-673DAB80FF53}">
      <dgm:prSet/>
      <dgm:spPr/>
      <dgm:t>
        <a:bodyPr/>
        <a:lstStyle/>
        <a:p>
          <a:endParaRPr lang="id-ID" dirty="0">
            <a:latin typeface="Times New Roman" pitchFamily="18" charset="0"/>
            <a:cs typeface="Times New Roman" pitchFamily="18" charset="0"/>
          </a:endParaRPr>
        </a:p>
      </dgm:t>
    </dgm:pt>
    <dgm:pt modelId="{EC0F4C99-9443-4F16-9D0E-3CC9A03582D7}" type="sibTrans" cxnId="{22A08E00-81D3-4286-B899-673DAB80FF53}">
      <dgm:prSet/>
      <dgm:spPr/>
      <dgm:t>
        <a:bodyPr/>
        <a:lstStyle/>
        <a:p>
          <a:endParaRPr lang="id-ID"/>
        </a:p>
      </dgm:t>
    </dgm:pt>
    <dgm:pt modelId="{F7826B16-501C-407E-8037-794D7F80B1A2}" type="pres">
      <dgm:prSet presAssocID="{B4B82156-A46E-432C-B967-55D40C6878AB}" presName="hierChild1" presStyleCnt="0">
        <dgm:presLayoutVars>
          <dgm:chPref val="1"/>
          <dgm:dir/>
          <dgm:animOne val="branch"/>
          <dgm:animLvl val="lvl"/>
          <dgm:resizeHandles/>
        </dgm:presLayoutVars>
      </dgm:prSet>
      <dgm:spPr/>
    </dgm:pt>
    <dgm:pt modelId="{0E0342FE-B582-4C97-8CAB-569DDB965D00}" type="pres">
      <dgm:prSet presAssocID="{D003C100-FE3D-4C61-8DDF-6C9FF4AAD7A3}" presName="hierRoot1" presStyleCnt="0"/>
      <dgm:spPr/>
    </dgm:pt>
    <dgm:pt modelId="{19AECA33-6225-408F-A0B1-00409021B0AF}" type="pres">
      <dgm:prSet presAssocID="{D003C100-FE3D-4C61-8DDF-6C9FF4AAD7A3}" presName="composite" presStyleCnt="0"/>
      <dgm:spPr/>
    </dgm:pt>
    <dgm:pt modelId="{334BE4DD-BD33-4C99-8386-A42FE228AB38}" type="pres">
      <dgm:prSet presAssocID="{D003C100-FE3D-4C61-8DDF-6C9FF4AAD7A3}" presName="background" presStyleLbl="node0" presStyleIdx="0" presStyleCnt="1"/>
      <dgm:spPr/>
    </dgm:pt>
    <dgm:pt modelId="{59C4A277-9BDB-4ED8-A614-64AF43679115}" type="pres">
      <dgm:prSet presAssocID="{D003C100-FE3D-4C61-8DDF-6C9FF4AAD7A3}" presName="text" presStyleLbl="fgAcc0" presStyleIdx="0" presStyleCnt="1">
        <dgm:presLayoutVars>
          <dgm:chPref val="3"/>
        </dgm:presLayoutVars>
      </dgm:prSet>
      <dgm:spPr/>
      <dgm:t>
        <a:bodyPr/>
        <a:lstStyle/>
        <a:p>
          <a:endParaRPr lang="id-ID"/>
        </a:p>
      </dgm:t>
    </dgm:pt>
    <dgm:pt modelId="{BB68AAF4-4D89-4B1E-9C58-F24A2DEAB59B}" type="pres">
      <dgm:prSet presAssocID="{D003C100-FE3D-4C61-8DDF-6C9FF4AAD7A3}" presName="hierChild2" presStyleCnt="0"/>
      <dgm:spPr/>
    </dgm:pt>
    <dgm:pt modelId="{F2852F6C-CA0A-45A2-8727-BA85107CCCF6}" type="pres">
      <dgm:prSet presAssocID="{EAED77C1-2DA5-4984-BDA0-B7318F8E5DD1}" presName="Name10" presStyleLbl="parChTrans1D2" presStyleIdx="0" presStyleCnt="3"/>
      <dgm:spPr/>
    </dgm:pt>
    <dgm:pt modelId="{72B87ACC-99B4-437C-872C-9FAD76ABB52B}" type="pres">
      <dgm:prSet presAssocID="{BE779D97-A2BC-4A1E-BD2D-A871AC474002}" presName="hierRoot2" presStyleCnt="0"/>
      <dgm:spPr/>
    </dgm:pt>
    <dgm:pt modelId="{5ACEC43A-6035-4B0C-AD6D-9673E63EAFCB}" type="pres">
      <dgm:prSet presAssocID="{BE779D97-A2BC-4A1E-BD2D-A871AC474002}" presName="composite2" presStyleCnt="0"/>
      <dgm:spPr/>
    </dgm:pt>
    <dgm:pt modelId="{BDF9208A-7478-4CD9-8BFB-EA23AF5AD945}" type="pres">
      <dgm:prSet presAssocID="{BE779D97-A2BC-4A1E-BD2D-A871AC474002}" presName="background2" presStyleLbl="node2" presStyleIdx="0" presStyleCnt="3"/>
      <dgm:spPr/>
    </dgm:pt>
    <dgm:pt modelId="{B0B7FFCE-02A4-4224-8C3C-6A7D50ADB677}" type="pres">
      <dgm:prSet presAssocID="{BE779D97-A2BC-4A1E-BD2D-A871AC474002}" presName="text2" presStyleLbl="fgAcc2" presStyleIdx="0" presStyleCnt="3" custLinFactNeighborX="1529" custLinFactNeighborY="-257">
        <dgm:presLayoutVars>
          <dgm:chPref val="3"/>
        </dgm:presLayoutVars>
      </dgm:prSet>
      <dgm:spPr/>
      <dgm:t>
        <a:bodyPr/>
        <a:lstStyle/>
        <a:p>
          <a:endParaRPr lang="id-ID"/>
        </a:p>
      </dgm:t>
    </dgm:pt>
    <dgm:pt modelId="{5FA9452F-1299-4784-91EB-1F9FF33FB9E2}" type="pres">
      <dgm:prSet presAssocID="{BE779D97-A2BC-4A1E-BD2D-A871AC474002}" presName="hierChild3" presStyleCnt="0"/>
      <dgm:spPr/>
    </dgm:pt>
    <dgm:pt modelId="{FC20681A-8CA4-4A46-BFAD-A959ED3CE1C2}" type="pres">
      <dgm:prSet presAssocID="{FA115FF4-F795-48DC-870E-C1C5C54FFB7D}" presName="Name17" presStyleLbl="parChTrans1D3" presStyleIdx="0" presStyleCnt="2"/>
      <dgm:spPr/>
    </dgm:pt>
    <dgm:pt modelId="{1257AAA1-6ECC-4135-8F3D-1330CED75ACF}" type="pres">
      <dgm:prSet presAssocID="{269C000D-E2D6-46F0-8607-02127D312050}" presName="hierRoot3" presStyleCnt="0"/>
      <dgm:spPr/>
    </dgm:pt>
    <dgm:pt modelId="{921FFEBE-5A4D-41FE-BF76-CF6092D5EF4C}" type="pres">
      <dgm:prSet presAssocID="{269C000D-E2D6-46F0-8607-02127D312050}" presName="composite3" presStyleCnt="0"/>
      <dgm:spPr/>
    </dgm:pt>
    <dgm:pt modelId="{828B25F0-34E2-488A-9D9B-145EE4D04C33}" type="pres">
      <dgm:prSet presAssocID="{269C000D-E2D6-46F0-8607-02127D312050}" presName="background3" presStyleLbl="node3" presStyleIdx="0" presStyleCnt="2"/>
      <dgm:spPr/>
    </dgm:pt>
    <dgm:pt modelId="{928B73C4-11DE-45DC-A3E8-B33578C3F96C}" type="pres">
      <dgm:prSet presAssocID="{269C000D-E2D6-46F0-8607-02127D312050}" presName="text3" presStyleLbl="fgAcc3" presStyleIdx="0" presStyleCnt="2">
        <dgm:presLayoutVars>
          <dgm:chPref val="3"/>
        </dgm:presLayoutVars>
      </dgm:prSet>
      <dgm:spPr/>
      <dgm:t>
        <a:bodyPr/>
        <a:lstStyle/>
        <a:p>
          <a:endParaRPr lang="id-ID"/>
        </a:p>
      </dgm:t>
    </dgm:pt>
    <dgm:pt modelId="{1FEBEC51-7AB1-422C-B1C4-69B7DD63F03C}" type="pres">
      <dgm:prSet presAssocID="{269C000D-E2D6-46F0-8607-02127D312050}" presName="hierChild4" presStyleCnt="0"/>
      <dgm:spPr/>
    </dgm:pt>
    <dgm:pt modelId="{A99956E1-CF37-44DB-9D8D-6C563FA03901}" type="pres">
      <dgm:prSet presAssocID="{9FCBA041-7CDF-4812-B96E-2C2EECB693F6}" presName="Name17" presStyleLbl="parChTrans1D3" presStyleIdx="1" presStyleCnt="2"/>
      <dgm:spPr/>
    </dgm:pt>
    <dgm:pt modelId="{53CADB50-172D-47C7-8C22-57277B78BA5A}" type="pres">
      <dgm:prSet presAssocID="{3DEE032E-C02B-470E-AE43-AB41BA40A073}" presName="hierRoot3" presStyleCnt="0"/>
      <dgm:spPr/>
    </dgm:pt>
    <dgm:pt modelId="{2F37CD1A-A28E-4510-AE6A-C310361CEFF3}" type="pres">
      <dgm:prSet presAssocID="{3DEE032E-C02B-470E-AE43-AB41BA40A073}" presName="composite3" presStyleCnt="0"/>
      <dgm:spPr/>
    </dgm:pt>
    <dgm:pt modelId="{C0E04B42-F4E2-4AF3-BA34-CD2357125B77}" type="pres">
      <dgm:prSet presAssocID="{3DEE032E-C02B-470E-AE43-AB41BA40A073}" presName="background3" presStyleLbl="node3" presStyleIdx="1" presStyleCnt="2"/>
      <dgm:spPr/>
    </dgm:pt>
    <dgm:pt modelId="{F0367443-9473-48C7-ABED-5E67FD699D6B}" type="pres">
      <dgm:prSet presAssocID="{3DEE032E-C02B-470E-AE43-AB41BA40A073}" presName="text3" presStyleLbl="fgAcc3" presStyleIdx="1" presStyleCnt="2">
        <dgm:presLayoutVars>
          <dgm:chPref val="3"/>
        </dgm:presLayoutVars>
      </dgm:prSet>
      <dgm:spPr/>
      <dgm:t>
        <a:bodyPr/>
        <a:lstStyle/>
        <a:p>
          <a:endParaRPr lang="id-ID"/>
        </a:p>
      </dgm:t>
    </dgm:pt>
    <dgm:pt modelId="{E305D6C3-26CF-4305-AD75-54970A986FAF}" type="pres">
      <dgm:prSet presAssocID="{3DEE032E-C02B-470E-AE43-AB41BA40A073}" presName="hierChild4" presStyleCnt="0"/>
      <dgm:spPr/>
    </dgm:pt>
    <dgm:pt modelId="{599F1E8D-2FE6-44F9-B5F3-EFCEBB51E253}" type="pres">
      <dgm:prSet presAssocID="{68BCC3AA-CFEA-436A-99AB-138D0047F857}" presName="Name10" presStyleLbl="parChTrans1D2" presStyleIdx="1" presStyleCnt="3"/>
      <dgm:spPr/>
    </dgm:pt>
    <dgm:pt modelId="{D0B77956-AE9C-4B49-87AE-0F8BE9A0F4A1}" type="pres">
      <dgm:prSet presAssocID="{E48D2F29-182E-4BCF-B3C3-EC52835BDC8C}" presName="hierRoot2" presStyleCnt="0"/>
      <dgm:spPr/>
    </dgm:pt>
    <dgm:pt modelId="{F7B80ED0-C63E-485C-B033-A50566535DE0}" type="pres">
      <dgm:prSet presAssocID="{E48D2F29-182E-4BCF-B3C3-EC52835BDC8C}" presName="composite2" presStyleCnt="0"/>
      <dgm:spPr/>
    </dgm:pt>
    <dgm:pt modelId="{6E479BDD-C061-4E0D-997F-83D809615D18}" type="pres">
      <dgm:prSet presAssocID="{E48D2F29-182E-4BCF-B3C3-EC52835BDC8C}" presName="background2" presStyleLbl="node2" presStyleIdx="1" presStyleCnt="3"/>
      <dgm:spPr/>
    </dgm:pt>
    <dgm:pt modelId="{EB109B0F-B489-49CB-A5E3-1FACB2E0BE6C}" type="pres">
      <dgm:prSet presAssocID="{E48D2F29-182E-4BCF-B3C3-EC52835BDC8C}" presName="text2" presStyleLbl="fgAcc2" presStyleIdx="1" presStyleCnt="3" custLinFactNeighborX="1415" custLinFactNeighborY="-257">
        <dgm:presLayoutVars>
          <dgm:chPref val="3"/>
        </dgm:presLayoutVars>
      </dgm:prSet>
      <dgm:spPr/>
      <dgm:t>
        <a:bodyPr/>
        <a:lstStyle/>
        <a:p>
          <a:endParaRPr lang="id-ID"/>
        </a:p>
      </dgm:t>
    </dgm:pt>
    <dgm:pt modelId="{4E80E145-3E4A-451C-B5D8-C44EF45FCD75}" type="pres">
      <dgm:prSet presAssocID="{E48D2F29-182E-4BCF-B3C3-EC52835BDC8C}" presName="hierChild3" presStyleCnt="0"/>
      <dgm:spPr/>
    </dgm:pt>
    <dgm:pt modelId="{B22CC0FC-A9C2-4F21-B3A5-AE685254D3A8}" type="pres">
      <dgm:prSet presAssocID="{065D1919-A3E9-456B-9B96-1DFB5E68C833}" presName="Name10" presStyleLbl="parChTrans1D2" presStyleIdx="2" presStyleCnt="3"/>
      <dgm:spPr/>
    </dgm:pt>
    <dgm:pt modelId="{8DF9BCCB-DB8C-4D0F-9EC6-85B909D03B1E}" type="pres">
      <dgm:prSet presAssocID="{0BDC5903-02AE-4FDA-B163-4642F39EBAFB}" presName="hierRoot2" presStyleCnt="0"/>
      <dgm:spPr/>
    </dgm:pt>
    <dgm:pt modelId="{793D2C83-E3D3-4398-ABDB-ED237444D808}" type="pres">
      <dgm:prSet presAssocID="{0BDC5903-02AE-4FDA-B163-4642F39EBAFB}" presName="composite2" presStyleCnt="0"/>
      <dgm:spPr/>
    </dgm:pt>
    <dgm:pt modelId="{104B3DCB-70FA-4AA4-8410-984E096C1ADE}" type="pres">
      <dgm:prSet presAssocID="{0BDC5903-02AE-4FDA-B163-4642F39EBAFB}" presName="background2" presStyleLbl="node2" presStyleIdx="2" presStyleCnt="3"/>
      <dgm:spPr/>
    </dgm:pt>
    <dgm:pt modelId="{0F05FDFE-C861-4703-A2EF-18B53A180D60}" type="pres">
      <dgm:prSet presAssocID="{0BDC5903-02AE-4FDA-B163-4642F39EBAFB}" presName="text2" presStyleLbl="fgAcc2" presStyleIdx="2" presStyleCnt="3">
        <dgm:presLayoutVars>
          <dgm:chPref val="3"/>
        </dgm:presLayoutVars>
      </dgm:prSet>
      <dgm:spPr/>
      <dgm:t>
        <a:bodyPr/>
        <a:lstStyle/>
        <a:p>
          <a:endParaRPr lang="id-ID"/>
        </a:p>
      </dgm:t>
    </dgm:pt>
    <dgm:pt modelId="{39337E4B-CCC2-4F5E-AADC-9B887F13394C}" type="pres">
      <dgm:prSet presAssocID="{0BDC5903-02AE-4FDA-B163-4642F39EBAFB}" presName="hierChild3" presStyleCnt="0"/>
      <dgm:spPr/>
    </dgm:pt>
  </dgm:ptLst>
  <dgm:cxnLst>
    <dgm:cxn modelId="{0B68AEEB-5D12-4EB4-BB5E-2B50E3C9EB72}" type="presOf" srcId="{065D1919-A3E9-456B-9B96-1DFB5E68C833}" destId="{B22CC0FC-A9C2-4F21-B3A5-AE685254D3A8}" srcOrd="0" destOrd="0" presId="urn:microsoft.com/office/officeart/2005/8/layout/hierarchy1"/>
    <dgm:cxn modelId="{10489435-60A6-46E3-B8CA-BF538AF0E14F}" type="presOf" srcId="{D003C100-FE3D-4C61-8DDF-6C9FF4AAD7A3}" destId="{59C4A277-9BDB-4ED8-A614-64AF43679115}" srcOrd="0" destOrd="0" presId="urn:microsoft.com/office/officeart/2005/8/layout/hierarchy1"/>
    <dgm:cxn modelId="{0BFF76AA-3A06-4A00-8FA4-6FACA470F1BB}" srcId="{D003C100-FE3D-4C61-8DDF-6C9FF4AAD7A3}" destId="{BE779D97-A2BC-4A1E-BD2D-A871AC474002}" srcOrd="0" destOrd="0" parTransId="{EAED77C1-2DA5-4984-BDA0-B7318F8E5DD1}" sibTransId="{BB8A9F9A-F1EB-4078-8FA8-30B24E173B11}"/>
    <dgm:cxn modelId="{00E90EDF-7824-41C2-90CA-666BDB6507CC}" type="presOf" srcId="{BE779D97-A2BC-4A1E-BD2D-A871AC474002}" destId="{B0B7FFCE-02A4-4224-8C3C-6A7D50ADB677}" srcOrd="0" destOrd="0" presId="urn:microsoft.com/office/officeart/2005/8/layout/hierarchy1"/>
    <dgm:cxn modelId="{DB0E0E0D-FC89-49EC-8C45-ADA0CCC4B462}" type="presOf" srcId="{EAED77C1-2DA5-4984-BDA0-B7318F8E5DD1}" destId="{F2852F6C-CA0A-45A2-8727-BA85107CCCF6}" srcOrd="0" destOrd="0" presId="urn:microsoft.com/office/officeart/2005/8/layout/hierarchy1"/>
    <dgm:cxn modelId="{0B6BF6A2-DA42-450B-A214-0B828D432EF6}" srcId="{BE779D97-A2BC-4A1E-BD2D-A871AC474002}" destId="{3DEE032E-C02B-470E-AE43-AB41BA40A073}" srcOrd="1" destOrd="0" parTransId="{9FCBA041-7CDF-4812-B96E-2C2EECB693F6}" sibTransId="{4DE0C64F-66CE-404B-A9C0-1AE9A5840A56}"/>
    <dgm:cxn modelId="{233E2DB6-79A0-4715-B186-89E6A0E9BB06}" srcId="{D003C100-FE3D-4C61-8DDF-6C9FF4AAD7A3}" destId="{E48D2F29-182E-4BCF-B3C3-EC52835BDC8C}" srcOrd="1" destOrd="0" parTransId="{68BCC3AA-CFEA-436A-99AB-138D0047F857}" sibTransId="{20A99D0E-8833-49A8-9FE6-0BDF2DFD50C5}"/>
    <dgm:cxn modelId="{471D5856-8736-43D1-9790-30969ACCC23F}" type="presOf" srcId="{68BCC3AA-CFEA-436A-99AB-138D0047F857}" destId="{599F1E8D-2FE6-44F9-B5F3-EFCEBB51E253}" srcOrd="0" destOrd="0" presId="urn:microsoft.com/office/officeart/2005/8/layout/hierarchy1"/>
    <dgm:cxn modelId="{46680C90-D94C-4F1B-A16A-62D544EBE5F4}" srcId="{BE779D97-A2BC-4A1E-BD2D-A871AC474002}" destId="{269C000D-E2D6-46F0-8607-02127D312050}" srcOrd="0" destOrd="0" parTransId="{FA115FF4-F795-48DC-870E-C1C5C54FFB7D}" sibTransId="{AC1B781B-E4E6-4C02-9390-BD04E59E9361}"/>
    <dgm:cxn modelId="{448A2B8D-9104-4F05-ABDF-4F29FB8171F3}" srcId="{B4B82156-A46E-432C-B967-55D40C6878AB}" destId="{D003C100-FE3D-4C61-8DDF-6C9FF4AAD7A3}" srcOrd="0" destOrd="0" parTransId="{B2393AF2-DEFA-463F-82C3-A4AB19E13CE4}" sibTransId="{1AF4C114-15FA-4322-BA29-8B262235390E}"/>
    <dgm:cxn modelId="{56F68C04-B6D3-45A8-BB0B-3EA7B0801564}" type="presOf" srcId="{3DEE032E-C02B-470E-AE43-AB41BA40A073}" destId="{F0367443-9473-48C7-ABED-5E67FD699D6B}" srcOrd="0" destOrd="0" presId="urn:microsoft.com/office/officeart/2005/8/layout/hierarchy1"/>
    <dgm:cxn modelId="{EEE2FB3F-938F-4EAD-85FE-1D4EAF7A24E2}" type="presOf" srcId="{0BDC5903-02AE-4FDA-B163-4642F39EBAFB}" destId="{0F05FDFE-C861-4703-A2EF-18B53A180D60}" srcOrd="0" destOrd="0" presId="urn:microsoft.com/office/officeart/2005/8/layout/hierarchy1"/>
    <dgm:cxn modelId="{A2D0B274-396B-4BA6-ABD5-4ED00B26C303}" type="presOf" srcId="{B4B82156-A46E-432C-B967-55D40C6878AB}" destId="{F7826B16-501C-407E-8037-794D7F80B1A2}" srcOrd="0" destOrd="0" presId="urn:microsoft.com/office/officeart/2005/8/layout/hierarchy1"/>
    <dgm:cxn modelId="{8BA85E69-C84E-475E-9C06-CB5AE1DECEA4}" type="presOf" srcId="{9FCBA041-7CDF-4812-B96E-2C2EECB693F6}" destId="{A99956E1-CF37-44DB-9D8D-6C563FA03901}" srcOrd="0" destOrd="0" presId="urn:microsoft.com/office/officeart/2005/8/layout/hierarchy1"/>
    <dgm:cxn modelId="{7639CE5A-E5FB-4B6A-AC02-0B5CFAD0DFB5}" type="presOf" srcId="{E48D2F29-182E-4BCF-B3C3-EC52835BDC8C}" destId="{EB109B0F-B489-49CB-A5E3-1FACB2E0BE6C}" srcOrd="0" destOrd="0" presId="urn:microsoft.com/office/officeart/2005/8/layout/hierarchy1"/>
    <dgm:cxn modelId="{22A08E00-81D3-4286-B899-673DAB80FF53}" srcId="{D003C100-FE3D-4C61-8DDF-6C9FF4AAD7A3}" destId="{0BDC5903-02AE-4FDA-B163-4642F39EBAFB}" srcOrd="2" destOrd="0" parTransId="{065D1919-A3E9-456B-9B96-1DFB5E68C833}" sibTransId="{EC0F4C99-9443-4F16-9D0E-3CC9A03582D7}"/>
    <dgm:cxn modelId="{F1A5280E-E958-4546-BF5D-BDD91F1AFCEE}" type="presOf" srcId="{269C000D-E2D6-46F0-8607-02127D312050}" destId="{928B73C4-11DE-45DC-A3E8-B33578C3F96C}" srcOrd="0" destOrd="0" presId="urn:microsoft.com/office/officeart/2005/8/layout/hierarchy1"/>
    <dgm:cxn modelId="{057B43F0-10BB-4359-9FDE-3ABBA933E7E1}" type="presOf" srcId="{FA115FF4-F795-48DC-870E-C1C5C54FFB7D}" destId="{FC20681A-8CA4-4A46-BFAD-A959ED3CE1C2}" srcOrd="0" destOrd="0" presId="urn:microsoft.com/office/officeart/2005/8/layout/hierarchy1"/>
    <dgm:cxn modelId="{47AD5489-FC13-46EE-A163-240D62039BB1}" type="presParOf" srcId="{F7826B16-501C-407E-8037-794D7F80B1A2}" destId="{0E0342FE-B582-4C97-8CAB-569DDB965D00}" srcOrd="0" destOrd="0" presId="urn:microsoft.com/office/officeart/2005/8/layout/hierarchy1"/>
    <dgm:cxn modelId="{5A3BECF7-75ED-4E87-AC50-59E6B06045F3}" type="presParOf" srcId="{0E0342FE-B582-4C97-8CAB-569DDB965D00}" destId="{19AECA33-6225-408F-A0B1-00409021B0AF}" srcOrd="0" destOrd="0" presId="urn:microsoft.com/office/officeart/2005/8/layout/hierarchy1"/>
    <dgm:cxn modelId="{6A133BA0-4DA6-44A2-AE24-6A6927744CBD}" type="presParOf" srcId="{19AECA33-6225-408F-A0B1-00409021B0AF}" destId="{334BE4DD-BD33-4C99-8386-A42FE228AB38}" srcOrd="0" destOrd="0" presId="urn:microsoft.com/office/officeart/2005/8/layout/hierarchy1"/>
    <dgm:cxn modelId="{91A38624-5922-4954-8BAA-49550FE73CBE}" type="presParOf" srcId="{19AECA33-6225-408F-A0B1-00409021B0AF}" destId="{59C4A277-9BDB-4ED8-A614-64AF43679115}" srcOrd="1" destOrd="0" presId="urn:microsoft.com/office/officeart/2005/8/layout/hierarchy1"/>
    <dgm:cxn modelId="{75A1B74A-3CD2-473F-84D7-73F6D9436313}" type="presParOf" srcId="{0E0342FE-B582-4C97-8CAB-569DDB965D00}" destId="{BB68AAF4-4D89-4B1E-9C58-F24A2DEAB59B}" srcOrd="1" destOrd="0" presId="urn:microsoft.com/office/officeart/2005/8/layout/hierarchy1"/>
    <dgm:cxn modelId="{A3ADFBD9-E9BA-4A3E-90C2-278E98CD49CD}" type="presParOf" srcId="{BB68AAF4-4D89-4B1E-9C58-F24A2DEAB59B}" destId="{F2852F6C-CA0A-45A2-8727-BA85107CCCF6}" srcOrd="0" destOrd="0" presId="urn:microsoft.com/office/officeart/2005/8/layout/hierarchy1"/>
    <dgm:cxn modelId="{84052628-64E3-46BA-ACA8-C61382D2B037}" type="presParOf" srcId="{BB68AAF4-4D89-4B1E-9C58-F24A2DEAB59B}" destId="{72B87ACC-99B4-437C-872C-9FAD76ABB52B}" srcOrd="1" destOrd="0" presId="urn:microsoft.com/office/officeart/2005/8/layout/hierarchy1"/>
    <dgm:cxn modelId="{46DD181A-43FA-4BAE-BEAE-C821D7534484}" type="presParOf" srcId="{72B87ACC-99B4-437C-872C-9FAD76ABB52B}" destId="{5ACEC43A-6035-4B0C-AD6D-9673E63EAFCB}" srcOrd="0" destOrd="0" presId="urn:microsoft.com/office/officeart/2005/8/layout/hierarchy1"/>
    <dgm:cxn modelId="{4E43B692-B3DC-4894-9563-EB29C387AB2B}" type="presParOf" srcId="{5ACEC43A-6035-4B0C-AD6D-9673E63EAFCB}" destId="{BDF9208A-7478-4CD9-8BFB-EA23AF5AD945}" srcOrd="0" destOrd="0" presId="urn:microsoft.com/office/officeart/2005/8/layout/hierarchy1"/>
    <dgm:cxn modelId="{AA6D3806-21D1-4738-81BF-C0231806C3D1}" type="presParOf" srcId="{5ACEC43A-6035-4B0C-AD6D-9673E63EAFCB}" destId="{B0B7FFCE-02A4-4224-8C3C-6A7D50ADB677}" srcOrd="1" destOrd="0" presId="urn:microsoft.com/office/officeart/2005/8/layout/hierarchy1"/>
    <dgm:cxn modelId="{F6725328-8B11-4F47-9C31-C93EEB2D707B}" type="presParOf" srcId="{72B87ACC-99B4-437C-872C-9FAD76ABB52B}" destId="{5FA9452F-1299-4784-91EB-1F9FF33FB9E2}" srcOrd="1" destOrd="0" presId="urn:microsoft.com/office/officeart/2005/8/layout/hierarchy1"/>
    <dgm:cxn modelId="{1ACB9CEC-2897-4104-807B-7CB9440A2374}" type="presParOf" srcId="{5FA9452F-1299-4784-91EB-1F9FF33FB9E2}" destId="{FC20681A-8CA4-4A46-BFAD-A959ED3CE1C2}" srcOrd="0" destOrd="0" presId="urn:microsoft.com/office/officeart/2005/8/layout/hierarchy1"/>
    <dgm:cxn modelId="{A049FCB6-8FA3-4D61-97E3-70F59E0308FF}" type="presParOf" srcId="{5FA9452F-1299-4784-91EB-1F9FF33FB9E2}" destId="{1257AAA1-6ECC-4135-8F3D-1330CED75ACF}" srcOrd="1" destOrd="0" presId="urn:microsoft.com/office/officeart/2005/8/layout/hierarchy1"/>
    <dgm:cxn modelId="{06BAA4FD-AACB-404D-9B82-78FEA83875D5}" type="presParOf" srcId="{1257AAA1-6ECC-4135-8F3D-1330CED75ACF}" destId="{921FFEBE-5A4D-41FE-BF76-CF6092D5EF4C}" srcOrd="0" destOrd="0" presId="urn:microsoft.com/office/officeart/2005/8/layout/hierarchy1"/>
    <dgm:cxn modelId="{5780FA28-6A04-4ED4-BF56-FA58161F6439}" type="presParOf" srcId="{921FFEBE-5A4D-41FE-BF76-CF6092D5EF4C}" destId="{828B25F0-34E2-488A-9D9B-145EE4D04C33}" srcOrd="0" destOrd="0" presId="urn:microsoft.com/office/officeart/2005/8/layout/hierarchy1"/>
    <dgm:cxn modelId="{D29595B6-79C8-4B04-81A2-3A66E2C74FB9}" type="presParOf" srcId="{921FFEBE-5A4D-41FE-BF76-CF6092D5EF4C}" destId="{928B73C4-11DE-45DC-A3E8-B33578C3F96C}" srcOrd="1" destOrd="0" presId="urn:microsoft.com/office/officeart/2005/8/layout/hierarchy1"/>
    <dgm:cxn modelId="{4B6D19AB-E2E1-4EF8-9FF8-9095E0DEEB59}" type="presParOf" srcId="{1257AAA1-6ECC-4135-8F3D-1330CED75ACF}" destId="{1FEBEC51-7AB1-422C-B1C4-69B7DD63F03C}" srcOrd="1" destOrd="0" presId="urn:microsoft.com/office/officeart/2005/8/layout/hierarchy1"/>
    <dgm:cxn modelId="{65710299-BA10-4A0C-8FBC-C6A83CA32B20}" type="presParOf" srcId="{5FA9452F-1299-4784-91EB-1F9FF33FB9E2}" destId="{A99956E1-CF37-44DB-9D8D-6C563FA03901}" srcOrd="2" destOrd="0" presId="urn:microsoft.com/office/officeart/2005/8/layout/hierarchy1"/>
    <dgm:cxn modelId="{21166824-3F9E-402D-A4CE-A56E55CED0F0}" type="presParOf" srcId="{5FA9452F-1299-4784-91EB-1F9FF33FB9E2}" destId="{53CADB50-172D-47C7-8C22-57277B78BA5A}" srcOrd="3" destOrd="0" presId="urn:microsoft.com/office/officeart/2005/8/layout/hierarchy1"/>
    <dgm:cxn modelId="{951EEAAA-05D3-4DA6-9624-DAE20FC111F1}" type="presParOf" srcId="{53CADB50-172D-47C7-8C22-57277B78BA5A}" destId="{2F37CD1A-A28E-4510-AE6A-C310361CEFF3}" srcOrd="0" destOrd="0" presId="urn:microsoft.com/office/officeart/2005/8/layout/hierarchy1"/>
    <dgm:cxn modelId="{98CDA7CB-28E2-4175-9D35-533D668F4AB5}" type="presParOf" srcId="{2F37CD1A-A28E-4510-AE6A-C310361CEFF3}" destId="{C0E04B42-F4E2-4AF3-BA34-CD2357125B77}" srcOrd="0" destOrd="0" presId="urn:microsoft.com/office/officeart/2005/8/layout/hierarchy1"/>
    <dgm:cxn modelId="{65DA95FC-12E4-4AEF-9533-1633CCF8A718}" type="presParOf" srcId="{2F37CD1A-A28E-4510-AE6A-C310361CEFF3}" destId="{F0367443-9473-48C7-ABED-5E67FD699D6B}" srcOrd="1" destOrd="0" presId="urn:microsoft.com/office/officeart/2005/8/layout/hierarchy1"/>
    <dgm:cxn modelId="{10A34D5F-444B-4549-AE70-20B5A7F6EC1F}" type="presParOf" srcId="{53CADB50-172D-47C7-8C22-57277B78BA5A}" destId="{E305D6C3-26CF-4305-AD75-54970A986FAF}" srcOrd="1" destOrd="0" presId="urn:microsoft.com/office/officeart/2005/8/layout/hierarchy1"/>
    <dgm:cxn modelId="{B0EF53B0-E90A-4FC8-9139-A388F383C346}" type="presParOf" srcId="{BB68AAF4-4D89-4B1E-9C58-F24A2DEAB59B}" destId="{599F1E8D-2FE6-44F9-B5F3-EFCEBB51E253}" srcOrd="2" destOrd="0" presId="urn:microsoft.com/office/officeart/2005/8/layout/hierarchy1"/>
    <dgm:cxn modelId="{65DF79F8-3C72-48ED-9274-8F620DFFA475}" type="presParOf" srcId="{BB68AAF4-4D89-4B1E-9C58-F24A2DEAB59B}" destId="{D0B77956-AE9C-4B49-87AE-0F8BE9A0F4A1}" srcOrd="3" destOrd="0" presId="urn:microsoft.com/office/officeart/2005/8/layout/hierarchy1"/>
    <dgm:cxn modelId="{04AE9B0B-3FBC-45DA-95A9-EA724D22A217}" type="presParOf" srcId="{D0B77956-AE9C-4B49-87AE-0F8BE9A0F4A1}" destId="{F7B80ED0-C63E-485C-B033-A50566535DE0}" srcOrd="0" destOrd="0" presId="urn:microsoft.com/office/officeart/2005/8/layout/hierarchy1"/>
    <dgm:cxn modelId="{0C1FFC7E-7AD6-4873-826B-7BDC4633081D}" type="presParOf" srcId="{F7B80ED0-C63E-485C-B033-A50566535DE0}" destId="{6E479BDD-C061-4E0D-997F-83D809615D18}" srcOrd="0" destOrd="0" presId="urn:microsoft.com/office/officeart/2005/8/layout/hierarchy1"/>
    <dgm:cxn modelId="{3B2BF471-3EFF-45C9-8068-83A28748AFFD}" type="presParOf" srcId="{F7B80ED0-C63E-485C-B033-A50566535DE0}" destId="{EB109B0F-B489-49CB-A5E3-1FACB2E0BE6C}" srcOrd="1" destOrd="0" presId="urn:microsoft.com/office/officeart/2005/8/layout/hierarchy1"/>
    <dgm:cxn modelId="{4074AD1B-0247-4B77-B22C-BE82D621D3F6}" type="presParOf" srcId="{D0B77956-AE9C-4B49-87AE-0F8BE9A0F4A1}" destId="{4E80E145-3E4A-451C-B5D8-C44EF45FCD75}" srcOrd="1" destOrd="0" presId="urn:microsoft.com/office/officeart/2005/8/layout/hierarchy1"/>
    <dgm:cxn modelId="{500C66CE-DFBB-41E5-B340-172B2DF37982}" type="presParOf" srcId="{BB68AAF4-4D89-4B1E-9C58-F24A2DEAB59B}" destId="{B22CC0FC-A9C2-4F21-B3A5-AE685254D3A8}" srcOrd="4" destOrd="0" presId="urn:microsoft.com/office/officeart/2005/8/layout/hierarchy1"/>
    <dgm:cxn modelId="{B07E8283-FAAF-4AE9-8E83-D07A12E6091D}" type="presParOf" srcId="{BB68AAF4-4D89-4B1E-9C58-F24A2DEAB59B}" destId="{8DF9BCCB-DB8C-4D0F-9EC6-85B909D03B1E}" srcOrd="5" destOrd="0" presId="urn:microsoft.com/office/officeart/2005/8/layout/hierarchy1"/>
    <dgm:cxn modelId="{482108AD-BFCA-415B-AA1A-54C69037C71D}" type="presParOf" srcId="{8DF9BCCB-DB8C-4D0F-9EC6-85B909D03B1E}" destId="{793D2C83-E3D3-4398-ABDB-ED237444D808}" srcOrd="0" destOrd="0" presId="urn:microsoft.com/office/officeart/2005/8/layout/hierarchy1"/>
    <dgm:cxn modelId="{CE5AFB43-59C9-48F0-BC51-5AD8CE6C9474}" type="presParOf" srcId="{793D2C83-E3D3-4398-ABDB-ED237444D808}" destId="{104B3DCB-70FA-4AA4-8410-984E096C1ADE}" srcOrd="0" destOrd="0" presId="urn:microsoft.com/office/officeart/2005/8/layout/hierarchy1"/>
    <dgm:cxn modelId="{3EF6C4EB-76EE-44A3-9BB0-FC530F41D211}" type="presParOf" srcId="{793D2C83-E3D3-4398-ABDB-ED237444D808}" destId="{0F05FDFE-C861-4703-A2EF-18B53A180D60}" srcOrd="1" destOrd="0" presId="urn:microsoft.com/office/officeart/2005/8/layout/hierarchy1"/>
    <dgm:cxn modelId="{A92C6782-B21D-40F5-A33B-9E7A2DF291D8}" type="presParOf" srcId="{8DF9BCCB-DB8C-4D0F-9EC6-85B909D03B1E}" destId="{39337E4B-CCC2-4F5E-AADC-9B887F13394C}"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2C353BE-62FB-4C34-8530-743C5D5E9AC5}" type="doc">
      <dgm:prSet loTypeId="urn:microsoft.com/office/officeart/2005/8/layout/radial4" loCatId="relationship" qsTypeId="urn:microsoft.com/office/officeart/2005/8/quickstyle/simple1" qsCatId="simple" csTypeId="urn:microsoft.com/office/officeart/2005/8/colors/colorful3" csCatId="colorful" phldr="1"/>
      <dgm:spPr/>
      <dgm:t>
        <a:bodyPr/>
        <a:lstStyle/>
        <a:p>
          <a:endParaRPr lang="id-ID"/>
        </a:p>
      </dgm:t>
    </dgm:pt>
    <dgm:pt modelId="{2D97EA69-B65A-4AD3-B2EB-2811267F8637}">
      <dgm:prSet phldrT="[Text]"/>
      <dgm:spPr/>
      <dgm:t>
        <a:bodyPr/>
        <a:lstStyle/>
        <a:p>
          <a:r>
            <a:rPr lang="id-ID" dirty="0" smtClean="0">
              <a:latin typeface="Times New Roman" pitchFamily="18" charset="0"/>
              <a:cs typeface="Times New Roman" pitchFamily="18" charset="0"/>
            </a:rPr>
            <a:t>Unsur</a:t>
          </a:r>
          <a:endParaRPr lang="id-ID" dirty="0">
            <a:latin typeface="Times New Roman" pitchFamily="18" charset="0"/>
            <a:cs typeface="Times New Roman" pitchFamily="18" charset="0"/>
          </a:endParaRPr>
        </a:p>
      </dgm:t>
    </dgm:pt>
    <dgm:pt modelId="{7A9FD61D-05BC-4700-9EBC-192290AA0709}" type="parTrans" cxnId="{AEB18EFB-2384-4167-9EE6-B73A8B9516D9}">
      <dgm:prSet/>
      <dgm:spPr/>
      <dgm:t>
        <a:bodyPr/>
        <a:lstStyle/>
        <a:p>
          <a:endParaRPr lang="id-ID"/>
        </a:p>
      </dgm:t>
    </dgm:pt>
    <dgm:pt modelId="{699FD370-A349-450C-BC73-E8035D866484}" type="sibTrans" cxnId="{AEB18EFB-2384-4167-9EE6-B73A8B9516D9}">
      <dgm:prSet/>
      <dgm:spPr/>
      <dgm:t>
        <a:bodyPr/>
        <a:lstStyle/>
        <a:p>
          <a:endParaRPr lang="id-ID"/>
        </a:p>
      </dgm:t>
    </dgm:pt>
    <dgm:pt modelId="{1CD54AD8-792C-469D-8109-BC4DD25E29B6}">
      <dgm:prSet phldrT="[Text]"/>
      <dgm:spPr/>
      <dgm:t>
        <a:bodyPr/>
        <a:lstStyle/>
        <a:p>
          <a:r>
            <a:rPr lang="id-ID" b="1" dirty="0" smtClean="0">
              <a:latin typeface="Times New Roman" pitchFamily="18" charset="0"/>
              <a:cs typeface="Times New Roman" pitchFamily="18" charset="0"/>
            </a:rPr>
            <a:t>Melandasi Hubungan Antara Subyek-subyek Hukum Internasional Dan Mengatur Persoalan-persoalan Hukum Publik Yang Bersifat Lintas Batas Negara</a:t>
          </a:r>
          <a:endParaRPr lang="id-ID" dirty="0">
            <a:latin typeface="Times New Roman" pitchFamily="18" charset="0"/>
            <a:cs typeface="Times New Roman" pitchFamily="18" charset="0"/>
          </a:endParaRPr>
        </a:p>
      </dgm:t>
    </dgm:pt>
    <dgm:pt modelId="{003815DC-BA4A-45DA-87CA-5D597D2CE368}" type="parTrans" cxnId="{2C74CB12-EC41-4942-96A7-198722852FA1}">
      <dgm:prSet/>
      <dgm:spPr/>
      <dgm:t>
        <a:bodyPr/>
        <a:lstStyle/>
        <a:p>
          <a:endParaRPr lang="id-ID" dirty="0">
            <a:latin typeface="Times New Roman" pitchFamily="18" charset="0"/>
            <a:cs typeface="Times New Roman" pitchFamily="18" charset="0"/>
          </a:endParaRPr>
        </a:p>
      </dgm:t>
    </dgm:pt>
    <dgm:pt modelId="{9BF2F832-277F-4B6D-81C6-61836EE70435}" type="sibTrans" cxnId="{2C74CB12-EC41-4942-96A7-198722852FA1}">
      <dgm:prSet/>
      <dgm:spPr/>
      <dgm:t>
        <a:bodyPr/>
        <a:lstStyle/>
        <a:p>
          <a:endParaRPr lang="id-ID"/>
        </a:p>
      </dgm:t>
    </dgm:pt>
    <dgm:pt modelId="{A473B661-5EB1-4269-99F5-B85577205ECE}">
      <dgm:prSet phldrT="[Text]"/>
      <dgm:spPr/>
      <dgm:t>
        <a:bodyPr/>
        <a:lstStyle/>
        <a:p>
          <a:r>
            <a:rPr lang="id-ID" b="1" dirty="0" smtClean="0">
              <a:latin typeface="Times New Roman" pitchFamily="18" charset="0"/>
              <a:cs typeface="Times New Roman" pitchFamily="18" charset="0"/>
            </a:rPr>
            <a:t>Prinsip (Asas) Hukum Dan Norma (Kaidah) Hukum</a:t>
          </a:r>
          <a:endParaRPr lang="id-ID" dirty="0">
            <a:latin typeface="Times New Roman" pitchFamily="18" charset="0"/>
            <a:cs typeface="Times New Roman" pitchFamily="18" charset="0"/>
          </a:endParaRPr>
        </a:p>
      </dgm:t>
    </dgm:pt>
    <dgm:pt modelId="{84BCAC1B-A984-443D-90D1-1EF9ACB50A6A}" type="parTrans" cxnId="{63539F58-F45B-4637-82F4-5FDA09ECF70A}">
      <dgm:prSet/>
      <dgm:spPr/>
      <dgm:t>
        <a:bodyPr/>
        <a:lstStyle/>
        <a:p>
          <a:endParaRPr lang="id-ID" dirty="0">
            <a:latin typeface="Times New Roman" pitchFamily="18" charset="0"/>
            <a:cs typeface="Times New Roman" pitchFamily="18" charset="0"/>
          </a:endParaRPr>
        </a:p>
      </dgm:t>
    </dgm:pt>
    <dgm:pt modelId="{0E75CD02-E4AB-403B-A7BF-187799EBFEAF}" type="sibTrans" cxnId="{63539F58-F45B-4637-82F4-5FDA09ECF70A}">
      <dgm:prSet/>
      <dgm:spPr/>
      <dgm:t>
        <a:bodyPr/>
        <a:lstStyle/>
        <a:p>
          <a:endParaRPr lang="id-ID"/>
        </a:p>
      </dgm:t>
    </dgm:pt>
    <dgm:pt modelId="{51C9C2B2-9E23-42B3-84B7-8F0E34817F7F}">
      <dgm:prSet phldrT="[Text]"/>
      <dgm:spPr/>
      <dgm:t>
        <a:bodyPr/>
        <a:lstStyle/>
        <a:p>
          <a:r>
            <a:rPr lang="id-ID" b="1" dirty="0" smtClean="0">
              <a:latin typeface="Times New Roman" pitchFamily="18" charset="0"/>
              <a:cs typeface="Times New Roman" pitchFamily="18" charset="0"/>
            </a:rPr>
            <a:t>Bersifat Publik</a:t>
          </a:r>
          <a:endParaRPr lang="id-ID" dirty="0">
            <a:latin typeface="Times New Roman" pitchFamily="18" charset="0"/>
            <a:cs typeface="Times New Roman" pitchFamily="18" charset="0"/>
          </a:endParaRPr>
        </a:p>
      </dgm:t>
    </dgm:pt>
    <dgm:pt modelId="{0B969F3D-214D-4323-8FDF-FD04A9B93497}" type="parTrans" cxnId="{91EEAF1F-571F-4A5A-B8BA-AAE74FF902D9}">
      <dgm:prSet/>
      <dgm:spPr/>
      <dgm:t>
        <a:bodyPr/>
        <a:lstStyle/>
        <a:p>
          <a:endParaRPr lang="id-ID" dirty="0">
            <a:latin typeface="Times New Roman" pitchFamily="18" charset="0"/>
            <a:cs typeface="Times New Roman" pitchFamily="18" charset="0"/>
          </a:endParaRPr>
        </a:p>
      </dgm:t>
    </dgm:pt>
    <dgm:pt modelId="{1843B278-0A43-4065-A95F-DA22B16CE844}" type="sibTrans" cxnId="{91EEAF1F-571F-4A5A-B8BA-AAE74FF902D9}">
      <dgm:prSet/>
      <dgm:spPr/>
      <dgm:t>
        <a:bodyPr/>
        <a:lstStyle/>
        <a:p>
          <a:endParaRPr lang="id-ID"/>
        </a:p>
      </dgm:t>
    </dgm:pt>
    <dgm:pt modelId="{6FE346DE-058D-4583-8C9F-6D549E505648}" type="pres">
      <dgm:prSet presAssocID="{12C353BE-62FB-4C34-8530-743C5D5E9AC5}" presName="cycle" presStyleCnt="0">
        <dgm:presLayoutVars>
          <dgm:chMax val="1"/>
          <dgm:dir/>
          <dgm:animLvl val="ctr"/>
          <dgm:resizeHandles val="exact"/>
        </dgm:presLayoutVars>
      </dgm:prSet>
      <dgm:spPr/>
    </dgm:pt>
    <dgm:pt modelId="{3E749273-0F2E-410F-86B8-99E779337D4F}" type="pres">
      <dgm:prSet presAssocID="{2D97EA69-B65A-4AD3-B2EB-2811267F8637}" presName="centerShape" presStyleLbl="node0" presStyleIdx="0" presStyleCnt="1"/>
      <dgm:spPr/>
      <dgm:t>
        <a:bodyPr/>
        <a:lstStyle/>
        <a:p>
          <a:endParaRPr lang="id-ID"/>
        </a:p>
      </dgm:t>
    </dgm:pt>
    <dgm:pt modelId="{58FDDF14-0A74-44E0-93F4-6F814670D1E3}" type="pres">
      <dgm:prSet presAssocID="{003815DC-BA4A-45DA-87CA-5D597D2CE368}" presName="parTrans" presStyleLbl="bgSibTrans2D1" presStyleIdx="0" presStyleCnt="3"/>
      <dgm:spPr/>
    </dgm:pt>
    <dgm:pt modelId="{D634EFED-1921-459A-9049-B713141AD86D}" type="pres">
      <dgm:prSet presAssocID="{1CD54AD8-792C-469D-8109-BC4DD25E29B6}" presName="node" presStyleLbl="node1" presStyleIdx="0" presStyleCnt="3" custScaleX="221591" custRadScaleRad="157620" custRadScaleInc="-1541">
        <dgm:presLayoutVars>
          <dgm:bulletEnabled val="1"/>
        </dgm:presLayoutVars>
      </dgm:prSet>
      <dgm:spPr/>
      <dgm:t>
        <a:bodyPr/>
        <a:lstStyle/>
        <a:p>
          <a:endParaRPr lang="id-ID"/>
        </a:p>
      </dgm:t>
    </dgm:pt>
    <dgm:pt modelId="{64850A4E-0F98-4901-B6C1-E42762AFA16E}" type="pres">
      <dgm:prSet presAssocID="{84BCAC1B-A984-443D-90D1-1EF9ACB50A6A}" presName="parTrans" presStyleLbl="bgSibTrans2D1" presStyleIdx="1" presStyleCnt="3"/>
      <dgm:spPr/>
    </dgm:pt>
    <dgm:pt modelId="{C642F917-EBC0-49F8-8AA4-DC631ECE0438}" type="pres">
      <dgm:prSet presAssocID="{A473B661-5EB1-4269-99F5-B85577205ECE}" presName="node" presStyleLbl="node1" presStyleIdx="1" presStyleCnt="3">
        <dgm:presLayoutVars>
          <dgm:bulletEnabled val="1"/>
        </dgm:presLayoutVars>
      </dgm:prSet>
      <dgm:spPr/>
      <dgm:t>
        <a:bodyPr/>
        <a:lstStyle/>
        <a:p>
          <a:endParaRPr lang="id-ID"/>
        </a:p>
      </dgm:t>
    </dgm:pt>
    <dgm:pt modelId="{20A2606F-1C04-472A-94C7-B34BBF613EBD}" type="pres">
      <dgm:prSet presAssocID="{0B969F3D-214D-4323-8FDF-FD04A9B93497}" presName="parTrans" presStyleLbl="bgSibTrans2D1" presStyleIdx="2" presStyleCnt="3"/>
      <dgm:spPr/>
    </dgm:pt>
    <dgm:pt modelId="{2A031222-5033-4F20-BD7A-FB6DA098A2BF}" type="pres">
      <dgm:prSet presAssocID="{51C9C2B2-9E23-42B3-84B7-8F0E34817F7F}" presName="node" presStyleLbl="node1" presStyleIdx="2" presStyleCnt="3">
        <dgm:presLayoutVars>
          <dgm:bulletEnabled val="1"/>
        </dgm:presLayoutVars>
      </dgm:prSet>
      <dgm:spPr/>
      <dgm:t>
        <a:bodyPr/>
        <a:lstStyle/>
        <a:p>
          <a:endParaRPr lang="id-ID"/>
        </a:p>
      </dgm:t>
    </dgm:pt>
  </dgm:ptLst>
  <dgm:cxnLst>
    <dgm:cxn modelId="{89C26182-12DA-4E48-9D7B-FB74551D3A6D}" type="presOf" srcId="{0B969F3D-214D-4323-8FDF-FD04A9B93497}" destId="{20A2606F-1C04-472A-94C7-B34BBF613EBD}" srcOrd="0" destOrd="0" presId="urn:microsoft.com/office/officeart/2005/8/layout/radial4"/>
    <dgm:cxn modelId="{5337C703-A34E-4891-A8EC-55B15D017B4F}" type="presOf" srcId="{A473B661-5EB1-4269-99F5-B85577205ECE}" destId="{C642F917-EBC0-49F8-8AA4-DC631ECE0438}" srcOrd="0" destOrd="0" presId="urn:microsoft.com/office/officeart/2005/8/layout/radial4"/>
    <dgm:cxn modelId="{393B7C2C-80B8-4B27-BC8E-2FFACAF76B35}" type="presOf" srcId="{84BCAC1B-A984-443D-90D1-1EF9ACB50A6A}" destId="{64850A4E-0F98-4901-B6C1-E42762AFA16E}" srcOrd="0" destOrd="0" presId="urn:microsoft.com/office/officeart/2005/8/layout/radial4"/>
    <dgm:cxn modelId="{419F6F32-33EF-4A16-B2DC-C82388E4A5D9}" type="presOf" srcId="{1CD54AD8-792C-469D-8109-BC4DD25E29B6}" destId="{D634EFED-1921-459A-9049-B713141AD86D}" srcOrd="0" destOrd="0" presId="urn:microsoft.com/office/officeart/2005/8/layout/radial4"/>
    <dgm:cxn modelId="{8CE78FCB-E43C-470B-96EA-724AE0021656}" type="presOf" srcId="{12C353BE-62FB-4C34-8530-743C5D5E9AC5}" destId="{6FE346DE-058D-4583-8C9F-6D549E505648}" srcOrd="0" destOrd="0" presId="urn:microsoft.com/office/officeart/2005/8/layout/radial4"/>
    <dgm:cxn modelId="{63539F58-F45B-4637-82F4-5FDA09ECF70A}" srcId="{2D97EA69-B65A-4AD3-B2EB-2811267F8637}" destId="{A473B661-5EB1-4269-99F5-B85577205ECE}" srcOrd="1" destOrd="0" parTransId="{84BCAC1B-A984-443D-90D1-1EF9ACB50A6A}" sibTransId="{0E75CD02-E4AB-403B-A7BF-187799EBFEAF}"/>
    <dgm:cxn modelId="{2C74CB12-EC41-4942-96A7-198722852FA1}" srcId="{2D97EA69-B65A-4AD3-B2EB-2811267F8637}" destId="{1CD54AD8-792C-469D-8109-BC4DD25E29B6}" srcOrd="0" destOrd="0" parTransId="{003815DC-BA4A-45DA-87CA-5D597D2CE368}" sibTransId="{9BF2F832-277F-4B6D-81C6-61836EE70435}"/>
    <dgm:cxn modelId="{91EEAF1F-571F-4A5A-B8BA-AAE74FF902D9}" srcId="{2D97EA69-B65A-4AD3-B2EB-2811267F8637}" destId="{51C9C2B2-9E23-42B3-84B7-8F0E34817F7F}" srcOrd="2" destOrd="0" parTransId="{0B969F3D-214D-4323-8FDF-FD04A9B93497}" sibTransId="{1843B278-0A43-4065-A95F-DA22B16CE844}"/>
    <dgm:cxn modelId="{879B3C0F-D106-428B-927F-BBCFEEB4CE28}" type="presOf" srcId="{003815DC-BA4A-45DA-87CA-5D597D2CE368}" destId="{58FDDF14-0A74-44E0-93F4-6F814670D1E3}" srcOrd="0" destOrd="0" presId="urn:microsoft.com/office/officeart/2005/8/layout/radial4"/>
    <dgm:cxn modelId="{2F45C628-2096-4201-B1AD-A331069CFB0C}" type="presOf" srcId="{51C9C2B2-9E23-42B3-84B7-8F0E34817F7F}" destId="{2A031222-5033-4F20-BD7A-FB6DA098A2BF}" srcOrd="0" destOrd="0" presId="urn:microsoft.com/office/officeart/2005/8/layout/radial4"/>
    <dgm:cxn modelId="{AD73A78B-6608-452C-B852-F2C469265575}" type="presOf" srcId="{2D97EA69-B65A-4AD3-B2EB-2811267F8637}" destId="{3E749273-0F2E-410F-86B8-99E779337D4F}" srcOrd="0" destOrd="0" presId="urn:microsoft.com/office/officeart/2005/8/layout/radial4"/>
    <dgm:cxn modelId="{AEB18EFB-2384-4167-9EE6-B73A8B9516D9}" srcId="{12C353BE-62FB-4C34-8530-743C5D5E9AC5}" destId="{2D97EA69-B65A-4AD3-B2EB-2811267F8637}" srcOrd="0" destOrd="0" parTransId="{7A9FD61D-05BC-4700-9EBC-192290AA0709}" sibTransId="{699FD370-A349-450C-BC73-E8035D866484}"/>
    <dgm:cxn modelId="{3D923731-AD7C-496F-AD9F-5D45C1466D62}" type="presParOf" srcId="{6FE346DE-058D-4583-8C9F-6D549E505648}" destId="{3E749273-0F2E-410F-86B8-99E779337D4F}" srcOrd="0" destOrd="0" presId="urn:microsoft.com/office/officeart/2005/8/layout/radial4"/>
    <dgm:cxn modelId="{D5F32204-8993-4982-8529-741E4A78E16A}" type="presParOf" srcId="{6FE346DE-058D-4583-8C9F-6D549E505648}" destId="{58FDDF14-0A74-44E0-93F4-6F814670D1E3}" srcOrd="1" destOrd="0" presId="urn:microsoft.com/office/officeart/2005/8/layout/radial4"/>
    <dgm:cxn modelId="{797A0CD0-1F92-4F49-9103-A926D520FD59}" type="presParOf" srcId="{6FE346DE-058D-4583-8C9F-6D549E505648}" destId="{D634EFED-1921-459A-9049-B713141AD86D}" srcOrd="2" destOrd="0" presId="urn:microsoft.com/office/officeart/2005/8/layout/radial4"/>
    <dgm:cxn modelId="{C3D32FA1-49BE-482F-9AEA-44C4F1C09685}" type="presParOf" srcId="{6FE346DE-058D-4583-8C9F-6D549E505648}" destId="{64850A4E-0F98-4901-B6C1-E42762AFA16E}" srcOrd="3" destOrd="0" presId="urn:microsoft.com/office/officeart/2005/8/layout/radial4"/>
    <dgm:cxn modelId="{99864CBF-788D-43DC-807D-BF2FE6DF9C17}" type="presParOf" srcId="{6FE346DE-058D-4583-8C9F-6D549E505648}" destId="{C642F917-EBC0-49F8-8AA4-DC631ECE0438}" srcOrd="4" destOrd="0" presId="urn:microsoft.com/office/officeart/2005/8/layout/radial4"/>
    <dgm:cxn modelId="{B26F1D13-B9B2-42A5-8BAA-926EC3CAA09D}" type="presParOf" srcId="{6FE346DE-058D-4583-8C9F-6D549E505648}" destId="{20A2606F-1C04-472A-94C7-B34BBF613EBD}" srcOrd="5" destOrd="0" presId="urn:microsoft.com/office/officeart/2005/8/layout/radial4"/>
    <dgm:cxn modelId="{83B0C1B5-C23D-4AF5-9B4C-17EC5B9E79B1}" type="presParOf" srcId="{6FE346DE-058D-4583-8C9F-6D549E505648}" destId="{2A031222-5033-4F20-BD7A-FB6DA098A2BF}" srcOrd="6" destOrd="0" presId="urn:microsoft.com/office/officeart/2005/8/layout/radial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584CBA4-8A49-4029-8E10-9A139B22BDD2}" type="doc">
      <dgm:prSet loTypeId="urn:microsoft.com/office/officeart/2005/8/layout/equation1" loCatId="process" qsTypeId="urn:microsoft.com/office/officeart/2005/8/quickstyle/simple1" qsCatId="simple" csTypeId="urn:microsoft.com/office/officeart/2005/8/colors/colorful2" csCatId="colorful" phldr="1"/>
      <dgm:spPr/>
    </dgm:pt>
    <dgm:pt modelId="{797CF36E-F39D-430F-93DF-27312A3860F3}">
      <dgm:prSet phldrT="[Text]"/>
      <dgm:spPr/>
      <dgm:t>
        <a:bodyPr/>
        <a:lstStyle/>
        <a:p>
          <a:r>
            <a:rPr lang="id-ID" b="1" dirty="0" smtClean="0">
              <a:latin typeface="Times New Roman" pitchFamily="18" charset="0"/>
              <a:cs typeface="Times New Roman" pitchFamily="18" charset="0"/>
            </a:rPr>
            <a:t>HI</a:t>
          </a:r>
          <a:endParaRPr lang="id-ID" b="1" dirty="0">
            <a:latin typeface="Times New Roman" pitchFamily="18" charset="0"/>
            <a:cs typeface="Times New Roman" pitchFamily="18" charset="0"/>
          </a:endParaRPr>
        </a:p>
      </dgm:t>
    </dgm:pt>
    <dgm:pt modelId="{B7D2C33D-BABF-4908-8F32-8A5E697E4262}" type="parTrans" cxnId="{9C5C5BA9-8203-476E-B7BA-71923ED5967F}">
      <dgm:prSet/>
      <dgm:spPr/>
      <dgm:t>
        <a:bodyPr/>
        <a:lstStyle/>
        <a:p>
          <a:endParaRPr lang="id-ID"/>
        </a:p>
      </dgm:t>
    </dgm:pt>
    <dgm:pt modelId="{A0135307-893D-466E-AF83-0C6D4A498898}" type="sibTrans" cxnId="{9C5C5BA9-8203-476E-B7BA-71923ED5967F}">
      <dgm:prSet/>
      <dgm:spPr/>
      <dgm:t>
        <a:bodyPr/>
        <a:lstStyle/>
        <a:p>
          <a:endParaRPr lang="id-ID" b="1">
            <a:latin typeface="Times New Roman" pitchFamily="18" charset="0"/>
            <a:cs typeface="Times New Roman" pitchFamily="18" charset="0"/>
          </a:endParaRPr>
        </a:p>
      </dgm:t>
    </dgm:pt>
    <dgm:pt modelId="{CB316749-9CB3-4E75-B657-182457B9456C}">
      <dgm:prSet phldrT="[Text]"/>
      <dgm:spPr/>
      <dgm:t>
        <a:bodyPr/>
        <a:lstStyle/>
        <a:p>
          <a:r>
            <a:rPr lang="id-ID" b="1" dirty="0" smtClean="0">
              <a:latin typeface="Times New Roman" pitchFamily="18" charset="0"/>
              <a:cs typeface="Times New Roman" pitchFamily="18" charset="0"/>
            </a:rPr>
            <a:t>HPI</a:t>
          </a:r>
          <a:endParaRPr lang="id-ID" b="1" dirty="0">
            <a:latin typeface="Times New Roman" pitchFamily="18" charset="0"/>
            <a:cs typeface="Times New Roman" pitchFamily="18" charset="0"/>
          </a:endParaRPr>
        </a:p>
      </dgm:t>
    </dgm:pt>
    <dgm:pt modelId="{42A1509E-D1DF-4D6E-A8C1-D70F4D6A06B5}" type="parTrans" cxnId="{82F207FA-B45C-4901-B5CE-43AF459F3727}">
      <dgm:prSet/>
      <dgm:spPr/>
      <dgm:t>
        <a:bodyPr/>
        <a:lstStyle/>
        <a:p>
          <a:endParaRPr lang="id-ID"/>
        </a:p>
      </dgm:t>
    </dgm:pt>
    <dgm:pt modelId="{2D37A50B-C027-44D9-86FD-97C71B711865}" type="sibTrans" cxnId="{82F207FA-B45C-4901-B5CE-43AF459F3727}">
      <dgm:prSet/>
      <dgm:spPr/>
      <dgm:t>
        <a:bodyPr/>
        <a:lstStyle/>
        <a:p>
          <a:endParaRPr lang="id-ID" b="1">
            <a:latin typeface="Times New Roman" pitchFamily="18" charset="0"/>
            <a:cs typeface="Times New Roman" pitchFamily="18" charset="0"/>
          </a:endParaRPr>
        </a:p>
      </dgm:t>
    </dgm:pt>
    <dgm:pt modelId="{1FED0DB9-AE2D-4DDA-B3AD-35CB2BD25118}">
      <dgm:prSet phldrT="[Text]"/>
      <dgm:spPr/>
      <dgm:t>
        <a:bodyPr/>
        <a:lstStyle/>
        <a:p>
          <a:r>
            <a:rPr lang="id-ID" b="1" dirty="0" smtClean="0">
              <a:latin typeface="Times New Roman" pitchFamily="18" charset="0"/>
              <a:cs typeface="Times New Roman" pitchFamily="18" charset="0"/>
            </a:rPr>
            <a:t>mengatur hubungan atau persoalan yang melintasi batas negara</a:t>
          </a:r>
          <a:endParaRPr lang="id-ID" b="1" dirty="0">
            <a:latin typeface="Times New Roman" pitchFamily="18" charset="0"/>
            <a:cs typeface="Times New Roman" pitchFamily="18" charset="0"/>
          </a:endParaRPr>
        </a:p>
      </dgm:t>
    </dgm:pt>
    <dgm:pt modelId="{CE8CDCD5-5E2F-4BFD-8195-4CC2A93F5896}" type="parTrans" cxnId="{06EF05C3-34C3-4B23-9B04-B500355B7CC0}">
      <dgm:prSet/>
      <dgm:spPr/>
      <dgm:t>
        <a:bodyPr/>
        <a:lstStyle/>
        <a:p>
          <a:endParaRPr lang="id-ID"/>
        </a:p>
      </dgm:t>
    </dgm:pt>
    <dgm:pt modelId="{5C9D7520-A0E2-4098-B121-BEFA3DA5137D}" type="sibTrans" cxnId="{06EF05C3-34C3-4B23-9B04-B500355B7CC0}">
      <dgm:prSet/>
      <dgm:spPr/>
      <dgm:t>
        <a:bodyPr/>
        <a:lstStyle/>
        <a:p>
          <a:endParaRPr lang="id-ID"/>
        </a:p>
      </dgm:t>
    </dgm:pt>
    <dgm:pt modelId="{9108E454-3DCC-4D80-B668-180B743ADD2A}" type="pres">
      <dgm:prSet presAssocID="{D584CBA4-8A49-4029-8E10-9A139B22BDD2}" presName="linearFlow" presStyleCnt="0">
        <dgm:presLayoutVars>
          <dgm:dir/>
          <dgm:resizeHandles val="exact"/>
        </dgm:presLayoutVars>
      </dgm:prSet>
      <dgm:spPr/>
    </dgm:pt>
    <dgm:pt modelId="{3E5B0363-C7AF-470A-B8F9-CDF4B5E1A555}" type="pres">
      <dgm:prSet presAssocID="{797CF36E-F39D-430F-93DF-27312A3860F3}" presName="node" presStyleLbl="node1" presStyleIdx="0" presStyleCnt="3">
        <dgm:presLayoutVars>
          <dgm:bulletEnabled val="1"/>
        </dgm:presLayoutVars>
      </dgm:prSet>
      <dgm:spPr/>
    </dgm:pt>
    <dgm:pt modelId="{F6E8254B-AE45-4B82-861A-1E3D3BC64586}" type="pres">
      <dgm:prSet presAssocID="{A0135307-893D-466E-AF83-0C6D4A498898}" presName="spacerL" presStyleCnt="0"/>
      <dgm:spPr/>
    </dgm:pt>
    <dgm:pt modelId="{50796972-D60A-48B7-817A-6103F349405E}" type="pres">
      <dgm:prSet presAssocID="{A0135307-893D-466E-AF83-0C6D4A498898}" presName="sibTrans" presStyleLbl="sibTrans2D1" presStyleIdx="0" presStyleCnt="2"/>
      <dgm:spPr/>
    </dgm:pt>
    <dgm:pt modelId="{519F3733-ABFA-4813-8D79-CD79F3DFBE8D}" type="pres">
      <dgm:prSet presAssocID="{A0135307-893D-466E-AF83-0C6D4A498898}" presName="spacerR" presStyleCnt="0"/>
      <dgm:spPr/>
    </dgm:pt>
    <dgm:pt modelId="{CB864DF7-7C45-466D-8045-C352977A6DDE}" type="pres">
      <dgm:prSet presAssocID="{CB316749-9CB3-4E75-B657-182457B9456C}" presName="node" presStyleLbl="node1" presStyleIdx="1" presStyleCnt="3">
        <dgm:presLayoutVars>
          <dgm:bulletEnabled val="1"/>
        </dgm:presLayoutVars>
      </dgm:prSet>
      <dgm:spPr/>
    </dgm:pt>
    <dgm:pt modelId="{ADADE8F9-1A93-4E99-83C7-4D68C89B40CD}" type="pres">
      <dgm:prSet presAssocID="{2D37A50B-C027-44D9-86FD-97C71B711865}" presName="spacerL" presStyleCnt="0"/>
      <dgm:spPr/>
    </dgm:pt>
    <dgm:pt modelId="{A261819A-024E-48FF-8974-5216F14D6CFA}" type="pres">
      <dgm:prSet presAssocID="{2D37A50B-C027-44D9-86FD-97C71B711865}" presName="sibTrans" presStyleLbl="sibTrans2D1" presStyleIdx="1" presStyleCnt="2"/>
      <dgm:spPr/>
    </dgm:pt>
    <dgm:pt modelId="{49D7B097-CC2C-46FD-8BCF-7DB2EEAFC6BF}" type="pres">
      <dgm:prSet presAssocID="{2D37A50B-C027-44D9-86FD-97C71B711865}" presName="spacerR" presStyleCnt="0"/>
      <dgm:spPr/>
    </dgm:pt>
    <dgm:pt modelId="{FA4AE56B-9018-449A-ADD9-E0BE6B74C5A1}" type="pres">
      <dgm:prSet presAssocID="{1FED0DB9-AE2D-4DDA-B3AD-35CB2BD25118}" presName="node" presStyleLbl="node1" presStyleIdx="2" presStyleCnt="3">
        <dgm:presLayoutVars>
          <dgm:bulletEnabled val="1"/>
        </dgm:presLayoutVars>
      </dgm:prSet>
      <dgm:spPr/>
      <dgm:t>
        <a:bodyPr/>
        <a:lstStyle/>
        <a:p>
          <a:endParaRPr lang="id-ID"/>
        </a:p>
      </dgm:t>
    </dgm:pt>
  </dgm:ptLst>
  <dgm:cxnLst>
    <dgm:cxn modelId="{62C3B48E-A677-4FFB-B004-887D985075A4}" type="presOf" srcId="{D584CBA4-8A49-4029-8E10-9A139B22BDD2}" destId="{9108E454-3DCC-4D80-B668-180B743ADD2A}" srcOrd="0" destOrd="0" presId="urn:microsoft.com/office/officeart/2005/8/layout/equation1"/>
    <dgm:cxn modelId="{82F207FA-B45C-4901-B5CE-43AF459F3727}" srcId="{D584CBA4-8A49-4029-8E10-9A139B22BDD2}" destId="{CB316749-9CB3-4E75-B657-182457B9456C}" srcOrd="1" destOrd="0" parTransId="{42A1509E-D1DF-4D6E-A8C1-D70F4D6A06B5}" sibTransId="{2D37A50B-C027-44D9-86FD-97C71B711865}"/>
    <dgm:cxn modelId="{1EF728B9-FAF7-4BED-A7CE-626B8EDB1148}" type="presOf" srcId="{797CF36E-F39D-430F-93DF-27312A3860F3}" destId="{3E5B0363-C7AF-470A-B8F9-CDF4B5E1A555}" srcOrd="0" destOrd="0" presId="urn:microsoft.com/office/officeart/2005/8/layout/equation1"/>
    <dgm:cxn modelId="{9C5C5BA9-8203-476E-B7BA-71923ED5967F}" srcId="{D584CBA4-8A49-4029-8E10-9A139B22BDD2}" destId="{797CF36E-F39D-430F-93DF-27312A3860F3}" srcOrd="0" destOrd="0" parTransId="{B7D2C33D-BABF-4908-8F32-8A5E697E4262}" sibTransId="{A0135307-893D-466E-AF83-0C6D4A498898}"/>
    <dgm:cxn modelId="{F2C7608B-15D0-4291-8129-D80E312C038B}" type="presOf" srcId="{1FED0DB9-AE2D-4DDA-B3AD-35CB2BD25118}" destId="{FA4AE56B-9018-449A-ADD9-E0BE6B74C5A1}" srcOrd="0" destOrd="0" presId="urn:microsoft.com/office/officeart/2005/8/layout/equation1"/>
    <dgm:cxn modelId="{0D731429-C8EC-4051-9D6E-10887F391978}" type="presOf" srcId="{CB316749-9CB3-4E75-B657-182457B9456C}" destId="{CB864DF7-7C45-466D-8045-C352977A6DDE}" srcOrd="0" destOrd="0" presId="urn:microsoft.com/office/officeart/2005/8/layout/equation1"/>
    <dgm:cxn modelId="{06EF05C3-34C3-4B23-9B04-B500355B7CC0}" srcId="{D584CBA4-8A49-4029-8E10-9A139B22BDD2}" destId="{1FED0DB9-AE2D-4DDA-B3AD-35CB2BD25118}" srcOrd="2" destOrd="0" parTransId="{CE8CDCD5-5E2F-4BFD-8195-4CC2A93F5896}" sibTransId="{5C9D7520-A0E2-4098-B121-BEFA3DA5137D}"/>
    <dgm:cxn modelId="{389F134E-2C90-4301-A70E-C1578B7531A5}" type="presOf" srcId="{A0135307-893D-466E-AF83-0C6D4A498898}" destId="{50796972-D60A-48B7-817A-6103F349405E}" srcOrd="0" destOrd="0" presId="urn:microsoft.com/office/officeart/2005/8/layout/equation1"/>
    <dgm:cxn modelId="{15F6AA9D-2AEF-47AE-949C-3B16C36C290E}" type="presOf" srcId="{2D37A50B-C027-44D9-86FD-97C71B711865}" destId="{A261819A-024E-48FF-8974-5216F14D6CFA}" srcOrd="0" destOrd="0" presId="urn:microsoft.com/office/officeart/2005/8/layout/equation1"/>
    <dgm:cxn modelId="{67062629-C7D1-4078-A07A-683930DEA85D}" type="presParOf" srcId="{9108E454-3DCC-4D80-B668-180B743ADD2A}" destId="{3E5B0363-C7AF-470A-B8F9-CDF4B5E1A555}" srcOrd="0" destOrd="0" presId="urn:microsoft.com/office/officeart/2005/8/layout/equation1"/>
    <dgm:cxn modelId="{62468F59-3B2C-4DC0-BC66-5B7406263B5F}" type="presParOf" srcId="{9108E454-3DCC-4D80-B668-180B743ADD2A}" destId="{F6E8254B-AE45-4B82-861A-1E3D3BC64586}" srcOrd="1" destOrd="0" presId="urn:microsoft.com/office/officeart/2005/8/layout/equation1"/>
    <dgm:cxn modelId="{72B71FAF-20CF-44F0-8C3E-E6A99C55FB20}" type="presParOf" srcId="{9108E454-3DCC-4D80-B668-180B743ADD2A}" destId="{50796972-D60A-48B7-817A-6103F349405E}" srcOrd="2" destOrd="0" presId="urn:microsoft.com/office/officeart/2005/8/layout/equation1"/>
    <dgm:cxn modelId="{8745C4BB-EB8A-44BB-AA65-F806AFD27BAF}" type="presParOf" srcId="{9108E454-3DCC-4D80-B668-180B743ADD2A}" destId="{519F3733-ABFA-4813-8D79-CD79F3DFBE8D}" srcOrd="3" destOrd="0" presId="urn:microsoft.com/office/officeart/2005/8/layout/equation1"/>
    <dgm:cxn modelId="{2BB38F33-AEAC-4E49-8C67-C650B379E9AA}" type="presParOf" srcId="{9108E454-3DCC-4D80-B668-180B743ADD2A}" destId="{CB864DF7-7C45-466D-8045-C352977A6DDE}" srcOrd="4" destOrd="0" presId="urn:microsoft.com/office/officeart/2005/8/layout/equation1"/>
    <dgm:cxn modelId="{3B9634D5-9896-49B4-9882-452DE6B3753F}" type="presParOf" srcId="{9108E454-3DCC-4D80-B668-180B743ADD2A}" destId="{ADADE8F9-1A93-4E99-83C7-4D68C89B40CD}" srcOrd="5" destOrd="0" presId="urn:microsoft.com/office/officeart/2005/8/layout/equation1"/>
    <dgm:cxn modelId="{5A49C52A-4E9A-4B5C-815A-C05534A2C275}" type="presParOf" srcId="{9108E454-3DCC-4D80-B668-180B743ADD2A}" destId="{A261819A-024E-48FF-8974-5216F14D6CFA}" srcOrd="6" destOrd="0" presId="urn:microsoft.com/office/officeart/2005/8/layout/equation1"/>
    <dgm:cxn modelId="{FB6FC783-C827-452B-AD22-9A75254895E1}" type="presParOf" srcId="{9108E454-3DCC-4D80-B668-180B743ADD2A}" destId="{49D7B097-CC2C-46FD-8BCF-7DB2EEAFC6BF}" srcOrd="7" destOrd="0" presId="urn:microsoft.com/office/officeart/2005/8/layout/equation1"/>
    <dgm:cxn modelId="{430562A6-F9C7-43E2-8ADD-C6E00D2386EF}" type="presParOf" srcId="{9108E454-3DCC-4D80-B668-180B743ADD2A}" destId="{FA4AE56B-9018-449A-ADD9-E0BE6B74C5A1}" srcOrd="8" destOrd="0" presId="urn:microsoft.com/office/officeart/2005/8/layout/equati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3950491-B525-4CCC-B529-F54B07E2C354}" type="doc">
      <dgm:prSet loTypeId="urn:microsoft.com/office/officeart/2005/8/layout/equation1" loCatId="process" qsTypeId="urn:microsoft.com/office/officeart/2005/8/quickstyle/simple1" qsCatId="simple" csTypeId="urn:microsoft.com/office/officeart/2005/8/colors/colorful5" csCatId="colorful" phldr="1"/>
      <dgm:spPr/>
    </dgm:pt>
    <dgm:pt modelId="{3EF21AD2-2847-45C8-8C5E-30AF30374228}">
      <dgm:prSet phldrT="[Text]"/>
      <dgm:spPr/>
      <dgm:t>
        <a:bodyPr/>
        <a:lstStyle/>
        <a:p>
          <a:r>
            <a:rPr lang="id-ID" dirty="0" smtClean="0">
              <a:latin typeface="Times New Roman" pitchFamily="18" charset="0"/>
              <a:cs typeface="Times New Roman" pitchFamily="18" charset="0"/>
            </a:rPr>
            <a:t>Hi</a:t>
          </a:r>
          <a:endParaRPr lang="id-ID" dirty="0">
            <a:latin typeface="Times New Roman" pitchFamily="18" charset="0"/>
            <a:cs typeface="Times New Roman" pitchFamily="18" charset="0"/>
          </a:endParaRPr>
        </a:p>
      </dgm:t>
    </dgm:pt>
    <dgm:pt modelId="{803BCE03-7F7A-4929-81A6-63CD3988AFB6}" type="parTrans" cxnId="{B04A5348-D519-4647-BD1C-9315912D2905}">
      <dgm:prSet/>
      <dgm:spPr/>
      <dgm:t>
        <a:bodyPr/>
        <a:lstStyle/>
        <a:p>
          <a:endParaRPr lang="id-ID"/>
        </a:p>
      </dgm:t>
    </dgm:pt>
    <dgm:pt modelId="{1EADB781-12BA-4657-93B1-14EA0571130B}" type="sibTrans" cxnId="{B04A5348-D519-4647-BD1C-9315912D2905}">
      <dgm:prSet/>
      <dgm:spPr/>
      <dgm:t>
        <a:bodyPr/>
        <a:lstStyle/>
        <a:p>
          <a:endParaRPr lang="id-ID" dirty="0">
            <a:latin typeface="Times New Roman" pitchFamily="18" charset="0"/>
            <a:cs typeface="Times New Roman" pitchFamily="18" charset="0"/>
          </a:endParaRPr>
        </a:p>
      </dgm:t>
    </dgm:pt>
    <dgm:pt modelId="{A385340C-4CC5-40DA-9677-2156D56B0403}">
      <dgm:prSet phldrT="[Text]"/>
      <dgm:spPr/>
      <dgm:t>
        <a:bodyPr/>
        <a:lstStyle/>
        <a:p>
          <a:r>
            <a:rPr lang="id-ID" dirty="0" smtClean="0">
              <a:latin typeface="Times New Roman" pitchFamily="18" charset="0"/>
              <a:cs typeface="Times New Roman" pitchFamily="18" charset="0"/>
            </a:rPr>
            <a:t>Hpi</a:t>
          </a:r>
          <a:endParaRPr lang="id-ID" dirty="0">
            <a:latin typeface="Times New Roman" pitchFamily="18" charset="0"/>
            <a:cs typeface="Times New Roman" pitchFamily="18" charset="0"/>
          </a:endParaRPr>
        </a:p>
      </dgm:t>
    </dgm:pt>
    <dgm:pt modelId="{3602569F-1906-4D09-A9E6-4218EF508436}" type="parTrans" cxnId="{34EAC8B4-D3A6-4D9A-8853-6EBB03DA1FA5}">
      <dgm:prSet/>
      <dgm:spPr/>
      <dgm:t>
        <a:bodyPr/>
        <a:lstStyle/>
        <a:p>
          <a:endParaRPr lang="id-ID"/>
        </a:p>
      </dgm:t>
    </dgm:pt>
    <dgm:pt modelId="{387D782D-9449-4AE6-AE3D-583125DE2901}" type="sibTrans" cxnId="{34EAC8B4-D3A6-4D9A-8853-6EBB03DA1FA5}">
      <dgm:prSet/>
      <dgm:spPr/>
      <dgm:t>
        <a:bodyPr/>
        <a:lstStyle/>
        <a:p>
          <a:endParaRPr lang="id-ID" dirty="0">
            <a:latin typeface="Times New Roman" pitchFamily="18" charset="0"/>
            <a:cs typeface="Times New Roman" pitchFamily="18" charset="0"/>
          </a:endParaRPr>
        </a:p>
      </dgm:t>
    </dgm:pt>
    <dgm:pt modelId="{3C190F9C-0E9B-4A96-800E-052EEBC99DEC}">
      <dgm:prSet phldrT="[Text]"/>
      <dgm:spPr/>
      <dgm:t>
        <a:bodyPr/>
        <a:lstStyle/>
        <a:p>
          <a:r>
            <a:rPr lang="id-ID" b="1" dirty="0" smtClean="0">
              <a:latin typeface="Times New Roman" pitchFamily="18" charset="0"/>
              <a:cs typeface="Times New Roman" pitchFamily="18" charset="0"/>
            </a:rPr>
            <a:t>Sumber Hukumnya</a:t>
          </a:r>
          <a:endParaRPr lang="id-ID" dirty="0">
            <a:latin typeface="Times New Roman" pitchFamily="18" charset="0"/>
            <a:cs typeface="Times New Roman" pitchFamily="18" charset="0"/>
          </a:endParaRPr>
        </a:p>
      </dgm:t>
    </dgm:pt>
    <dgm:pt modelId="{0517B230-DA34-4E5D-A84F-690689DF9B0A}" type="parTrans" cxnId="{4E98FF87-2D59-41B5-BF79-B2D13D39E135}">
      <dgm:prSet/>
      <dgm:spPr/>
      <dgm:t>
        <a:bodyPr/>
        <a:lstStyle/>
        <a:p>
          <a:endParaRPr lang="id-ID"/>
        </a:p>
      </dgm:t>
    </dgm:pt>
    <dgm:pt modelId="{7F84778D-CA43-46BB-A19E-119FA4629788}" type="sibTrans" cxnId="{4E98FF87-2D59-41B5-BF79-B2D13D39E135}">
      <dgm:prSet/>
      <dgm:spPr/>
      <dgm:t>
        <a:bodyPr/>
        <a:lstStyle/>
        <a:p>
          <a:endParaRPr lang="id-ID"/>
        </a:p>
      </dgm:t>
    </dgm:pt>
    <dgm:pt modelId="{7AF731B4-31B7-4D2A-812D-C65C177C4F0E}" type="pres">
      <dgm:prSet presAssocID="{43950491-B525-4CCC-B529-F54B07E2C354}" presName="linearFlow" presStyleCnt="0">
        <dgm:presLayoutVars>
          <dgm:dir/>
          <dgm:resizeHandles val="exact"/>
        </dgm:presLayoutVars>
      </dgm:prSet>
      <dgm:spPr/>
    </dgm:pt>
    <dgm:pt modelId="{8CD9E89B-BBA4-4349-A96B-3B8495BB07B0}" type="pres">
      <dgm:prSet presAssocID="{3EF21AD2-2847-45C8-8C5E-30AF30374228}" presName="node" presStyleLbl="node1" presStyleIdx="0" presStyleCnt="3">
        <dgm:presLayoutVars>
          <dgm:bulletEnabled val="1"/>
        </dgm:presLayoutVars>
      </dgm:prSet>
      <dgm:spPr/>
    </dgm:pt>
    <dgm:pt modelId="{DED4BB0E-1BC4-402F-9153-BE97DFF8150A}" type="pres">
      <dgm:prSet presAssocID="{1EADB781-12BA-4657-93B1-14EA0571130B}" presName="spacerL" presStyleCnt="0"/>
      <dgm:spPr/>
    </dgm:pt>
    <dgm:pt modelId="{450B8687-E9DC-4E63-8ED5-9B708E9A5EDA}" type="pres">
      <dgm:prSet presAssocID="{1EADB781-12BA-4657-93B1-14EA0571130B}" presName="sibTrans" presStyleLbl="sibTrans2D1" presStyleIdx="0" presStyleCnt="2"/>
      <dgm:spPr/>
    </dgm:pt>
    <dgm:pt modelId="{F341EB26-45E2-43B0-A41B-C83B0EC8425A}" type="pres">
      <dgm:prSet presAssocID="{1EADB781-12BA-4657-93B1-14EA0571130B}" presName="spacerR" presStyleCnt="0"/>
      <dgm:spPr/>
    </dgm:pt>
    <dgm:pt modelId="{EF66148C-E678-483D-90A7-77D707C550A1}" type="pres">
      <dgm:prSet presAssocID="{A385340C-4CC5-40DA-9677-2156D56B0403}" presName="node" presStyleLbl="node1" presStyleIdx="1" presStyleCnt="3">
        <dgm:presLayoutVars>
          <dgm:bulletEnabled val="1"/>
        </dgm:presLayoutVars>
      </dgm:prSet>
      <dgm:spPr/>
    </dgm:pt>
    <dgm:pt modelId="{E8137CBD-F3C1-4805-8BF2-44A0042FD145}" type="pres">
      <dgm:prSet presAssocID="{387D782D-9449-4AE6-AE3D-583125DE2901}" presName="spacerL" presStyleCnt="0"/>
      <dgm:spPr/>
    </dgm:pt>
    <dgm:pt modelId="{389B2F64-4D3C-41A2-B1EC-C41FC4291111}" type="pres">
      <dgm:prSet presAssocID="{387D782D-9449-4AE6-AE3D-583125DE2901}" presName="sibTrans" presStyleLbl="sibTrans2D1" presStyleIdx="1" presStyleCnt="2" custLinFactNeighborX="-14165" custLinFactNeighborY="743"/>
      <dgm:spPr>
        <a:prstGeom prst="mathNotEqual">
          <a:avLst/>
        </a:prstGeom>
      </dgm:spPr>
    </dgm:pt>
    <dgm:pt modelId="{A1449970-9879-4D9B-BDF8-6B01287DB36F}" type="pres">
      <dgm:prSet presAssocID="{387D782D-9449-4AE6-AE3D-583125DE2901}" presName="spacerR" presStyleCnt="0"/>
      <dgm:spPr/>
    </dgm:pt>
    <dgm:pt modelId="{E9C32922-6AB5-4F59-BD72-D9E13F7D713D}" type="pres">
      <dgm:prSet presAssocID="{3C190F9C-0E9B-4A96-800E-052EEBC99DEC}" presName="node" presStyleLbl="node1" presStyleIdx="2" presStyleCnt="3">
        <dgm:presLayoutVars>
          <dgm:bulletEnabled val="1"/>
        </dgm:presLayoutVars>
      </dgm:prSet>
      <dgm:spPr/>
      <dgm:t>
        <a:bodyPr/>
        <a:lstStyle/>
        <a:p>
          <a:endParaRPr lang="id-ID"/>
        </a:p>
      </dgm:t>
    </dgm:pt>
  </dgm:ptLst>
  <dgm:cxnLst>
    <dgm:cxn modelId="{74003881-5E0B-4042-AFEA-20B81CCA56A2}" type="presOf" srcId="{1EADB781-12BA-4657-93B1-14EA0571130B}" destId="{450B8687-E9DC-4E63-8ED5-9B708E9A5EDA}" srcOrd="0" destOrd="0" presId="urn:microsoft.com/office/officeart/2005/8/layout/equation1"/>
    <dgm:cxn modelId="{BA436F03-68E7-4EA7-B911-8681759499B0}" type="presOf" srcId="{43950491-B525-4CCC-B529-F54B07E2C354}" destId="{7AF731B4-31B7-4D2A-812D-C65C177C4F0E}" srcOrd="0" destOrd="0" presId="urn:microsoft.com/office/officeart/2005/8/layout/equation1"/>
    <dgm:cxn modelId="{4E98FF87-2D59-41B5-BF79-B2D13D39E135}" srcId="{43950491-B525-4CCC-B529-F54B07E2C354}" destId="{3C190F9C-0E9B-4A96-800E-052EEBC99DEC}" srcOrd="2" destOrd="0" parTransId="{0517B230-DA34-4E5D-A84F-690689DF9B0A}" sibTransId="{7F84778D-CA43-46BB-A19E-119FA4629788}"/>
    <dgm:cxn modelId="{CBC37FEC-0DC9-4A27-802E-1563373EE8D9}" type="presOf" srcId="{3C190F9C-0E9B-4A96-800E-052EEBC99DEC}" destId="{E9C32922-6AB5-4F59-BD72-D9E13F7D713D}" srcOrd="0" destOrd="0" presId="urn:microsoft.com/office/officeart/2005/8/layout/equation1"/>
    <dgm:cxn modelId="{2B75ACCA-8D0C-488D-83D0-D202BC33D02D}" type="presOf" srcId="{3EF21AD2-2847-45C8-8C5E-30AF30374228}" destId="{8CD9E89B-BBA4-4349-A96B-3B8495BB07B0}" srcOrd="0" destOrd="0" presId="urn:microsoft.com/office/officeart/2005/8/layout/equation1"/>
    <dgm:cxn modelId="{B04A5348-D519-4647-BD1C-9315912D2905}" srcId="{43950491-B525-4CCC-B529-F54B07E2C354}" destId="{3EF21AD2-2847-45C8-8C5E-30AF30374228}" srcOrd="0" destOrd="0" parTransId="{803BCE03-7F7A-4929-81A6-63CD3988AFB6}" sibTransId="{1EADB781-12BA-4657-93B1-14EA0571130B}"/>
    <dgm:cxn modelId="{34EAC8B4-D3A6-4D9A-8853-6EBB03DA1FA5}" srcId="{43950491-B525-4CCC-B529-F54B07E2C354}" destId="{A385340C-4CC5-40DA-9677-2156D56B0403}" srcOrd="1" destOrd="0" parTransId="{3602569F-1906-4D09-A9E6-4218EF508436}" sibTransId="{387D782D-9449-4AE6-AE3D-583125DE2901}"/>
    <dgm:cxn modelId="{81B759A5-3E60-4992-87C4-BA71FA09D7D6}" type="presOf" srcId="{A385340C-4CC5-40DA-9677-2156D56B0403}" destId="{EF66148C-E678-483D-90A7-77D707C550A1}" srcOrd="0" destOrd="0" presId="urn:microsoft.com/office/officeart/2005/8/layout/equation1"/>
    <dgm:cxn modelId="{B0E1B35B-FE54-4C79-B317-E33F638F903E}" type="presOf" srcId="{387D782D-9449-4AE6-AE3D-583125DE2901}" destId="{389B2F64-4D3C-41A2-B1EC-C41FC4291111}" srcOrd="0" destOrd="0" presId="urn:microsoft.com/office/officeart/2005/8/layout/equation1"/>
    <dgm:cxn modelId="{07C4D4EB-9132-4445-93D6-1B1CB6CF9465}" type="presParOf" srcId="{7AF731B4-31B7-4D2A-812D-C65C177C4F0E}" destId="{8CD9E89B-BBA4-4349-A96B-3B8495BB07B0}" srcOrd="0" destOrd="0" presId="urn:microsoft.com/office/officeart/2005/8/layout/equation1"/>
    <dgm:cxn modelId="{114EB5D1-8B9B-40A9-968B-525740EBC51C}" type="presParOf" srcId="{7AF731B4-31B7-4D2A-812D-C65C177C4F0E}" destId="{DED4BB0E-1BC4-402F-9153-BE97DFF8150A}" srcOrd="1" destOrd="0" presId="urn:microsoft.com/office/officeart/2005/8/layout/equation1"/>
    <dgm:cxn modelId="{99EF9292-5853-48CB-B451-AB8FB5601AFC}" type="presParOf" srcId="{7AF731B4-31B7-4D2A-812D-C65C177C4F0E}" destId="{450B8687-E9DC-4E63-8ED5-9B708E9A5EDA}" srcOrd="2" destOrd="0" presId="urn:microsoft.com/office/officeart/2005/8/layout/equation1"/>
    <dgm:cxn modelId="{B03A1961-69B9-42B2-8E30-539EBE00FA7A}" type="presParOf" srcId="{7AF731B4-31B7-4D2A-812D-C65C177C4F0E}" destId="{F341EB26-45E2-43B0-A41B-C83B0EC8425A}" srcOrd="3" destOrd="0" presId="urn:microsoft.com/office/officeart/2005/8/layout/equation1"/>
    <dgm:cxn modelId="{8B67DF56-B518-47EE-976A-017627922A42}" type="presParOf" srcId="{7AF731B4-31B7-4D2A-812D-C65C177C4F0E}" destId="{EF66148C-E678-483D-90A7-77D707C550A1}" srcOrd="4" destOrd="0" presId="urn:microsoft.com/office/officeart/2005/8/layout/equation1"/>
    <dgm:cxn modelId="{063652DB-D207-47D1-8E27-7E353881A794}" type="presParOf" srcId="{7AF731B4-31B7-4D2A-812D-C65C177C4F0E}" destId="{E8137CBD-F3C1-4805-8BF2-44A0042FD145}" srcOrd="5" destOrd="0" presId="urn:microsoft.com/office/officeart/2005/8/layout/equation1"/>
    <dgm:cxn modelId="{4D2069D2-A660-4F17-86DA-1EF8ECB8594F}" type="presParOf" srcId="{7AF731B4-31B7-4D2A-812D-C65C177C4F0E}" destId="{389B2F64-4D3C-41A2-B1EC-C41FC4291111}" srcOrd="6" destOrd="0" presId="urn:microsoft.com/office/officeart/2005/8/layout/equation1"/>
    <dgm:cxn modelId="{C2BE620E-DEF9-4C10-B6DC-1458F9F24B37}" type="presParOf" srcId="{7AF731B4-31B7-4D2A-812D-C65C177C4F0E}" destId="{A1449970-9879-4D9B-BDF8-6B01287DB36F}" srcOrd="7" destOrd="0" presId="urn:microsoft.com/office/officeart/2005/8/layout/equation1"/>
    <dgm:cxn modelId="{19015B07-9095-409C-A773-24CDE191DA73}" type="presParOf" srcId="{7AF731B4-31B7-4D2A-812D-C65C177C4F0E}" destId="{E9C32922-6AB5-4F59-BD72-D9E13F7D713D}" srcOrd="8" destOrd="0" presId="urn:microsoft.com/office/officeart/2005/8/layout/equati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6E520ED-DAEA-46B0-A4FE-262CD832DBBA}">
      <dsp:nvSpPr>
        <dsp:cNvPr id="0" name=""/>
        <dsp:cNvSpPr/>
      </dsp:nvSpPr>
      <dsp:spPr>
        <a:xfrm>
          <a:off x="7665" y="363527"/>
          <a:ext cx="3310697" cy="2471365"/>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260" tIns="144780" rIns="48260" bIns="48260" numCol="1" spcCol="1270" anchor="t" anchorCtr="0">
          <a:noAutofit/>
        </a:bodyPr>
        <a:lstStyle/>
        <a:p>
          <a:pPr marL="285750" lvl="1" indent="-285750" algn="l" defTabSz="1689100">
            <a:lnSpc>
              <a:spcPct val="90000"/>
            </a:lnSpc>
            <a:spcBef>
              <a:spcPct val="0"/>
            </a:spcBef>
            <a:spcAft>
              <a:spcPct val="15000"/>
            </a:spcAft>
            <a:buChar char="••"/>
          </a:pPr>
          <a:r>
            <a:rPr lang="id-ID" sz="3800" kern="1200" dirty="0" smtClean="0"/>
            <a:t>International Law </a:t>
          </a:r>
          <a:endParaRPr lang="id-ID" sz="3800" kern="1200" dirty="0"/>
        </a:p>
      </dsp:txBody>
      <dsp:txXfrm>
        <a:off x="7665" y="363527"/>
        <a:ext cx="3310697" cy="2471365"/>
      </dsp:txXfrm>
    </dsp:sp>
    <dsp:sp modelId="{3C4F71FA-223C-426A-987A-7EE1B1745CF4}">
      <dsp:nvSpPr>
        <dsp:cNvPr id="0" name=""/>
        <dsp:cNvSpPr/>
      </dsp:nvSpPr>
      <dsp:spPr>
        <a:xfrm>
          <a:off x="7665" y="2834893"/>
          <a:ext cx="3310697" cy="1062687"/>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0" rIns="62230" bIns="0" numCol="1" spcCol="1270" anchor="ctr" anchorCtr="0">
          <a:noAutofit/>
        </a:bodyPr>
        <a:lstStyle/>
        <a:p>
          <a:pPr lvl="0" algn="l" defTabSz="2178050">
            <a:lnSpc>
              <a:spcPct val="90000"/>
            </a:lnSpc>
            <a:spcBef>
              <a:spcPct val="0"/>
            </a:spcBef>
            <a:spcAft>
              <a:spcPct val="35000"/>
            </a:spcAft>
          </a:pPr>
          <a:r>
            <a:rPr lang="id-ID" sz="4900" kern="1200" dirty="0" smtClean="0"/>
            <a:t>Inggris</a:t>
          </a:r>
          <a:endParaRPr lang="id-ID" sz="4900" kern="1200" dirty="0"/>
        </a:p>
      </dsp:txBody>
      <dsp:txXfrm>
        <a:off x="7665" y="2834893"/>
        <a:ext cx="2331477" cy="1062687"/>
      </dsp:txXfrm>
    </dsp:sp>
    <dsp:sp modelId="{D33A2D4A-E0C4-4E15-BFAF-673489CF5945}">
      <dsp:nvSpPr>
        <dsp:cNvPr id="0" name=""/>
        <dsp:cNvSpPr/>
      </dsp:nvSpPr>
      <dsp:spPr>
        <a:xfrm>
          <a:off x="2432796" y="3003691"/>
          <a:ext cx="1158744" cy="1158744"/>
        </a:xfrm>
        <a:prstGeom prst="ellipse">
          <a:avLst/>
        </a:prstGeom>
        <a:blipFill rotWithShape="0">
          <a:blip xmlns:r="http://schemas.openxmlformats.org/officeDocument/2006/relationships" r:embed="rId1"/>
          <a:stretch>
            <a:fillRect/>
          </a:stretch>
        </a:blip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B63AF3-C6DC-46F8-BDC7-A2F1FEC0D879}">
      <dsp:nvSpPr>
        <dsp:cNvPr id="0" name=""/>
        <dsp:cNvSpPr/>
      </dsp:nvSpPr>
      <dsp:spPr>
        <a:xfrm>
          <a:off x="3878612" y="363527"/>
          <a:ext cx="3310697" cy="2471365"/>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260" tIns="144780" rIns="48260" bIns="48260" numCol="1" spcCol="1270" anchor="t" anchorCtr="0">
          <a:noAutofit/>
        </a:bodyPr>
        <a:lstStyle/>
        <a:p>
          <a:pPr marL="285750" lvl="1" indent="-285750" algn="l" defTabSz="1689100">
            <a:lnSpc>
              <a:spcPct val="90000"/>
            </a:lnSpc>
            <a:spcBef>
              <a:spcPct val="0"/>
            </a:spcBef>
            <a:spcAft>
              <a:spcPct val="15000"/>
            </a:spcAft>
            <a:buChar char="••"/>
          </a:pPr>
          <a:r>
            <a:rPr lang="id-ID" sz="3800" kern="1200" dirty="0" smtClean="0"/>
            <a:t>Droit International </a:t>
          </a:r>
          <a:endParaRPr lang="id-ID" sz="3800" kern="1200" dirty="0"/>
        </a:p>
      </dsp:txBody>
      <dsp:txXfrm>
        <a:off x="3878612" y="363527"/>
        <a:ext cx="3310697" cy="2471365"/>
      </dsp:txXfrm>
    </dsp:sp>
    <dsp:sp modelId="{C0603EDC-586B-413E-9436-538BFD5B7B0F}">
      <dsp:nvSpPr>
        <dsp:cNvPr id="0" name=""/>
        <dsp:cNvSpPr/>
      </dsp:nvSpPr>
      <dsp:spPr>
        <a:xfrm>
          <a:off x="3878612" y="2834893"/>
          <a:ext cx="3310697" cy="1062687"/>
        </a:xfrm>
        <a:prstGeom prst="rect">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0" rIns="62230" bIns="0" numCol="1" spcCol="1270" anchor="ctr" anchorCtr="0">
          <a:noAutofit/>
        </a:bodyPr>
        <a:lstStyle/>
        <a:p>
          <a:pPr lvl="0" algn="l" defTabSz="2178050">
            <a:lnSpc>
              <a:spcPct val="90000"/>
            </a:lnSpc>
            <a:spcBef>
              <a:spcPct val="0"/>
            </a:spcBef>
            <a:spcAft>
              <a:spcPct val="35000"/>
            </a:spcAft>
          </a:pPr>
          <a:r>
            <a:rPr lang="id-ID" sz="4900" kern="1200" dirty="0" smtClean="0"/>
            <a:t>Prancis</a:t>
          </a:r>
          <a:endParaRPr lang="id-ID" sz="4900" kern="1200" dirty="0"/>
        </a:p>
      </dsp:txBody>
      <dsp:txXfrm>
        <a:off x="3878612" y="2834893"/>
        <a:ext cx="2331477" cy="1062687"/>
      </dsp:txXfrm>
    </dsp:sp>
    <dsp:sp modelId="{CFAE7DE1-81A2-41F5-867F-069266959EB8}">
      <dsp:nvSpPr>
        <dsp:cNvPr id="0" name=""/>
        <dsp:cNvSpPr/>
      </dsp:nvSpPr>
      <dsp:spPr>
        <a:xfrm>
          <a:off x="6303743" y="3003691"/>
          <a:ext cx="1158744" cy="1158744"/>
        </a:xfrm>
        <a:prstGeom prst="ellipse">
          <a:avLst/>
        </a:prstGeom>
        <a:blipFill rotWithShape="0">
          <a:blip xmlns:r="http://schemas.openxmlformats.org/officeDocument/2006/relationships" r:embed="rId2"/>
          <a:stretch>
            <a:fillRect/>
          </a:stretch>
        </a:blip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19B7E2E1-DD7E-4E76-B6D9-7788E5C7FDE9}">
      <dsp:nvSpPr>
        <dsp:cNvPr id="0" name=""/>
        <dsp:cNvSpPr/>
      </dsp:nvSpPr>
      <dsp:spPr>
        <a:xfrm>
          <a:off x="7749559" y="363527"/>
          <a:ext cx="3310697" cy="2471365"/>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260" tIns="144780" rIns="48260" bIns="48260" numCol="1" spcCol="1270" anchor="t" anchorCtr="0">
          <a:noAutofit/>
        </a:bodyPr>
        <a:lstStyle/>
        <a:p>
          <a:pPr marL="285750" lvl="1" indent="-285750" algn="l" defTabSz="1689100">
            <a:lnSpc>
              <a:spcPct val="90000"/>
            </a:lnSpc>
            <a:spcBef>
              <a:spcPct val="0"/>
            </a:spcBef>
            <a:spcAft>
              <a:spcPct val="15000"/>
            </a:spcAft>
            <a:buChar char="••"/>
          </a:pPr>
          <a:r>
            <a:rPr lang="id-ID" sz="3800" kern="1200" dirty="0" smtClean="0"/>
            <a:t>Internationaal Recht</a:t>
          </a:r>
          <a:endParaRPr lang="id-ID" sz="3800" kern="1200" dirty="0"/>
        </a:p>
      </dsp:txBody>
      <dsp:txXfrm>
        <a:off x="7749559" y="363527"/>
        <a:ext cx="3310697" cy="2471365"/>
      </dsp:txXfrm>
    </dsp:sp>
    <dsp:sp modelId="{F0B4EFD4-8841-48EF-A39A-4DA8DED5A4E1}">
      <dsp:nvSpPr>
        <dsp:cNvPr id="0" name=""/>
        <dsp:cNvSpPr/>
      </dsp:nvSpPr>
      <dsp:spPr>
        <a:xfrm>
          <a:off x="7749559" y="2834893"/>
          <a:ext cx="3310697" cy="1062687"/>
        </a:xfrm>
        <a:prstGeom prst="rect">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0" rIns="62230" bIns="0" numCol="1" spcCol="1270" anchor="ctr" anchorCtr="0">
          <a:noAutofit/>
        </a:bodyPr>
        <a:lstStyle/>
        <a:p>
          <a:pPr lvl="0" algn="l" defTabSz="2178050">
            <a:lnSpc>
              <a:spcPct val="90000"/>
            </a:lnSpc>
            <a:spcBef>
              <a:spcPct val="0"/>
            </a:spcBef>
            <a:spcAft>
              <a:spcPct val="35000"/>
            </a:spcAft>
          </a:pPr>
          <a:r>
            <a:rPr lang="id-ID" sz="4900" kern="1200" dirty="0" smtClean="0"/>
            <a:t>Belanda</a:t>
          </a:r>
          <a:endParaRPr lang="id-ID" sz="4900" kern="1200" dirty="0"/>
        </a:p>
      </dsp:txBody>
      <dsp:txXfrm>
        <a:off x="7749559" y="2834893"/>
        <a:ext cx="2331477" cy="1062687"/>
      </dsp:txXfrm>
    </dsp:sp>
    <dsp:sp modelId="{F0B21447-C1F1-4D3F-B7B9-ED767C2FAC8B}">
      <dsp:nvSpPr>
        <dsp:cNvPr id="0" name=""/>
        <dsp:cNvSpPr/>
      </dsp:nvSpPr>
      <dsp:spPr>
        <a:xfrm>
          <a:off x="10174690" y="3003691"/>
          <a:ext cx="1158744" cy="1158744"/>
        </a:xfrm>
        <a:prstGeom prst="ellipse">
          <a:avLst/>
        </a:prstGeom>
        <a:blipFill rotWithShape="0">
          <a:blip xmlns:r="http://schemas.openxmlformats.org/officeDocument/2006/relationships" r:embed="rId3"/>
          <a:stretch>
            <a:fillRect/>
          </a:stretch>
        </a:blip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2F95730-E637-485E-9EB5-CF3510CF4821}">
      <dsp:nvSpPr>
        <dsp:cNvPr id="0" name=""/>
        <dsp:cNvSpPr/>
      </dsp:nvSpPr>
      <dsp:spPr>
        <a:xfrm>
          <a:off x="2631178" y="2313950"/>
          <a:ext cx="1758510" cy="1758510"/>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id-ID" sz="1600" b="1" kern="1200" dirty="0" smtClean="0">
              <a:latin typeface="Times New Roman" pitchFamily="18" charset="0"/>
              <a:cs typeface="Times New Roman" pitchFamily="18" charset="0"/>
            </a:rPr>
            <a:t>Pasal 38 Piagam Mahkamah Internasional</a:t>
          </a:r>
          <a:endParaRPr lang="id-ID" sz="1600" kern="1200" dirty="0">
            <a:latin typeface="Times New Roman" pitchFamily="18" charset="0"/>
            <a:cs typeface="Times New Roman" pitchFamily="18" charset="0"/>
          </a:endParaRPr>
        </a:p>
      </dsp:txBody>
      <dsp:txXfrm>
        <a:off x="2631178" y="2313950"/>
        <a:ext cx="1758510" cy="1758510"/>
      </dsp:txXfrm>
    </dsp:sp>
    <dsp:sp modelId="{AB2883A8-3F6B-4C5C-AAA9-08EAD77D50F9}">
      <dsp:nvSpPr>
        <dsp:cNvPr id="0" name=""/>
        <dsp:cNvSpPr/>
      </dsp:nvSpPr>
      <dsp:spPr>
        <a:xfrm rot="16200000">
          <a:off x="3245260" y="2026235"/>
          <a:ext cx="530345" cy="45084"/>
        </a:xfrm>
        <a:custGeom>
          <a:avLst/>
          <a:gdLst/>
          <a:ahLst/>
          <a:cxnLst/>
          <a:rect l="0" t="0" r="0" b="0"/>
          <a:pathLst>
            <a:path>
              <a:moveTo>
                <a:pt x="0" y="22542"/>
              </a:moveTo>
              <a:lnTo>
                <a:pt x="530345" y="22542"/>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id-ID" sz="1600" kern="1200">
            <a:latin typeface="Times New Roman" pitchFamily="18" charset="0"/>
            <a:cs typeface="Times New Roman" pitchFamily="18" charset="0"/>
          </a:endParaRPr>
        </a:p>
      </dsp:txBody>
      <dsp:txXfrm rot="16200000">
        <a:off x="3497174" y="2035519"/>
        <a:ext cx="26517" cy="26517"/>
      </dsp:txXfrm>
    </dsp:sp>
    <dsp:sp modelId="{4EC54E58-7A3E-496B-A32E-BA549C036BD9}">
      <dsp:nvSpPr>
        <dsp:cNvPr id="0" name=""/>
        <dsp:cNvSpPr/>
      </dsp:nvSpPr>
      <dsp:spPr>
        <a:xfrm>
          <a:off x="2631178" y="25093"/>
          <a:ext cx="1758510" cy="1758510"/>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id-ID" sz="1600" b="1" kern="1200" dirty="0" smtClean="0">
              <a:latin typeface="Times New Roman" pitchFamily="18" charset="0"/>
              <a:cs typeface="Times New Roman" pitchFamily="18" charset="0"/>
            </a:rPr>
            <a:t>Perjanjian Internasional </a:t>
          </a:r>
          <a:endParaRPr lang="id-ID" sz="1600" kern="1200" dirty="0">
            <a:latin typeface="Times New Roman" pitchFamily="18" charset="0"/>
            <a:cs typeface="Times New Roman" pitchFamily="18" charset="0"/>
          </a:endParaRPr>
        </a:p>
      </dsp:txBody>
      <dsp:txXfrm>
        <a:off x="2631178" y="25093"/>
        <a:ext cx="1758510" cy="1758510"/>
      </dsp:txXfrm>
    </dsp:sp>
    <dsp:sp modelId="{6B478FEF-5664-4ECC-A443-7E2849F08FAA}">
      <dsp:nvSpPr>
        <dsp:cNvPr id="0" name=""/>
        <dsp:cNvSpPr/>
      </dsp:nvSpPr>
      <dsp:spPr>
        <a:xfrm rot="20520000">
          <a:off x="4333676" y="2817016"/>
          <a:ext cx="530345" cy="45084"/>
        </a:xfrm>
        <a:custGeom>
          <a:avLst/>
          <a:gdLst/>
          <a:ahLst/>
          <a:cxnLst/>
          <a:rect l="0" t="0" r="0" b="0"/>
          <a:pathLst>
            <a:path>
              <a:moveTo>
                <a:pt x="0" y="22542"/>
              </a:moveTo>
              <a:lnTo>
                <a:pt x="530345" y="22542"/>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id-ID" sz="1600" kern="1200">
            <a:latin typeface="Times New Roman" pitchFamily="18" charset="0"/>
            <a:cs typeface="Times New Roman" pitchFamily="18" charset="0"/>
          </a:endParaRPr>
        </a:p>
      </dsp:txBody>
      <dsp:txXfrm rot="20520000">
        <a:off x="4585591" y="2826299"/>
        <a:ext cx="26517" cy="26517"/>
      </dsp:txXfrm>
    </dsp:sp>
    <dsp:sp modelId="{A9FA2ADA-5F30-462A-BEFB-59D059A12FA1}">
      <dsp:nvSpPr>
        <dsp:cNvPr id="0" name=""/>
        <dsp:cNvSpPr/>
      </dsp:nvSpPr>
      <dsp:spPr>
        <a:xfrm>
          <a:off x="4808010" y="1606655"/>
          <a:ext cx="1758510" cy="1758510"/>
        </a:xfrm>
        <a:prstGeom prst="ellipse">
          <a:avLst/>
        </a:prstGeom>
        <a:solidFill>
          <a:schemeClr val="accent5">
            <a:hueOff val="-2483469"/>
            <a:satOff val="9953"/>
            <a:lumOff val="21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id-ID" sz="1600" b="1" kern="1200" dirty="0" smtClean="0">
              <a:latin typeface="Times New Roman" pitchFamily="18" charset="0"/>
              <a:cs typeface="Times New Roman" pitchFamily="18" charset="0"/>
            </a:rPr>
            <a:t>Kebiasaan-kebiasaan intenasional</a:t>
          </a:r>
          <a:endParaRPr lang="id-ID" sz="1600" kern="1200" dirty="0">
            <a:latin typeface="Times New Roman" pitchFamily="18" charset="0"/>
            <a:cs typeface="Times New Roman" pitchFamily="18" charset="0"/>
          </a:endParaRPr>
        </a:p>
      </dsp:txBody>
      <dsp:txXfrm>
        <a:off x="4808010" y="1606655"/>
        <a:ext cx="1758510" cy="1758510"/>
      </dsp:txXfrm>
    </dsp:sp>
    <dsp:sp modelId="{5A0F293D-3298-4327-B706-21A002C99C6E}">
      <dsp:nvSpPr>
        <dsp:cNvPr id="0" name=""/>
        <dsp:cNvSpPr/>
      </dsp:nvSpPr>
      <dsp:spPr>
        <a:xfrm rot="3281710">
          <a:off x="3905714" y="4106440"/>
          <a:ext cx="534809" cy="45084"/>
        </a:xfrm>
        <a:custGeom>
          <a:avLst/>
          <a:gdLst/>
          <a:ahLst/>
          <a:cxnLst/>
          <a:rect l="0" t="0" r="0" b="0"/>
          <a:pathLst>
            <a:path>
              <a:moveTo>
                <a:pt x="0" y="22542"/>
              </a:moveTo>
              <a:lnTo>
                <a:pt x="534809" y="22542"/>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id-ID" sz="1600" kern="1200">
            <a:latin typeface="Times New Roman" pitchFamily="18" charset="0"/>
            <a:cs typeface="Times New Roman" pitchFamily="18" charset="0"/>
          </a:endParaRPr>
        </a:p>
      </dsp:txBody>
      <dsp:txXfrm rot="3281710">
        <a:off x="4159748" y="4115612"/>
        <a:ext cx="26740" cy="26740"/>
      </dsp:txXfrm>
    </dsp:sp>
    <dsp:sp modelId="{448C7F8B-7400-480E-9D72-485E3BF6477E}">
      <dsp:nvSpPr>
        <dsp:cNvPr id="0" name=""/>
        <dsp:cNvSpPr/>
      </dsp:nvSpPr>
      <dsp:spPr>
        <a:xfrm>
          <a:off x="3956548" y="4185503"/>
          <a:ext cx="1758510" cy="1758510"/>
        </a:xfrm>
        <a:prstGeom prst="ellipse">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id-ID" sz="1600" b="1" kern="1200" dirty="0" smtClean="0">
              <a:latin typeface="Times New Roman" pitchFamily="18" charset="0"/>
              <a:cs typeface="Times New Roman" pitchFamily="18" charset="0"/>
            </a:rPr>
            <a:t>yurisprudensi</a:t>
          </a:r>
          <a:endParaRPr lang="id-ID" sz="1600" kern="1200" dirty="0">
            <a:latin typeface="Times New Roman" pitchFamily="18" charset="0"/>
            <a:cs typeface="Times New Roman" pitchFamily="18" charset="0"/>
          </a:endParaRPr>
        </a:p>
      </dsp:txBody>
      <dsp:txXfrm>
        <a:off x="3956548" y="4185503"/>
        <a:ext cx="1758510" cy="1758510"/>
      </dsp:txXfrm>
    </dsp:sp>
    <dsp:sp modelId="{E82ECC83-E660-49BD-90C5-5D96CCA7CC8D}">
      <dsp:nvSpPr>
        <dsp:cNvPr id="0" name=""/>
        <dsp:cNvSpPr/>
      </dsp:nvSpPr>
      <dsp:spPr>
        <a:xfrm rot="7560000">
          <a:off x="2572582" y="4096526"/>
          <a:ext cx="530345" cy="45084"/>
        </a:xfrm>
        <a:custGeom>
          <a:avLst/>
          <a:gdLst/>
          <a:ahLst/>
          <a:cxnLst/>
          <a:rect l="0" t="0" r="0" b="0"/>
          <a:pathLst>
            <a:path>
              <a:moveTo>
                <a:pt x="0" y="22542"/>
              </a:moveTo>
              <a:lnTo>
                <a:pt x="530345" y="22542"/>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id-ID" sz="1600" kern="1200">
            <a:latin typeface="Times New Roman" pitchFamily="18" charset="0"/>
            <a:cs typeface="Times New Roman" pitchFamily="18" charset="0"/>
          </a:endParaRPr>
        </a:p>
      </dsp:txBody>
      <dsp:txXfrm rot="7560000">
        <a:off x="2824496" y="4105809"/>
        <a:ext cx="26517" cy="26517"/>
      </dsp:txXfrm>
    </dsp:sp>
    <dsp:sp modelId="{04B4FF9C-FAB3-400F-A1AD-5A63CE39602B}">
      <dsp:nvSpPr>
        <dsp:cNvPr id="0" name=""/>
        <dsp:cNvSpPr/>
      </dsp:nvSpPr>
      <dsp:spPr>
        <a:xfrm>
          <a:off x="1285821" y="4165675"/>
          <a:ext cx="1758510" cy="1758510"/>
        </a:xfrm>
        <a:prstGeom prst="ellipse">
          <a:avLst/>
        </a:prstGeom>
        <a:solidFill>
          <a:schemeClr val="accent5">
            <a:hueOff val="-7450407"/>
            <a:satOff val="29858"/>
            <a:lumOff val="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id-ID" sz="1600" b="1" kern="1200" dirty="0" smtClean="0">
              <a:latin typeface="Times New Roman" pitchFamily="18" charset="0"/>
              <a:cs typeface="Times New Roman" pitchFamily="18" charset="0"/>
            </a:rPr>
            <a:t>doktrin </a:t>
          </a:r>
          <a:endParaRPr lang="id-ID" sz="1600" kern="1200" dirty="0">
            <a:latin typeface="Times New Roman" pitchFamily="18" charset="0"/>
            <a:cs typeface="Times New Roman" pitchFamily="18" charset="0"/>
          </a:endParaRPr>
        </a:p>
      </dsp:txBody>
      <dsp:txXfrm>
        <a:off x="1285821" y="4165675"/>
        <a:ext cx="1758510" cy="1758510"/>
      </dsp:txXfrm>
    </dsp:sp>
    <dsp:sp modelId="{68405DC2-AB7C-4149-8C0A-F03BDBEB409E}">
      <dsp:nvSpPr>
        <dsp:cNvPr id="0" name=""/>
        <dsp:cNvSpPr/>
      </dsp:nvSpPr>
      <dsp:spPr>
        <a:xfrm rot="11880000">
          <a:off x="2156844" y="2817016"/>
          <a:ext cx="530345" cy="45084"/>
        </a:xfrm>
        <a:custGeom>
          <a:avLst/>
          <a:gdLst/>
          <a:ahLst/>
          <a:cxnLst/>
          <a:rect l="0" t="0" r="0" b="0"/>
          <a:pathLst>
            <a:path>
              <a:moveTo>
                <a:pt x="0" y="22542"/>
              </a:moveTo>
              <a:lnTo>
                <a:pt x="530345" y="22542"/>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id-ID" sz="1600" kern="1200">
            <a:latin typeface="Times New Roman" pitchFamily="18" charset="0"/>
            <a:cs typeface="Times New Roman" pitchFamily="18" charset="0"/>
          </a:endParaRPr>
        </a:p>
      </dsp:txBody>
      <dsp:txXfrm rot="11880000">
        <a:off x="2408758" y="2826299"/>
        <a:ext cx="26517" cy="26517"/>
      </dsp:txXfrm>
    </dsp:sp>
    <dsp:sp modelId="{2FCB5601-4FEF-44A1-BB98-2335CC89961B}">
      <dsp:nvSpPr>
        <dsp:cNvPr id="0" name=""/>
        <dsp:cNvSpPr/>
      </dsp:nvSpPr>
      <dsp:spPr>
        <a:xfrm>
          <a:off x="454345" y="1606655"/>
          <a:ext cx="1758510" cy="1758510"/>
        </a:xfrm>
        <a:prstGeom prst="ellipse">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id-ID" sz="1600" b="1" kern="1200" dirty="0" smtClean="0">
              <a:latin typeface="Times New Roman" pitchFamily="18" charset="0"/>
              <a:cs typeface="Times New Roman" pitchFamily="18" charset="0"/>
            </a:rPr>
            <a:t>asas umum hukum yang diakui bangsa-bangsa beradab</a:t>
          </a:r>
          <a:endParaRPr lang="id-ID" sz="1600" kern="1200" dirty="0">
            <a:latin typeface="Times New Roman" pitchFamily="18" charset="0"/>
            <a:cs typeface="Times New Roman" pitchFamily="18" charset="0"/>
          </a:endParaRPr>
        </a:p>
      </dsp:txBody>
      <dsp:txXfrm>
        <a:off x="454345" y="1606655"/>
        <a:ext cx="1758510" cy="1758510"/>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84D575A-D920-4F7A-B600-370D2F4E816A}">
      <dsp:nvSpPr>
        <dsp:cNvPr id="0" name=""/>
        <dsp:cNvSpPr/>
      </dsp:nvSpPr>
      <dsp:spPr>
        <a:xfrm>
          <a:off x="2491" y="1728782"/>
          <a:ext cx="2203683" cy="220368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r>
            <a:rPr lang="id-ID" sz="6500" kern="1200" dirty="0" smtClean="0">
              <a:latin typeface="Times New Roman" pitchFamily="18" charset="0"/>
              <a:cs typeface="Times New Roman" pitchFamily="18" charset="0"/>
            </a:rPr>
            <a:t>Hpi</a:t>
          </a:r>
          <a:endParaRPr lang="id-ID" sz="6500" kern="1200" dirty="0">
            <a:latin typeface="Times New Roman" pitchFamily="18" charset="0"/>
            <a:cs typeface="Times New Roman" pitchFamily="18" charset="0"/>
          </a:endParaRPr>
        </a:p>
      </dsp:txBody>
      <dsp:txXfrm>
        <a:off x="2491" y="1728782"/>
        <a:ext cx="2203683" cy="2203683"/>
      </dsp:txXfrm>
    </dsp:sp>
    <dsp:sp modelId="{C115BF11-EDDE-42D1-BD51-F9B4FF4994E9}">
      <dsp:nvSpPr>
        <dsp:cNvPr id="0" name=""/>
        <dsp:cNvSpPr/>
      </dsp:nvSpPr>
      <dsp:spPr>
        <a:xfrm>
          <a:off x="2206174" y="2791556"/>
          <a:ext cx="664302" cy="78134"/>
        </a:xfrm>
        <a:custGeom>
          <a:avLst/>
          <a:gdLst/>
          <a:ahLst/>
          <a:cxnLst/>
          <a:rect l="0" t="0" r="0" b="0"/>
          <a:pathLst>
            <a:path>
              <a:moveTo>
                <a:pt x="0" y="39067"/>
              </a:moveTo>
              <a:lnTo>
                <a:pt x="664302" y="3906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id-ID" sz="500" kern="1200" dirty="0">
            <a:latin typeface="Times New Roman" pitchFamily="18" charset="0"/>
            <a:cs typeface="Times New Roman" pitchFamily="18" charset="0"/>
          </a:endParaRPr>
        </a:p>
      </dsp:txBody>
      <dsp:txXfrm>
        <a:off x="2521718" y="2814016"/>
        <a:ext cx="33215" cy="33215"/>
      </dsp:txXfrm>
    </dsp:sp>
    <dsp:sp modelId="{80FAE2C6-D60F-4643-91F6-DE2F62B778C0}">
      <dsp:nvSpPr>
        <dsp:cNvPr id="0" name=""/>
        <dsp:cNvSpPr/>
      </dsp:nvSpPr>
      <dsp:spPr>
        <a:xfrm>
          <a:off x="2870477" y="1728782"/>
          <a:ext cx="2203683" cy="2203683"/>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id-ID" sz="3200" b="1" kern="1200" dirty="0" smtClean="0">
              <a:latin typeface="Times New Roman" pitchFamily="18" charset="0"/>
              <a:cs typeface="Times New Roman" pitchFamily="18" charset="0"/>
            </a:rPr>
            <a:t>Hukum Nasional</a:t>
          </a:r>
          <a:endParaRPr lang="id-ID" sz="3200" kern="1200" dirty="0">
            <a:latin typeface="Times New Roman" pitchFamily="18" charset="0"/>
            <a:cs typeface="Times New Roman" pitchFamily="18" charset="0"/>
          </a:endParaRPr>
        </a:p>
      </dsp:txBody>
      <dsp:txXfrm>
        <a:off x="2870477" y="1728782"/>
        <a:ext cx="2203683" cy="2203683"/>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49541DE-56A6-424C-A6E2-F0CAA872C529}">
      <dsp:nvSpPr>
        <dsp:cNvPr id="0" name=""/>
        <dsp:cNvSpPr/>
      </dsp:nvSpPr>
      <dsp:spPr>
        <a:xfrm>
          <a:off x="5327650" y="3086100"/>
          <a:ext cx="3771900" cy="3771900"/>
        </a:xfrm>
        <a:prstGeom prst="gear9">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id-ID" sz="1900" kern="1200" dirty="0" smtClean="0">
              <a:latin typeface="Times New Roman" pitchFamily="18" charset="0"/>
              <a:ea typeface="Tahoma" pitchFamily="34" charset="0"/>
              <a:cs typeface="Times New Roman" pitchFamily="18" charset="0"/>
            </a:rPr>
            <a:t>Landasan Sosiologis </a:t>
          </a:r>
          <a:endParaRPr lang="id-ID" sz="1900" kern="1200" dirty="0"/>
        </a:p>
      </dsp:txBody>
      <dsp:txXfrm>
        <a:off x="5327650" y="3086100"/>
        <a:ext cx="3771900" cy="3771900"/>
      </dsp:txXfrm>
    </dsp:sp>
    <dsp:sp modelId="{1223A017-E384-4395-9C63-4D6D42457884}">
      <dsp:nvSpPr>
        <dsp:cNvPr id="0" name=""/>
        <dsp:cNvSpPr/>
      </dsp:nvSpPr>
      <dsp:spPr>
        <a:xfrm>
          <a:off x="3133090" y="2194560"/>
          <a:ext cx="2743200" cy="2743200"/>
        </a:xfrm>
        <a:prstGeom prst="gear6">
          <a:avLst/>
        </a:prstGeom>
        <a:solidFill>
          <a:schemeClr val="accent2">
            <a:shade val="80000"/>
            <a:hueOff val="-17936"/>
            <a:satOff val="-2012"/>
            <a:lumOff val="1284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id-ID" sz="1900" kern="1200" dirty="0" smtClean="0">
              <a:latin typeface="Times New Roman" pitchFamily="18" charset="0"/>
              <a:ea typeface="Tahoma" pitchFamily="34" charset="0"/>
              <a:cs typeface="Times New Roman" pitchFamily="18" charset="0"/>
            </a:rPr>
            <a:t>Masyarakat Internasional</a:t>
          </a:r>
          <a:endParaRPr lang="id-ID" sz="1900" kern="1200" dirty="0"/>
        </a:p>
      </dsp:txBody>
      <dsp:txXfrm>
        <a:off x="3133090" y="2194560"/>
        <a:ext cx="2743200" cy="2743200"/>
      </dsp:txXfrm>
    </dsp:sp>
    <dsp:sp modelId="{CB86620E-20CB-4B80-9547-046182D348C1}">
      <dsp:nvSpPr>
        <dsp:cNvPr id="0" name=""/>
        <dsp:cNvSpPr/>
      </dsp:nvSpPr>
      <dsp:spPr>
        <a:xfrm rot="20700000">
          <a:off x="4669561" y="302031"/>
          <a:ext cx="2687776" cy="2687776"/>
        </a:xfrm>
        <a:prstGeom prst="gear6">
          <a:avLst/>
        </a:prstGeom>
        <a:solidFill>
          <a:schemeClr val="accent2">
            <a:shade val="80000"/>
            <a:hueOff val="-35872"/>
            <a:satOff val="-4024"/>
            <a:lumOff val="2568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id-ID" sz="1900" kern="1200" dirty="0" smtClean="0">
              <a:latin typeface="Times New Roman" pitchFamily="18" charset="0"/>
              <a:ea typeface="Tahoma" pitchFamily="34" charset="0"/>
              <a:cs typeface="Times New Roman" pitchFamily="18" charset="0"/>
            </a:rPr>
            <a:t>Hukum Internasional </a:t>
          </a:r>
          <a:endParaRPr lang="id-ID" sz="1900" kern="1200" dirty="0"/>
        </a:p>
      </dsp:txBody>
      <dsp:txXfrm>
        <a:off x="5259070" y="891540"/>
        <a:ext cx="1508760" cy="1508760"/>
      </dsp:txXfrm>
    </dsp:sp>
    <dsp:sp modelId="{92B9C0A1-8A93-4E7C-995C-91DF8FF9D256}">
      <dsp:nvSpPr>
        <dsp:cNvPr id="0" name=""/>
        <dsp:cNvSpPr/>
      </dsp:nvSpPr>
      <dsp:spPr>
        <a:xfrm>
          <a:off x="5067810" y="2499588"/>
          <a:ext cx="4828032" cy="4828032"/>
        </a:xfrm>
        <a:prstGeom prst="circularArrow">
          <a:avLst>
            <a:gd name="adj1" fmla="val 4687"/>
            <a:gd name="adj2" fmla="val 299029"/>
            <a:gd name="adj3" fmla="val 2556741"/>
            <a:gd name="adj4" fmla="val 15776484"/>
            <a:gd name="adj5" fmla="val 5469"/>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3DA277D-D1E4-41E4-B438-203080CF9524}">
      <dsp:nvSpPr>
        <dsp:cNvPr id="0" name=""/>
        <dsp:cNvSpPr/>
      </dsp:nvSpPr>
      <dsp:spPr>
        <a:xfrm>
          <a:off x="2647274" y="1576162"/>
          <a:ext cx="3507867" cy="3507867"/>
        </a:xfrm>
        <a:prstGeom prst="leftCircularArrow">
          <a:avLst>
            <a:gd name="adj1" fmla="val 6452"/>
            <a:gd name="adj2" fmla="val 429999"/>
            <a:gd name="adj3" fmla="val 10489124"/>
            <a:gd name="adj4" fmla="val 14837806"/>
            <a:gd name="adj5" fmla="val 7527"/>
          </a:avLst>
        </a:prstGeom>
        <a:solidFill>
          <a:schemeClr val="accent2">
            <a:shade val="90000"/>
            <a:hueOff val="-17925"/>
            <a:satOff val="-2104"/>
            <a:lumOff val="1150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81ED96C-B126-42A8-A7EF-8C175DD43D8E}">
      <dsp:nvSpPr>
        <dsp:cNvPr id="0" name=""/>
        <dsp:cNvSpPr/>
      </dsp:nvSpPr>
      <dsp:spPr>
        <a:xfrm>
          <a:off x="4047851" y="-298123"/>
          <a:ext cx="3782187" cy="3782187"/>
        </a:xfrm>
        <a:prstGeom prst="circularArrow">
          <a:avLst>
            <a:gd name="adj1" fmla="val 5984"/>
            <a:gd name="adj2" fmla="val 394124"/>
            <a:gd name="adj3" fmla="val 13313824"/>
            <a:gd name="adj4" fmla="val 10508221"/>
            <a:gd name="adj5" fmla="val 6981"/>
          </a:avLst>
        </a:prstGeom>
        <a:solidFill>
          <a:schemeClr val="accent2">
            <a:shade val="90000"/>
            <a:hueOff val="-35851"/>
            <a:satOff val="-4207"/>
            <a:lumOff val="23011"/>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CD3A41B-3879-45FF-8F22-C346E3DA62BB}">
      <dsp:nvSpPr>
        <dsp:cNvPr id="0" name=""/>
        <dsp:cNvSpPr/>
      </dsp:nvSpPr>
      <dsp:spPr>
        <a:xfrm>
          <a:off x="2897346" y="278606"/>
          <a:ext cx="5529262" cy="1920240"/>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49259F-17F3-47A1-8841-AD2BD4A74078}">
      <dsp:nvSpPr>
        <dsp:cNvPr id="0" name=""/>
        <dsp:cNvSpPr/>
      </dsp:nvSpPr>
      <dsp:spPr>
        <a:xfrm>
          <a:off x="5134768" y="4980622"/>
          <a:ext cx="1071562" cy="685800"/>
        </a:xfrm>
        <a:prstGeom prst="down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EBE0F1-38A5-40ED-8CCD-E27AB14FC153}">
      <dsp:nvSpPr>
        <dsp:cNvPr id="0" name=""/>
        <dsp:cNvSpPr/>
      </dsp:nvSpPr>
      <dsp:spPr>
        <a:xfrm>
          <a:off x="760564" y="5529262"/>
          <a:ext cx="9819970" cy="1285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id-ID" sz="2800" b="1" kern="1200" dirty="0" smtClean="0">
              <a:latin typeface="Times New Roman" pitchFamily="18" charset="0"/>
              <a:cs typeface="Times New Roman" pitchFamily="18" charset="0"/>
            </a:rPr>
            <a:t>Masyarakat Internasional</a:t>
          </a:r>
          <a:endParaRPr lang="id-ID" sz="2800" b="1" kern="1200" dirty="0">
            <a:latin typeface="Times New Roman" pitchFamily="18" charset="0"/>
            <a:cs typeface="Times New Roman" pitchFamily="18" charset="0"/>
          </a:endParaRPr>
        </a:p>
      </dsp:txBody>
      <dsp:txXfrm>
        <a:off x="760564" y="5529262"/>
        <a:ext cx="9819970" cy="1285875"/>
      </dsp:txXfrm>
    </dsp:sp>
    <dsp:sp modelId="{AB7901D2-787B-4058-82E1-B2568C75B623}">
      <dsp:nvSpPr>
        <dsp:cNvPr id="0" name=""/>
        <dsp:cNvSpPr/>
      </dsp:nvSpPr>
      <dsp:spPr>
        <a:xfrm>
          <a:off x="4907597" y="2347150"/>
          <a:ext cx="1928812" cy="1928812"/>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id-ID" sz="1600" kern="1200" dirty="0" smtClean="0">
              <a:latin typeface="Times New Roman" pitchFamily="18" charset="0"/>
              <a:ea typeface="Tahoma" pitchFamily="34" charset="0"/>
              <a:cs typeface="Times New Roman" pitchFamily="18" charset="0"/>
            </a:rPr>
            <a:t>Hubungan Secara Tetap Dan Terus-menerus</a:t>
          </a:r>
          <a:endParaRPr lang="id-ID" sz="1600" kern="1200" dirty="0">
            <a:latin typeface="Times New Roman" pitchFamily="18" charset="0"/>
            <a:cs typeface="Times New Roman" pitchFamily="18" charset="0"/>
          </a:endParaRPr>
        </a:p>
      </dsp:txBody>
      <dsp:txXfrm>
        <a:off x="4907597" y="2347150"/>
        <a:ext cx="1928812" cy="1928812"/>
      </dsp:txXfrm>
    </dsp:sp>
    <dsp:sp modelId="{AD9A3219-9259-4A6B-9C91-8DF4EC5730AA}">
      <dsp:nvSpPr>
        <dsp:cNvPr id="0" name=""/>
        <dsp:cNvSpPr/>
      </dsp:nvSpPr>
      <dsp:spPr>
        <a:xfrm>
          <a:off x="3527425" y="900112"/>
          <a:ext cx="1928812" cy="1928812"/>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id-ID" sz="1600" kern="1200" dirty="0" smtClean="0">
              <a:latin typeface="Times New Roman" pitchFamily="18" charset="0"/>
              <a:cs typeface="Times New Roman" pitchFamily="18" charset="0"/>
            </a:rPr>
            <a:t>Negara</a:t>
          </a:r>
          <a:endParaRPr lang="id-ID" sz="1600" kern="1200" dirty="0">
            <a:latin typeface="Times New Roman" pitchFamily="18" charset="0"/>
            <a:cs typeface="Times New Roman" pitchFamily="18" charset="0"/>
          </a:endParaRPr>
        </a:p>
      </dsp:txBody>
      <dsp:txXfrm>
        <a:off x="3527425" y="900112"/>
        <a:ext cx="1928812" cy="1928812"/>
      </dsp:txXfrm>
    </dsp:sp>
    <dsp:sp modelId="{649AAB58-D59C-4069-BC2D-CD70E4687C19}">
      <dsp:nvSpPr>
        <dsp:cNvPr id="0" name=""/>
        <dsp:cNvSpPr/>
      </dsp:nvSpPr>
      <dsp:spPr>
        <a:xfrm>
          <a:off x="5382522" y="733178"/>
          <a:ext cx="1928812" cy="1928812"/>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id-ID" sz="1600" kern="1200" dirty="0" smtClean="0">
              <a:latin typeface="Times New Roman" pitchFamily="18" charset="0"/>
              <a:cs typeface="Times New Roman" pitchFamily="18" charset="0"/>
            </a:rPr>
            <a:t>Kepentingan</a:t>
          </a:r>
          <a:endParaRPr lang="id-ID" sz="1600" kern="1200" dirty="0">
            <a:latin typeface="Times New Roman" pitchFamily="18" charset="0"/>
            <a:cs typeface="Times New Roman" pitchFamily="18" charset="0"/>
          </a:endParaRPr>
        </a:p>
      </dsp:txBody>
      <dsp:txXfrm>
        <a:off x="5382522" y="733178"/>
        <a:ext cx="1928812" cy="1928812"/>
      </dsp:txXfrm>
    </dsp:sp>
    <dsp:sp modelId="{121F8780-B133-483F-AEE1-B6DF8216BB50}">
      <dsp:nvSpPr>
        <dsp:cNvPr id="0" name=""/>
        <dsp:cNvSpPr/>
      </dsp:nvSpPr>
      <dsp:spPr>
        <a:xfrm>
          <a:off x="2724541" y="43342"/>
          <a:ext cx="6000750" cy="4800600"/>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3D98584-BD98-4D6E-8E6B-85395D9AE638}">
      <dsp:nvSpPr>
        <dsp:cNvPr id="0" name=""/>
        <dsp:cNvSpPr/>
      </dsp:nvSpPr>
      <dsp:spPr>
        <a:xfrm>
          <a:off x="5423069" y="1178779"/>
          <a:ext cx="247480" cy="1084201"/>
        </a:xfrm>
        <a:custGeom>
          <a:avLst/>
          <a:gdLst/>
          <a:ahLst/>
          <a:cxnLst/>
          <a:rect l="0" t="0" r="0" b="0"/>
          <a:pathLst>
            <a:path>
              <a:moveTo>
                <a:pt x="247480" y="0"/>
              </a:moveTo>
              <a:lnTo>
                <a:pt x="247480" y="1084201"/>
              </a:lnTo>
              <a:lnTo>
                <a:pt x="0" y="108420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938D63-56B2-444D-99A0-A5C53ACF3FB5}">
      <dsp:nvSpPr>
        <dsp:cNvPr id="0" name=""/>
        <dsp:cNvSpPr/>
      </dsp:nvSpPr>
      <dsp:spPr>
        <a:xfrm>
          <a:off x="5670550" y="1178779"/>
          <a:ext cx="4277883" cy="2168403"/>
        </a:xfrm>
        <a:custGeom>
          <a:avLst/>
          <a:gdLst/>
          <a:ahLst/>
          <a:cxnLst/>
          <a:rect l="0" t="0" r="0" b="0"/>
          <a:pathLst>
            <a:path>
              <a:moveTo>
                <a:pt x="0" y="0"/>
              </a:moveTo>
              <a:lnTo>
                <a:pt x="0" y="1920923"/>
              </a:lnTo>
              <a:lnTo>
                <a:pt x="4277883" y="1920923"/>
              </a:lnTo>
              <a:lnTo>
                <a:pt x="4277883" y="2168403"/>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CA44DFF-0F3A-4E5F-9128-0F6D6F8FBF53}">
      <dsp:nvSpPr>
        <dsp:cNvPr id="0" name=""/>
        <dsp:cNvSpPr/>
      </dsp:nvSpPr>
      <dsp:spPr>
        <a:xfrm>
          <a:off x="5670550" y="1178779"/>
          <a:ext cx="1408708" cy="2162193"/>
        </a:xfrm>
        <a:custGeom>
          <a:avLst/>
          <a:gdLst/>
          <a:ahLst/>
          <a:cxnLst/>
          <a:rect l="0" t="0" r="0" b="0"/>
          <a:pathLst>
            <a:path>
              <a:moveTo>
                <a:pt x="0" y="0"/>
              </a:moveTo>
              <a:lnTo>
                <a:pt x="0" y="1914712"/>
              </a:lnTo>
              <a:lnTo>
                <a:pt x="1408708" y="1914712"/>
              </a:lnTo>
              <a:lnTo>
                <a:pt x="1408708" y="2162193"/>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B54699-334C-4591-BF9D-20FA66EAD279}">
      <dsp:nvSpPr>
        <dsp:cNvPr id="0" name=""/>
        <dsp:cNvSpPr/>
      </dsp:nvSpPr>
      <dsp:spPr>
        <a:xfrm>
          <a:off x="4244588" y="1178779"/>
          <a:ext cx="1425961" cy="2168403"/>
        </a:xfrm>
        <a:custGeom>
          <a:avLst/>
          <a:gdLst/>
          <a:ahLst/>
          <a:cxnLst/>
          <a:rect l="0" t="0" r="0" b="0"/>
          <a:pathLst>
            <a:path>
              <a:moveTo>
                <a:pt x="1425961" y="0"/>
              </a:moveTo>
              <a:lnTo>
                <a:pt x="1425961" y="1920923"/>
              </a:lnTo>
              <a:lnTo>
                <a:pt x="0" y="1920923"/>
              </a:lnTo>
              <a:lnTo>
                <a:pt x="0" y="2168403"/>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1B0106-2442-4C0A-9EA7-1DA88A5C4F18}">
      <dsp:nvSpPr>
        <dsp:cNvPr id="0" name=""/>
        <dsp:cNvSpPr/>
      </dsp:nvSpPr>
      <dsp:spPr>
        <a:xfrm>
          <a:off x="1392666" y="1178779"/>
          <a:ext cx="4277883" cy="2168403"/>
        </a:xfrm>
        <a:custGeom>
          <a:avLst/>
          <a:gdLst/>
          <a:ahLst/>
          <a:cxnLst/>
          <a:rect l="0" t="0" r="0" b="0"/>
          <a:pathLst>
            <a:path>
              <a:moveTo>
                <a:pt x="4277883" y="0"/>
              </a:moveTo>
              <a:lnTo>
                <a:pt x="4277883" y="1920923"/>
              </a:lnTo>
              <a:lnTo>
                <a:pt x="0" y="1920923"/>
              </a:lnTo>
              <a:lnTo>
                <a:pt x="0" y="2168403"/>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EE4277-E72A-4C7C-8575-6F5BD916A95A}">
      <dsp:nvSpPr>
        <dsp:cNvPr id="0" name=""/>
        <dsp:cNvSpPr/>
      </dsp:nvSpPr>
      <dsp:spPr>
        <a:xfrm>
          <a:off x="4492069" y="299"/>
          <a:ext cx="2356960" cy="11784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id-ID" sz="2800" kern="1200" dirty="0" smtClean="0">
              <a:latin typeface="Times New Roman" pitchFamily="18" charset="0"/>
              <a:ea typeface="Tahoma" pitchFamily="34" charset="0"/>
              <a:cs typeface="Times New Roman" pitchFamily="18" charset="0"/>
            </a:rPr>
            <a:t>Hubungan Internasional </a:t>
          </a:r>
          <a:endParaRPr lang="id-ID" sz="2800" kern="1200" dirty="0"/>
        </a:p>
      </dsp:txBody>
      <dsp:txXfrm>
        <a:off x="4492069" y="299"/>
        <a:ext cx="2356960" cy="1178480"/>
      </dsp:txXfrm>
    </dsp:sp>
    <dsp:sp modelId="{98352160-BDFE-4DDA-8A7C-0F2F9B7FD4A9}">
      <dsp:nvSpPr>
        <dsp:cNvPr id="0" name=""/>
        <dsp:cNvSpPr/>
      </dsp:nvSpPr>
      <dsp:spPr>
        <a:xfrm>
          <a:off x="214185" y="3347183"/>
          <a:ext cx="2356960" cy="117848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id-ID" sz="2800" kern="1200" dirty="0" smtClean="0">
              <a:latin typeface="Times New Roman" pitchFamily="18" charset="0"/>
              <a:ea typeface="Tahoma" pitchFamily="34" charset="0"/>
              <a:cs typeface="Times New Roman" pitchFamily="18" charset="0"/>
            </a:rPr>
            <a:t>Politik</a:t>
          </a:r>
          <a:endParaRPr lang="id-ID" sz="2800" kern="1200" dirty="0"/>
        </a:p>
      </dsp:txBody>
      <dsp:txXfrm>
        <a:off x="214185" y="3347183"/>
        <a:ext cx="2356960" cy="1178480"/>
      </dsp:txXfrm>
    </dsp:sp>
    <dsp:sp modelId="{1693A2F5-6F62-41A8-8572-30CF0124BB47}">
      <dsp:nvSpPr>
        <dsp:cNvPr id="0" name=""/>
        <dsp:cNvSpPr/>
      </dsp:nvSpPr>
      <dsp:spPr>
        <a:xfrm>
          <a:off x="3066108" y="3347183"/>
          <a:ext cx="2356960" cy="117848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id-ID" sz="2800" kern="1200" dirty="0" smtClean="0">
              <a:latin typeface="Times New Roman" pitchFamily="18" charset="0"/>
              <a:ea typeface="Tahoma" pitchFamily="34" charset="0"/>
              <a:cs typeface="Times New Roman" pitchFamily="18" charset="0"/>
            </a:rPr>
            <a:t>Ekonomi</a:t>
          </a:r>
          <a:endParaRPr lang="id-ID" sz="2800" kern="1200" dirty="0"/>
        </a:p>
      </dsp:txBody>
      <dsp:txXfrm>
        <a:off x="3066108" y="3347183"/>
        <a:ext cx="2356960" cy="1178480"/>
      </dsp:txXfrm>
    </dsp:sp>
    <dsp:sp modelId="{FD5A502A-D54F-44A7-B6FF-F8A9114F84FE}">
      <dsp:nvSpPr>
        <dsp:cNvPr id="0" name=""/>
        <dsp:cNvSpPr/>
      </dsp:nvSpPr>
      <dsp:spPr>
        <a:xfrm>
          <a:off x="5900777" y="3340972"/>
          <a:ext cx="2356960" cy="117848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id-ID" sz="2800" kern="1200" dirty="0" smtClean="0">
              <a:latin typeface="Times New Roman" pitchFamily="18" charset="0"/>
              <a:ea typeface="Tahoma" pitchFamily="34" charset="0"/>
              <a:cs typeface="Times New Roman" pitchFamily="18" charset="0"/>
            </a:rPr>
            <a:t>Budaya</a:t>
          </a:r>
          <a:endParaRPr lang="id-ID" sz="2800" kern="1200" dirty="0"/>
        </a:p>
      </dsp:txBody>
      <dsp:txXfrm>
        <a:off x="5900777" y="3340972"/>
        <a:ext cx="2356960" cy="1178480"/>
      </dsp:txXfrm>
    </dsp:sp>
    <dsp:sp modelId="{371EEC6B-65DC-4AEB-BBF5-72B55A52258A}">
      <dsp:nvSpPr>
        <dsp:cNvPr id="0" name=""/>
        <dsp:cNvSpPr/>
      </dsp:nvSpPr>
      <dsp:spPr>
        <a:xfrm>
          <a:off x="8769953" y="3347183"/>
          <a:ext cx="2356960" cy="117848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id-ID" sz="2800" kern="1200" dirty="0" smtClean="0">
              <a:latin typeface="Times New Roman" pitchFamily="18" charset="0"/>
              <a:ea typeface="Tahoma" pitchFamily="34" charset="0"/>
              <a:cs typeface="Times New Roman" pitchFamily="18" charset="0"/>
            </a:rPr>
            <a:t>Sosial Dan Masih Banyak Lagi </a:t>
          </a:r>
          <a:endParaRPr lang="id-ID" sz="2800" kern="1200" dirty="0"/>
        </a:p>
      </dsp:txBody>
      <dsp:txXfrm>
        <a:off x="8769953" y="3347183"/>
        <a:ext cx="2356960" cy="1178480"/>
      </dsp:txXfrm>
    </dsp:sp>
    <dsp:sp modelId="{2862567D-E761-475F-95F6-3DF1D2885E20}">
      <dsp:nvSpPr>
        <dsp:cNvPr id="0" name=""/>
        <dsp:cNvSpPr/>
      </dsp:nvSpPr>
      <dsp:spPr>
        <a:xfrm>
          <a:off x="3066108" y="1673741"/>
          <a:ext cx="2356960" cy="117848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id-ID" sz="2800" kern="1200" dirty="0" smtClean="0">
              <a:latin typeface="Times New Roman" pitchFamily="18" charset="0"/>
              <a:ea typeface="Tahoma" pitchFamily="34" charset="0"/>
              <a:cs typeface="Times New Roman" pitchFamily="18" charset="0"/>
            </a:rPr>
            <a:t>Faktor Saling Membutuhkan </a:t>
          </a:r>
          <a:endParaRPr lang="id-ID" sz="2800" kern="1200" dirty="0"/>
        </a:p>
      </dsp:txBody>
      <dsp:txXfrm>
        <a:off x="3066108" y="1673741"/>
        <a:ext cx="2356960" cy="1178480"/>
      </dsp:txXfrm>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386915F-A5D6-4303-9526-21DADA21564B}">
      <dsp:nvSpPr>
        <dsp:cNvPr id="0" name=""/>
        <dsp:cNvSpPr/>
      </dsp:nvSpPr>
      <dsp:spPr>
        <a:xfrm>
          <a:off x="5475071" y="2235386"/>
          <a:ext cx="2150268" cy="1023332"/>
        </a:xfrm>
        <a:custGeom>
          <a:avLst/>
          <a:gdLst/>
          <a:ahLst/>
          <a:cxnLst/>
          <a:rect l="0" t="0" r="0" b="0"/>
          <a:pathLst>
            <a:path>
              <a:moveTo>
                <a:pt x="0" y="0"/>
              </a:moveTo>
              <a:lnTo>
                <a:pt x="0" y="697371"/>
              </a:lnTo>
              <a:lnTo>
                <a:pt x="2150268" y="697371"/>
              </a:lnTo>
              <a:lnTo>
                <a:pt x="2150268" y="1023332"/>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A23F0D6-67FC-4922-A32F-8ED24B28BB1B}">
      <dsp:nvSpPr>
        <dsp:cNvPr id="0" name=""/>
        <dsp:cNvSpPr/>
      </dsp:nvSpPr>
      <dsp:spPr>
        <a:xfrm>
          <a:off x="3324802" y="2235386"/>
          <a:ext cx="2150268" cy="1023332"/>
        </a:xfrm>
        <a:custGeom>
          <a:avLst/>
          <a:gdLst/>
          <a:ahLst/>
          <a:cxnLst/>
          <a:rect l="0" t="0" r="0" b="0"/>
          <a:pathLst>
            <a:path>
              <a:moveTo>
                <a:pt x="2150268" y="0"/>
              </a:moveTo>
              <a:lnTo>
                <a:pt x="2150268" y="697371"/>
              </a:lnTo>
              <a:lnTo>
                <a:pt x="0" y="697371"/>
              </a:lnTo>
              <a:lnTo>
                <a:pt x="0" y="1023332"/>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9250AE2-C6EE-47E4-B37E-71840BF8A100}">
      <dsp:nvSpPr>
        <dsp:cNvPr id="0" name=""/>
        <dsp:cNvSpPr/>
      </dsp:nvSpPr>
      <dsp:spPr>
        <a:xfrm>
          <a:off x="3715760" y="1062"/>
          <a:ext cx="3518620" cy="2234324"/>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ABE78F-457B-4560-B2FD-22FBFC940AEB}">
      <dsp:nvSpPr>
        <dsp:cNvPr id="0" name=""/>
        <dsp:cNvSpPr/>
      </dsp:nvSpPr>
      <dsp:spPr>
        <a:xfrm>
          <a:off x="4106718" y="372472"/>
          <a:ext cx="3518620" cy="2234324"/>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id-ID" sz="3400" kern="1200" dirty="0" smtClean="0">
              <a:latin typeface="Times New Roman" pitchFamily="18" charset="0"/>
              <a:cs typeface="Times New Roman" pitchFamily="18" charset="0"/>
            </a:rPr>
            <a:t>Hukum Internasional </a:t>
          </a:r>
          <a:endParaRPr lang="id-ID" sz="3400" b="1" kern="1200" dirty="0"/>
        </a:p>
      </dsp:txBody>
      <dsp:txXfrm>
        <a:off x="4106718" y="372472"/>
        <a:ext cx="3518620" cy="2234324"/>
      </dsp:txXfrm>
    </dsp:sp>
    <dsp:sp modelId="{3B1764F4-4BEA-4610-8A0D-A6078E77C063}">
      <dsp:nvSpPr>
        <dsp:cNvPr id="0" name=""/>
        <dsp:cNvSpPr/>
      </dsp:nvSpPr>
      <dsp:spPr>
        <a:xfrm>
          <a:off x="1565492" y="3258718"/>
          <a:ext cx="3518620" cy="2234324"/>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210BB3-FB01-4794-9222-CE5CFE6AC3C4}">
      <dsp:nvSpPr>
        <dsp:cNvPr id="0" name=""/>
        <dsp:cNvSpPr/>
      </dsp:nvSpPr>
      <dsp:spPr>
        <a:xfrm>
          <a:off x="1956450" y="3630128"/>
          <a:ext cx="3518620" cy="2234324"/>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id-ID" sz="3400" kern="1200" dirty="0" smtClean="0">
              <a:latin typeface="Times New Roman" pitchFamily="18" charset="0"/>
              <a:cs typeface="Times New Roman" pitchFamily="18" charset="0"/>
            </a:rPr>
            <a:t>Tertulis </a:t>
          </a:r>
          <a:endParaRPr lang="id-ID" sz="3400" kern="1200" dirty="0"/>
        </a:p>
      </dsp:txBody>
      <dsp:txXfrm>
        <a:off x="1956450" y="3630128"/>
        <a:ext cx="3518620" cy="2234324"/>
      </dsp:txXfrm>
    </dsp:sp>
    <dsp:sp modelId="{1B2F6BCE-55B1-4E5D-ADF2-B0252ED6BB63}">
      <dsp:nvSpPr>
        <dsp:cNvPr id="0" name=""/>
        <dsp:cNvSpPr/>
      </dsp:nvSpPr>
      <dsp:spPr>
        <a:xfrm>
          <a:off x="5866028" y="3258718"/>
          <a:ext cx="3518620" cy="2234324"/>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C47017-C8CF-4F17-816F-6053FCD27A13}">
      <dsp:nvSpPr>
        <dsp:cNvPr id="0" name=""/>
        <dsp:cNvSpPr/>
      </dsp:nvSpPr>
      <dsp:spPr>
        <a:xfrm>
          <a:off x="6256986" y="3630128"/>
          <a:ext cx="3518620" cy="2234324"/>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id-ID" sz="3400" kern="1200" dirty="0" smtClean="0">
              <a:latin typeface="Times New Roman" pitchFamily="18" charset="0"/>
              <a:cs typeface="Times New Roman" pitchFamily="18" charset="0"/>
            </a:rPr>
            <a:t>Tak Tertulis/Hukum Kebiasaan Internasional  </a:t>
          </a:r>
          <a:endParaRPr lang="id-ID" sz="3400" kern="1200" dirty="0"/>
        </a:p>
      </dsp:txBody>
      <dsp:txXfrm>
        <a:off x="6256986" y="3630128"/>
        <a:ext cx="3518620" cy="2234324"/>
      </dsp:txXfrm>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7E51C28-91D0-40A2-8494-1A0988D98118}">
      <dsp:nvSpPr>
        <dsp:cNvPr id="0" name=""/>
        <dsp:cNvSpPr/>
      </dsp:nvSpPr>
      <dsp:spPr>
        <a:xfrm>
          <a:off x="1322794" y="1714499"/>
          <a:ext cx="5143500" cy="5143500"/>
        </a:xfrm>
        <a:prstGeom prst="ellipse">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068A36-EBAA-40E4-A8FC-240087B5E12F}">
      <dsp:nvSpPr>
        <dsp:cNvPr id="0" name=""/>
        <dsp:cNvSpPr/>
      </dsp:nvSpPr>
      <dsp:spPr>
        <a:xfrm>
          <a:off x="2351494" y="2743200"/>
          <a:ext cx="3086100" cy="3086100"/>
        </a:xfrm>
        <a:prstGeom prst="ellipse">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EDDCC4-FBCB-457E-9679-302959CEF531}">
      <dsp:nvSpPr>
        <dsp:cNvPr id="0" name=""/>
        <dsp:cNvSpPr/>
      </dsp:nvSpPr>
      <dsp:spPr>
        <a:xfrm>
          <a:off x="3380194" y="3771900"/>
          <a:ext cx="1028700" cy="1028700"/>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DD40AE-ACBE-4F5D-A1FE-4A0B14123BDD}">
      <dsp:nvSpPr>
        <dsp:cNvPr id="0" name=""/>
        <dsp:cNvSpPr/>
      </dsp:nvSpPr>
      <dsp:spPr>
        <a:xfrm>
          <a:off x="7262853" y="0"/>
          <a:ext cx="5338721" cy="1500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35560" rIns="35560" bIns="35560" numCol="1" spcCol="1270" anchor="ctr" anchorCtr="0">
          <a:noAutofit/>
        </a:bodyPr>
        <a:lstStyle/>
        <a:p>
          <a:pPr lvl="0" algn="l" defTabSz="1244600">
            <a:lnSpc>
              <a:spcPct val="90000"/>
            </a:lnSpc>
            <a:spcBef>
              <a:spcPct val="0"/>
            </a:spcBef>
            <a:spcAft>
              <a:spcPct val="35000"/>
            </a:spcAft>
          </a:pPr>
          <a:r>
            <a:rPr lang="id-ID" sz="2800" b="1" i="1" kern="1200" dirty="0" smtClean="0">
              <a:latin typeface="Times New Roman" pitchFamily="18" charset="0"/>
              <a:cs typeface="Times New Roman" pitchFamily="18" charset="0"/>
            </a:rPr>
            <a:t>general, universal, or global international law</a:t>
          </a:r>
          <a:endParaRPr lang="id-ID" sz="2800" kern="1200" dirty="0"/>
        </a:p>
      </dsp:txBody>
      <dsp:txXfrm>
        <a:off x="7262853" y="0"/>
        <a:ext cx="5338721" cy="1500187"/>
      </dsp:txXfrm>
    </dsp:sp>
    <dsp:sp modelId="{815A9B24-B9AF-4FBA-B9CF-31FBD66FCF21}">
      <dsp:nvSpPr>
        <dsp:cNvPr id="0" name=""/>
        <dsp:cNvSpPr/>
      </dsp:nvSpPr>
      <dsp:spPr>
        <a:xfrm>
          <a:off x="6680607" y="750093"/>
          <a:ext cx="642937" cy="0"/>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4BE109-33F6-4ED0-9385-1A29D40F4C64}">
      <dsp:nvSpPr>
        <dsp:cNvPr id="0" name=""/>
        <dsp:cNvSpPr/>
      </dsp:nvSpPr>
      <dsp:spPr>
        <a:xfrm rot="5400000">
          <a:off x="3518640" y="1126855"/>
          <a:ext cx="3535299" cy="2783490"/>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A673A2-1CFD-440E-AAF9-EFFBCB6EB11B}">
      <dsp:nvSpPr>
        <dsp:cNvPr id="0" name=""/>
        <dsp:cNvSpPr/>
      </dsp:nvSpPr>
      <dsp:spPr>
        <a:xfrm>
          <a:off x="7323544" y="1500187"/>
          <a:ext cx="2571750" cy="1500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35560" rIns="35560" bIns="35560" numCol="1" spcCol="1270" anchor="ctr" anchorCtr="0">
          <a:noAutofit/>
        </a:bodyPr>
        <a:lstStyle/>
        <a:p>
          <a:pPr lvl="0" algn="l" defTabSz="1244600">
            <a:lnSpc>
              <a:spcPct val="90000"/>
            </a:lnSpc>
            <a:spcBef>
              <a:spcPct val="0"/>
            </a:spcBef>
            <a:spcAft>
              <a:spcPct val="35000"/>
            </a:spcAft>
          </a:pPr>
          <a:r>
            <a:rPr lang="id-ID" sz="2800" b="1" i="1" kern="1200" dirty="0" smtClean="0">
              <a:latin typeface="Times New Roman" pitchFamily="18" charset="0"/>
              <a:cs typeface="Times New Roman" pitchFamily="18" charset="0"/>
            </a:rPr>
            <a:t>regional international law</a:t>
          </a:r>
          <a:endParaRPr lang="id-ID" sz="2800" kern="1200" dirty="0"/>
        </a:p>
      </dsp:txBody>
      <dsp:txXfrm>
        <a:off x="7323544" y="1500187"/>
        <a:ext cx="2571750" cy="1500187"/>
      </dsp:txXfrm>
    </dsp:sp>
    <dsp:sp modelId="{D558F770-5DC6-4809-B208-655C85E0F76C}">
      <dsp:nvSpPr>
        <dsp:cNvPr id="0" name=""/>
        <dsp:cNvSpPr/>
      </dsp:nvSpPr>
      <dsp:spPr>
        <a:xfrm>
          <a:off x="6680607" y="2250281"/>
          <a:ext cx="642937" cy="0"/>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526F6EE-9D66-4E0B-8DAF-50058AC54F58}">
      <dsp:nvSpPr>
        <dsp:cNvPr id="0" name=""/>
        <dsp:cNvSpPr/>
      </dsp:nvSpPr>
      <dsp:spPr>
        <a:xfrm rot="5400000">
          <a:off x="4277478" y="2603639"/>
          <a:ext cx="2754858" cy="2046255"/>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345DC0-60FA-4B15-9BA3-94054E1806F2}">
      <dsp:nvSpPr>
        <dsp:cNvPr id="0" name=""/>
        <dsp:cNvSpPr/>
      </dsp:nvSpPr>
      <dsp:spPr>
        <a:xfrm>
          <a:off x="7323544" y="3000375"/>
          <a:ext cx="2571750" cy="1500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35560" rIns="35560" bIns="35560" numCol="1" spcCol="1270" anchor="ctr" anchorCtr="0">
          <a:noAutofit/>
        </a:bodyPr>
        <a:lstStyle/>
        <a:p>
          <a:pPr lvl="0" algn="l" defTabSz="1244600">
            <a:lnSpc>
              <a:spcPct val="90000"/>
            </a:lnSpc>
            <a:spcBef>
              <a:spcPct val="0"/>
            </a:spcBef>
            <a:spcAft>
              <a:spcPct val="35000"/>
            </a:spcAft>
          </a:pPr>
          <a:r>
            <a:rPr lang="id-ID" sz="2800" b="1" i="1" kern="1200" dirty="0" smtClean="0">
              <a:latin typeface="Times New Roman" pitchFamily="18" charset="0"/>
              <a:cs typeface="Times New Roman" pitchFamily="18" charset="0"/>
            </a:rPr>
            <a:t>special international law</a:t>
          </a:r>
          <a:endParaRPr lang="id-ID" sz="2800" kern="1200" dirty="0"/>
        </a:p>
      </dsp:txBody>
      <dsp:txXfrm>
        <a:off x="7323544" y="3000375"/>
        <a:ext cx="2571750" cy="1500187"/>
      </dsp:txXfrm>
    </dsp:sp>
    <dsp:sp modelId="{9F1D9BB8-B913-4625-9C2E-8294E4A135DC}">
      <dsp:nvSpPr>
        <dsp:cNvPr id="0" name=""/>
        <dsp:cNvSpPr/>
      </dsp:nvSpPr>
      <dsp:spPr>
        <a:xfrm>
          <a:off x="6680607" y="3750468"/>
          <a:ext cx="642937" cy="0"/>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E8E3B4-E4EC-4CB4-ACD9-811B5683DAD4}">
      <dsp:nvSpPr>
        <dsp:cNvPr id="0" name=""/>
        <dsp:cNvSpPr/>
      </dsp:nvSpPr>
      <dsp:spPr>
        <a:xfrm rot="5400000">
          <a:off x="5037258" y="4079224"/>
          <a:ext cx="1968246" cy="1309020"/>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A068474-B9F6-40E1-94B0-106F49AED04D}">
      <dsp:nvSpPr>
        <dsp:cNvPr id="0" name=""/>
        <dsp:cNvSpPr/>
      </dsp:nvSpPr>
      <dsp:spPr>
        <a:xfrm>
          <a:off x="106322" y="2514"/>
          <a:ext cx="3477641" cy="2086585"/>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id-ID" sz="3200" b="1" i="1" kern="1200" dirty="0" smtClean="0"/>
            <a:t>Hukum Antar Bangsa (The Law of Nations), </a:t>
          </a:r>
          <a:endParaRPr lang="id-ID" sz="3200" kern="1200" dirty="0"/>
        </a:p>
      </dsp:txBody>
      <dsp:txXfrm>
        <a:off x="106322" y="2514"/>
        <a:ext cx="3477641" cy="2086585"/>
      </dsp:txXfrm>
    </dsp:sp>
    <dsp:sp modelId="{077DD9F8-A618-4DF6-AF48-1E32BC3C8129}">
      <dsp:nvSpPr>
        <dsp:cNvPr id="0" name=""/>
        <dsp:cNvSpPr/>
      </dsp:nvSpPr>
      <dsp:spPr>
        <a:xfrm>
          <a:off x="3931729" y="2514"/>
          <a:ext cx="3477641" cy="2086585"/>
        </a:xfrm>
        <a:prstGeom prst="rect">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id-ID" sz="3200" b="1" i="1" kern="1200" dirty="0" smtClean="0"/>
            <a:t>Hukum Antar Negara (Interstates Law),</a:t>
          </a:r>
          <a:endParaRPr lang="id-ID" sz="3200" kern="1200" dirty="0"/>
        </a:p>
      </dsp:txBody>
      <dsp:txXfrm>
        <a:off x="3931729" y="2514"/>
        <a:ext cx="3477641" cy="2086585"/>
      </dsp:txXfrm>
    </dsp:sp>
    <dsp:sp modelId="{43A3855C-7727-4282-9A51-4D7D285C7460}">
      <dsp:nvSpPr>
        <dsp:cNvPr id="0" name=""/>
        <dsp:cNvSpPr/>
      </dsp:nvSpPr>
      <dsp:spPr>
        <a:xfrm>
          <a:off x="7757135" y="2514"/>
          <a:ext cx="3477641" cy="2086585"/>
        </a:xfrm>
        <a:prstGeom prst="rect">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id-ID" sz="3200" b="1" i="1" kern="1200" dirty="0" smtClean="0"/>
            <a:t>Hukum Dunia (World Law), </a:t>
          </a:r>
          <a:endParaRPr lang="id-ID" sz="3200" kern="1200" dirty="0"/>
        </a:p>
      </dsp:txBody>
      <dsp:txXfrm>
        <a:off x="7757135" y="2514"/>
        <a:ext cx="3477641" cy="2086585"/>
      </dsp:txXfrm>
    </dsp:sp>
    <dsp:sp modelId="{2FC19182-AB9A-40B7-B790-F5A78394031E}">
      <dsp:nvSpPr>
        <dsp:cNvPr id="0" name=""/>
        <dsp:cNvSpPr/>
      </dsp:nvSpPr>
      <dsp:spPr>
        <a:xfrm>
          <a:off x="3931729" y="2436863"/>
          <a:ext cx="3477641" cy="2086585"/>
        </a:xfrm>
        <a:prstGeom prst="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id-ID" sz="3200" b="1" i="1" kern="1200" dirty="0" smtClean="0"/>
            <a:t>Hukum Transnasional (Transnational Law). </a:t>
          </a:r>
          <a:endParaRPr lang="id-ID" sz="3200" kern="1200" dirty="0"/>
        </a:p>
      </dsp:txBody>
      <dsp:txXfrm>
        <a:off x="3931729" y="2436863"/>
        <a:ext cx="3477641" cy="2086585"/>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67F90C4-DB43-43C5-A163-22368A5FF1E7}">
      <dsp:nvSpPr>
        <dsp:cNvPr id="0" name=""/>
        <dsp:cNvSpPr/>
      </dsp:nvSpPr>
      <dsp:spPr>
        <a:xfrm>
          <a:off x="6007" y="197439"/>
          <a:ext cx="4131084" cy="4131084"/>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id-ID" sz="6500" kern="1200" dirty="0" smtClean="0"/>
            <a:t>Law of Nations </a:t>
          </a:r>
          <a:endParaRPr lang="id-ID" sz="6500" kern="1200" dirty="0"/>
        </a:p>
      </dsp:txBody>
      <dsp:txXfrm>
        <a:off x="6007" y="197439"/>
        <a:ext cx="4131084" cy="4131084"/>
      </dsp:txXfrm>
    </dsp:sp>
    <dsp:sp modelId="{C4860B9F-E912-4FC8-ACB1-679074B32C06}">
      <dsp:nvSpPr>
        <dsp:cNvPr id="0" name=""/>
        <dsp:cNvSpPr/>
      </dsp:nvSpPr>
      <dsp:spPr>
        <a:xfrm>
          <a:off x="4472535" y="1064967"/>
          <a:ext cx="2396028" cy="2396028"/>
        </a:xfrm>
        <a:prstGeom prst="mathEqual">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444750">
            <a:lnSpc>
              <a:spcPct val="90000"/>
            </a:lnSpc>
            <a:spcBef>
              <a:spcPct val="0"/>
            </a:spcBef>
            <a:spcAft>
              <a:spcPct val="35000"/>
            </a:spcAft>
          </a:pPr>
          <a:endParaRPr lang="id-ID" sz="5500" kern="1200"/>
        </a:p>
      </dsp:txBody>
      <dsp:txXfrm>
        <a:off x="4472535" y="1064967"/>
        <a:ext cx="2396028" cy="2396028"/>
      </dsp:txXfrm>
    </dsp:sp>
    <dsp:sp modelId="{D64569F9-DB06-49B1-A88F-D1185A3C7640}">
      <dsp:nvSpPr>
        <dsp:cNvPr id="0" name=""/>
        <dsp:cNvSpPr/>
      </dsp:nvSpPr>
      <dsp:spPr>
        <a:xfrm>
          <a:off x="7204008" y="197439"/>
          <a:ext cx="4131084" cy="4131084"/>
        </a:xfrm>
        <a:prstGeom prst="ellipse">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id-ID" sz="6500" kern="1200" dirty="0" smtClean="0"/>
            <a:t>Law among Nations</a:t>
          </a:r>
          <a:endParaRPr lang="id-ID" sz="6500" kern="1200" dirty="0"/>
        </a:p>
      </dsp:txBody>
      <dsp:txXfrm>
        <a:off x="7204008" y="197439"/>
        <a:ext cx="4131084" cy="4131084"/>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E17C68A-5010-4D74-A1A4-22D67C3FA382}">
      <dsp:nvSpPr>
        <dsp:cNvPr id="0" name=""/>
        <dsp:cNvSpPr/>
      </dsp:nvSpPr>
      <dsp:spPr>
        <a:xfrm>
          <a:off x="3507" y="959905"/>
          <a:ext cx="4272972" cy="1709188"/>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6017" tIns="45339" rIns="45339" bIns="45339" numCol="1" spcCol="1270" anchor="ctr" anchorCtr="0">
          <a:noAutofit/>
        </a:bodyPr>
        <a:lstStyle/>
        <a:p>
          <a:pPr lvl="0" algn="ctr" defTabSz="1511300">
            <a:lnSpc>
              <a:spcPct val="90000"/>
            </a:lnSpc>
            <a:spcBef>
              <a:spcPct val="0"/>
            </a:spcBef>
            <a:spcAft>
              <a:spcPct val="35000"/>
            </a:spcAft>
          </a:pPr>
          <a:r>
            <a:rPr lang="id-ID" sz="3400" kern="1200" dirty="0" smtClean="0">
              <a:latin typeface="Times New Roman" pitchFamily="18" charset="0"/>
              <a:cs typeface="Times New Roman" pitchFamily="18" charset="0"/>
            </a:rPr>
            <a:t>Perang Dunia II</a:t>
          </a:r>
          <a:endParaRPr lang="id-ID" sz="3400" kern="1200" dirty="0">
            <a:latin typeface="Times New Roman" pitchFamily="18" charset="0"/>
            <a:cs typeface="Times New Roman" pitchFamily="18" charset="0"/>
          </a:endParaRPr>
        </a:p>
      </dsp:txBody>
      <dsp:txXfrm>
        <a:off x="3507" y="959905"/>
        <a:ext cx="4272972" cy="1709188"/>
      </dsp:txXfrm>
    </dsp:sp>
    <dsp:sp modelId="{F5ADEFBD-0ADB-49E9-B4CC-3C6450E7F563}">
      <dsp:nvSpPr>
        <dsp:cNvPr id="0" name=""/>
        <dsp:cNvSpPr/>
      </dsp:nvSpPr>
      <dsp:spPr>
        <a:xfrm>
          <a:off x="3849182" y="959905"/>
          <a:ext cx="4272972" cy="1709188"/>
        </a:xfrm>
        <a:prstGeom prst="chevr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6017" tIns="45339" rIns="45339" bIns="45339" numCol="1" spcCol="1270" anchor="ctr" anchorCtr="0">
          <a:noAutofit/>
        </a:bodyPr>
        <a:lstStyle/>
        <a:p>
          <a:pPr lvl="0" algn="ctr" defTabSz="1511300">
            <a:lnSpc>
              <a:spcPct val="90000"/>
            </a:lnSpc>
            <a:spcBef>
              <a:spcPct val="0"/>
            </a:spcBef>
            <a:spcAft>
              <a:spcPct val="35000"/>
            </a:spcAft>
          </a:pPr>
          <a:r>
            <a:rPr lang="id-ID" sz="3400" kern="1200" dirty="0" smtClean="0">
              <a:latin typeface="Times New Roman" pitchFamily="18" charset="0"/>
              <a:cs typeface="Times New Roman" pitchFamily="18" charset="0"/>
            </a:rPr>
            <a:t>Robert H. Jackson</a:t>
          </a:r>
          <a:endParaRPr lang="id-ID" sz="3400" kern="1200" dirty="0">
            <a:latin typeface="Times New Roman" pitchFamily="18" charset="0"/>
            <a:cs typeface="Times New Roman" pitchFamily="18" charset="0"/>
          </a:endParaRPr>
        </a:p>
      </dsp:txBody>
      <dsp:txXfrm>
        <a:off x="3849182" y="959905"/>
        <a:ext cx="4272972" cy="1709188"/>
      </dsp:txXfrm>
    </dsp:sp>
    <dsp:sp modelId="{065F5669-6CD7-4988-A0C8-E0659197C38C}">
      <dsp:nvSpPr>
        <dsp:cNvPr id="0" name=""/>
        <dsp:cNvSpPr/>
      </dsp:nvSpPr>
      <dsp:spPr>
        <a:xfrm>
          <a:off x="7694857" y="959905"/>
          <a:ext cx="4272972" cy="1709188"/>
        </a:xfrm>
        <a:prstGeom prst="chevr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6017" tIns="45339" rIns="45339" bIns="45339" numCol="1" spcCol="1270" anchor="ctr" anchorCtr="0">
          <a:noAutofit/>
        </a:bodyPr>
        <a:lstStyle/>
        <a:p>
          <a:pPr lvl="0" algn="ctr" defTabSz="1511300">
            <a:lnSpc>
              <a:spcPct val="90000"/>
            </a:lnSpc>
            <a:spcBef>
              <a:spcPct val="0"/>
            </a:spcBef>
            <a:spcAft>
              <a:spcPct val="35000"/>
            </a:spcAft>
          </a:pPr>
          <a:r>
            <a:rPr lang="id-ID" sz="3400" kern="1200" dirty="0" smtClean="0">
              <a:latin typeface="Times New Roman" pitchFamily="18" charset="0"/>
              <a:cs typeface="Times New Roman" pitchFamily="18" charset="0"/>
            </a:rPr>
            <a:t>Pentingnya Hukum Antar Bangsa</a:t>
          </a:r>
          <a:endParaRPr lang="id-ID" sz="3400" kern="1200" dirty="0">
            <a:latin typeface="Times New Roman" pitchFamily="18" charset="0"/>
            <a:cs typeface="Times New Roman" pitchFamily="18" charset="0"/>
          </a:endParaRPr>
        </a:p>
      </dsp:txBody>
      <dsp:txXfrm>
        <a:off x="7694857" y="959905"/>
        <a:ext cx="4272972" cy="1709188"/>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0D69E4D-DE96-4537-9C27-9CAE457BD4BF}">
      <dsp:nvSpPr>
        <dsp:cNvPr id="0" name=""/>
        <dsp:cNvSpPr/>
      </dsp:nvSpPr>
      <dsp:spPr>
        <a:xfrm>
          <a:off x="4127500" y="0"/>
          <a:ext cx="3086100" cy="171450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id-ID" sz="2600" kern="1200" dirty="0" smtClean="0">
              <a:latin typeface="Times New Roman" pitchFamily="18" charset="0"/>
              <a:cs typeface="Times New Roman" pitchFamily="18" charset="0"/>
            </a:rPr>
            <a:t>Interstate</a:t>
          </a:r>
          <a:endParaRPr lang="id-ID" sz="2600" kern="1200" dirty="0">
            <a:latin typeface="Times New Roman" pitchFamily="18" charset="0"/>
            <a:cs typeface="Times New Roman" pitchFamily="18" charset="0"/>
          </a:endParaRPr>
        </a:p>
      </dsp:txBody>
      <dsp:txXfrm>
        <a:off x="4127500" y="0"/>
        <a:ext cx="3086100" cy="1714500"/>
      </dsp:txXfrm>
    </dsp:sp>
    <dsp:sp modelId="{428FE232-77AD-4D02-B373-50C6B8604DBD}">
      <dsp:nvSpPr>
        <dsp:cNvPr id="0" name=""/>
        <dsp:cNvSpPr/>
      </dsp:nvSpPr>
      <dsp:spPr>
        <a:xfrm rot="5400000">
          <a:off x="5349081" y="1757362"/>
          <a:ext cx="642937" cy="771525"/>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id-ID" sz="2100" kern="1200" dirty="0">
            <a:latin typeface="Times New Roman" pitchFamily="18" charset="0"/>
            <a:cs typeface="Times New Roman" pitchFamily="18" charset="0"/>
          </a:endParaRPr>
        </a:p>
      </dsp:txBody>
      <dsp:txXfrm rot="5400000">
        <a:off x="5349081" y="1757362"/>
        <a:ext cx="642937" cy="771525"/>
      </dsp:txXfrm>
    </dsp:sp>
    <dsp:sp modelId="{48C17F44-C15D-405F-AB87-17A30995ACCA}">
      <dsp:nvSpPr>
        <dsp:cNvPr id="0" name=""/>
        <dsp:cNvSpPr/>
      </dsp:nvSpPr>
      <dsp:spPr>
        <a:xfrm>
          <a:off x="4127500" y="2571750"/>
          <a:ext cx="3086100" cy="1714500"/>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id-ID" sz="2600" kern="1200" dirty="0" smtClean="0">
              <a:latin typeface="Times New Roman" pitchFamily="18" charset="0"/>
              <a:cs typeface="Times New Roman" pitchFamily="18" charset="0"/>
            </a:rPr>
            <a:t>Yaitu Hukum Antar Negara Bagian Di Suatu Negara Federasi</a:t>
          </a:r>
          <a:endParaRPr lang="id-ID" sz="2600" kern="1200" dirty="0">
            <a:latin typeface="Times New Roman" pitchFamily="18" charset="0"/>
            <a:cs typeface="Times New Roman" pitchFamily="18" charset="0"/>
          </a:endParaRPr>
        </a:p>
      </dsp:txBody>
      <dsp:txXfrm>
        <a:off x="4127500" y="2571750"/>
        <a:ext cx="3086100" cy="1714500"/>
      </dsp:txXfrm>
    </dsp:sp>
    <dsp:sp modelId="{428DB045-5CA1-4BE4-A044-01EAD1FBED40}">
      <dsp:nvSpPr>
        <dsp:cNvPr id="0" name=""/>
        <dsp:cNvSpPr/>
      </dsp:nvSpPr>
      <dsp:spPr>
        <a:xfrm rot="5400000">
          <a:off x="5349081" y="4329112"/>
          <a:ext cx="642937" cy="771525"/>
        </a:xfrm>
        <a:prstGeom prst="rightArrow">
          <a:avLst>
            <a:gd name="adj1" fmla="val 60000"/>
            <a:gd name="adj2" fmla="val 50000"/>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id-ID" sz="2100" kern="1200" dirty="0">
            <a:latin typeface="Times New Roman" pitchFamily="18" charset="0"/>
            <a:cs typeface="Times New Roman" pitchFamily="18" charset="0"/>
          </a:endParaRPr>
        </a:p>
      </dsp:txBody>
      <dsp:txXfrm rot="5400000">
        <a:off x="5349081" y="4329112"/>
        <a:ext cx="642937" cy="771525"/>
      </dsp:txXfrm>
    </dsp:sp>
    <dsp:sp modelId="{4758C855-71F6-4604-AE3E-7FDC94DBA3DE}">
      <dsp:nvSpPr>
        <dsp:cNvPr id="0" name=""/>
        <dsp:cNvSpPr/>
      </dsp:nvSpPr>
      <dsp:spPr>
        <a:xfrm>
          <a:off x="4127500" y="5143500"/>
          <a:ext cx="3086100" cy="1714500"/>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id-ID" sz="2600" kern="1200" dirty="0" smtClean="0">
              <a:latin typeface="Times New Roman" pitchFamily="18" charset="0"/>
              <a:cs typeface="Times New Roman" pitchFamily="18" charset="0"/>
            </a:rPr>
            <a:t>Amerika Serikat</a:t>
          </a:r>
          <a:endParaRPr lang="id-ID" sz="2600" kern="1200" dirty="0">
            <a:latin typeface="Times New Roman" pitchFamily="18" charset="0"/>
            <a:cs typeface="Times New Roman" pitchFamily="18" charset="0"/>
          </a:endParaRPr>
        </a:p>
      </dsp:txBody>
      <dsp:txXfrm>
        <a:off x="4127500" y="5143500"/>
        <a:ext cx="3086100" cy="1714500"/>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22CC0FC-A9C2-4F21-B3A5-AE685254D3A8}">
      <dsp:nvSpPr>
        <dsp:cNvPr id="0" name=""/>
        <dsp:cNvSpPr/>
      </dsp:nvSpPr>
      <dsp:spPr>
        <a:xfrm>
          <a:off x="6299765" y="1598747"/>
          <a:ext cx="3076162" cy="731986"/>
        </a:xfrm>
        <a:custGeom>
          <a:avLst/>
          <a:gdLst/>
          <a:ahLst/>
          <a:cxnLst/>
          <a:rect l="0" t="0" r="0" b="0"/>
          <a:pathLst>
            <a:path>
              <a:moveTo>
                <a:pt x="0" y="0"/>
              </a:moveTo>
              <a:lnTo>
                <a:pt x="0" y="498827"/>
              </a:lnTo>
              <a:lnTo>
                <a:pt x="3076162" y="498827"/>
              </a:lnTo>
              <a:lnTo>
                <a:pt x="3076162" y="73198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99F1E8D-2FE6-44F9-B5F3-EFCEBB51E253}">
      <dsp:nvSpPr>
        <dsp:cNvPr id="0" name=""/>
        <dsp:cNvSpPr/>
      </dsp:nvSpPr>
      <dsp:spPr>
        <a:xfrm>
          <a:off x="6254045" y="1598747"/>
          <a:ext cx="91440" cy="727879"/>
        </a:xfrm>
        <a:custGeom>
          <a:avLst/>
          <a:gdLst/>
          <a:ahLst/>
          <a:cxnLst/>
          <a:rect l="0" t="0" r="0" b="0"/>
          <a:pathLst>
            <a:path>
              <a:moveTo>
                <a:pt x="45720" y="0"/>
              </a:moveTo>
              <a:lnTo>
                <a:pt x="45720" y="494720"/>
              </a:lnTo>
              <a:lnTo>
                <a:pt x="81333" y="494720"/>
              </a:lnTo>
              <a:lnTo>
                <a:pt x="81333" y="72787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9956E1-CF37-44DB-9D8D-6C563FA03901}">
      <dsp:nvSpPr>
        <dsp:cNvPr id="0" name=""/>
        <dsp:cNvSpPr/>
      </dsp:nvSpPr>
      <dsp:spPr>
        <a:xfrm>
          <a:off x="3262085" y="3924833"/>
          <a:ext cx="1499598" cy="736094"/>
        </a:xfrm>
        <a:custGeom>
          <a:avLst/>
          <a:gdLst/>
          <a:ahLst/>
          <a:cxnLst/>
          <a:rect l="0" t="0" r="0" b="0"/>
          <a:pathLst>
            <a:path>
              <a:moveTo>
                <a:pt x="0" y="0"/>
              </a:moveTo>
              <a:lnTo>
                <a:pt x="0" y="502935"/>
              </a:lnTo>
              <a:lnTo>
                <a:pt x="1499598" y="502935"/>
              </a:lnTo>
              <a:lnTo>
                <a:pt x="1499598" y="736094"/>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20681A-8CA4-4A46-BFAD-A959ED3CE1C2}">
      <dsp:nvSpPr>
        <dsp:cNvPr id="0" name=""/>
        <dsp:cNvSpPr/>
      </dsp:nvSpPr>
      <dsp:spPr>
        <a:xfrm>
          <a:off x="1685521" y="3924833"/>
          <a:ext cx="1576564" cy="736094"/>
        </a:xfrm>
        <a:custGeom>
          <a:avLst/>
          <a:gdLst/>
          <a:ahLst/>
          <a:cxnLst/>
          <a:rect l="0" t="0" r="0" b="0"/>
          <a:pathLst>
            <a:path>
              <a:moveTo>
                <a:pt x="1576564" y="0"/>
              </a:moveTo>
              <a:lnTo>
                <a:pt x="1576564" y="502935"/>
              </a:lnTo>
              <a:lnTo>
                <a:pt x="0" y="502935"/>
              </a:lnTo>
              <a:lnTo>
                <a:pt x="0" y="736094"/>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852F6C-CA0A-45A2-8727-BA85107CCCF6}">
      <dsp:nvSpPr>
        <dsp:cNvPr id="0" name=""/>
        <dsp:cNvSpPr/>
      </dsp:nvSpPr>
      <dsp:spPr>
        <a:xfrm>
          <a:off x="3262085" y="1598747"/>
          <a:ext cx="3037679" cy="727879"/>
        </a:xfrm>
        <a:custGeom>
          <a:avLst/>
          <a:gdLst/>
          <a:ahLst/>
          <a:cxnLst/>
          <a:rect l="0" t="0" r="0" b="0"/>
          <a:pathLst>
            <a:path>
              <a:moveTo>
                <a:pt x="3037679" y="0"/>
              </a:moveTo>
              <a:lnTo>
                <a:pt x="3037679" y="494720"/>
              </a:lnTo>
              <a:lnTo>
                <a:pt x="0" y="494720"/>
              </a:lnTo>
              <a:lnTo>
                <a:pt x="0" y="72787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4BE4DD-BD33-4C99-8386-A42FE228AB38}">
      <dsp:nvSpPr>
        <dsp:cNvPr id="0" name=""/>
        <dsp:cNvSpPr/>
      </dsp:nvSpPr>
      <dsp:spPr>
        <a:xfrm>
          <a:off x="5041334" y="541"/>
          <a:ext cx="2516860" cy="159820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C4A277-9BDB-4ED8-A614-64AF43679115}">
      <dsp:nvSpPr>
        <dsp:cNvPr id="0" name=""/>
        <dsp:cNvSpPr/>
      </dsp:nvSpPr>
      <dsp:spPr>
        <a:xfrm>
          <a:off x="5320986" y="266209"/>
          <a:ext cx="2516860" cy="1598206"/>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d-ID" sz="2000" kern="1200" dirty="0" smtClean="0">
              <a:latin typeface="Times New Roman" pitchFamily="18" charset="0"/>
              <a:cs typeface="Times New Roman" pitchFamily="18" charset="0"/>
            </a:rPr>
            <a:t>Hukum Internasional </a:t>
          </a:r>
          <a:endParaRPr lang="id-ID" sz="2000" kern="1200" dirty="0">
            <a:latin typeface="Times New Roman" pitchFamily="18" charset="0"/>
            <a:cs typeface="Times New Roman" pitchFamily="18" charset="0"/>
          </a:endParaRPr>
        </a:p>
      </dsp:txBody>
      <dsp:txXfrm>
        <a:off x="5320986" y="266209"/>
        <a:ext cx="2516860" cy="1598206"/>
      </dsp:txXfrm>
    </dsp:sp>
    <dsp:sp modelId="{BDF9208A-7478-4CD9-8BFB-EA23AF5AD945}">
      <dsp:nvSpPr>
        <dsp:cNvPr id="0" name=""/>
        <dsp:cNvSpPr/>
      </dsp:nvSpPr>
      <dsp:spPr>
        <a:xfrm>
          <a:off x="2003655" y="2326627"/>
          <a:ext cx="2516860" cy="1598206"/>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B7FFCE-02A4-4224-8C3C-6A7D50ADB677}">
      <dsp:nvSpPr>
        <dsp:cNvPr id="0" name=""/>
        <dsp:cNvSpPr/>
      </dsp:nvSpPr>
      <dsp:spPr>
        <a:xfrm>
          <a:off x="2283306" y="2592295"/>
          <a:ext cx="2516860" cy="1598206"/>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d-ID" sz="2000" kern="1200" dirty="0" smtClean="0">
              <a:latin typeface="Times New Roman" pitchFamily="18" charset="0"/>
              <a:cs typeface="Times New Roman" pitchFamily="18" charset="0"/>
            </a:rPr>
            <a:t>Peraturanperaturan Hukum </a:t>
          </a:r>
          <a:endParaRPr lang="id-ID" sz="2000" kern="1200" dirty="0">
            <a:latin typeface="Times New Roman" pitchFamily="18" charset="0"/>
            <a:cs typeface="Times New Roman" pitchFamily="18" charset="0"/>
          </a:endParaRPr>
        </a:p>
      </dsp:txBody>
      <dsp:txXfrm>
        <a:off x="2283306" y="2592295"/>
        <a:ext cx="2516860" cy="1598206"/>
      </dsp:txXfrm>
    </dsp:sp>
    <dsp:sp modelId="{828B25F0-34E2-488A-9D9B-145EE4D04C33}">
      <dsp:nvSpPr>
        <dsp:cNvPr id="0" name=""/>
        <dsp:cNvSpPr/>
      </dsp:nvSpPr>
      <dsp:spPr>
        <a:xfrm>
          <a:off x="427090" y="4660927"/>
          <a:ext cx="2516860" cy="159820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8B73C4-11DE-45DC-A3E8-B33578C3F96C}">
      <dsp:nvSpPr>
        <dsp:cNvPr id="0" name=""/>
        <dsp:cNvSpPr/>
      </dsp:nvSpPr>
      <dsp:spPr>
        <a:xfrm>
          <a:off x="706742" y="4926596"/>
          <a:ext cx="2516860" cy="159820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d-ID" sz="2000" kern="1200" dirty="0" smtClean="0">
              <a:latin typeface="Times New Roman" pitchFamily="18" charset="0"/>
              <a:cs typeface="Times New Roman" pitchFamily="18" charset="0"/>
            </a:rPr>
            <a:t>Antara Individu-individu Dengan Subyek Hukum Non-negara (Non-state Entities) </a:t>
          </a:r>
          <a:endParaRPr lang="id-ID" sz="2000" kern="1200" dirty="0">
            <a:latin typeface="Times New Roman" pitchFamily="18" charset="0"/>
            <a:cs typeface="Times New Roman" pitchFamily="18" charset="0"/>
          </a:endParaRPr>
        </a:p>
      </dsp:txBody>
      <dsp:txXfrm>
        <a:off x="706742" y="4926596"/>
        <a:ext cx="2516860" cy="1598206"/>
      </dsp:txXfrm>
    </dsp:sp>
    <dsp:sp modelId="{C0E04B42-F4E2-4AF3-BA34-CD2357125B77}">
      <dsp:nvSpPr>
        <dsp:cNvPr id="0" name=""/>
        <dsp:cNvSpPr/>
      </dsp:nvSpPr>
      <dsp:spPr>
        <a:xfrm>
          <a:off x="3503253" y="4660927"/>
          <a:ext cx="2516860" cy="159820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367443-9473-48C7-ABED-5E67FD699D6B}">
      <dsp:nvSpPr>
        <dsp:cNvPr id="0" name=""/>
        <dsp:cNvSpPr/>
      </dsp:nvSpPr>
      <dsp:spPr>
        <a:xfrm>
          <a:off x="3782904" y="4926596"/>
          <a:ext cx="2516860" cy="159820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d-ID" sz="2000" kern="1200" dirty="0" smtClean="0">
              <a:latin typeface="Times New Roman" pitchFamily="18" charset="0"/>
              <a:cs typeface="Times New Roman" pitchFamily="18" charset="0"/>
            </a:rPr>
            <a:t>Aktor-aktor Negara Yang Baru (New State Actors) </a:t>
          </a:r>
          <a:endParaRPr lang="id-ID" sz="2000" kern="1200" dirty="0">
            <a:latin typeface="Times New Roman" pitchFamily="18" charset="0"/>
            <a:cs typeface="Times New Roman" pitchFamily="18" charset="0"/>
          </a:endParaRPr>
        </a:p>
      </dsp:txBody>
      <dsp:txXfrm>
        <a:off x="3782904" y="4926596"/>
        <a:ext cx="2516860" cy="1598206"/>
      </dsp:txXfrm>
    </dsp:sp>
    <dsp:sp modelId="{6E479BDD-C061-4E0D-997F-83D809615D18}">
      <dsp:nvSpPr>
        <dsp:cNvPr id="0" name=""/>
        <dsp:cNvSpPr/>
      </dsp:nvSpPr>
      <dsp:spPr>
        <a:xfrm>
          <a:off x="5076948" y="2326627"/>
          <a:ext cx="2516860" cy="1598206"/>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109B0F-B489-49CB-A5E3-1FACB2E0BE6C}">
      <dsp:nvSpPr>
        <dsp:cNvPr id="0" name=""/>
        <dsp:cNvSpPr/>
      </dsp:nvSpPr>
      <dsp:spPr>
        <a:xfrm>
          <a:off x="5356599" y="2592295"/>
          <a:ext cx="2516860" cy="1598206"/>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d-ID" sz="2000" kern="1200" dirty="0" smtClean="0">
              <a:latin typeface="Times New Roman" pitchFamily="18" charset="0"/>
              <a:cs typeface="Times New Roman" pitchFamily="18" charset="0"/>
            </a:rPr>
            <a:t>Prinsip-prinsip</a:t>
          </a:r>
          <a:endParaRPr lang="id-ID" sz="2000" kern="1200" dirty="0">
            <a:latin typeface="Times New Roman" pitchFamily="18" charset="0"/>
            <a:cs typeface="Times New Roman" pitchFamily="18" charset="0"/>
          </a:endParaRPr>
        </a:p>
      </dsp:txBody>
      <dsp:txXfrm>
        <a:off x="5356599" y="2592295"/>
        <a:ext cx="2516860" cy="1598206"/>
      </dsp:txXfrm>
    </dsp:sp>
    <dsp:sp modelId="{104B3DCB-70FA-4AA4-8410-984E096C1ADE}">
      <dsp:nvSpPr>
        <dsp:cNvPr id="0" name=""/>
        <dsp:cNvSpPr/>
      </dsp:nvSpPr>
      <dsp:spPr>
        <a:xfrm>
          <a:off x="8117497" y="2330734"/>
          <a:ext cx="2516860" cy="1598206"/>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05FDFE-C861-4703-A2EF-18B53A180D60}">
      <dsp:nvSpPr>
        <dsp:cNvPr id="0" name=""/>
        <dsp:cNvSpPr/>
      </dsp:nvSpPr>
      <dsp:spPr>
        <a:xfrm>
          <a:off x="8397148" y="2596403"/>
          <a:ext cx="2516860" cy="1598206"/>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d-ID" sz="2000" kern="1200" dirty="0" smtClean="0">
              <a:latin typeface="Times New Roman" pitchFamily="18" charset="0"/>
              <a:cs typeface="Times New Roman" pitchFamily="18" charset="0"/>
            </a:rPr>
            <a:t>Kebiasaan Internasional </a:t>
          </a:r>
          <a:endParaRPr lang="id-ID" sz="2000" kern="1200" dirty="0">
            <a:latin typeface="Times New Roman" pitchFamily="18" charset="0"/>
            <a:cs typeface="Times New Roman" pitchFamily="18" charset="0"/>
          </a:endParaRPr>
        </a:p>
      </dsp:txBody>
      <dsp:txXfrm>
        <a:off x="8397148" y="2596403"/>
        <a:ext cx="2516860" cy="1598206"/>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E749273-0F2E-410F-86B8-99E779337D4F}">
      <dsp:nvSpPr>
        <dsp:cNvPr id="0" name=""/>
        <dsp:cNvSpPr/>
      </dsp:nvSpPr>
      <dsp:spPr>
        <a:xfrm>
          <a:off x="5234099" y="2459421"/>
          <a:ext cx="2066317" cy="2066317"/>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lvl="0" algn="ctr" defTabSz="2000250">
            <a:lnSpc>
              <a:spcPct val="90000"/>
            </a:lnSpc>
            <a:spcBef>
              <a:spcPct val="0"/>
            </a:spcBef>
            <a:spcAft>
              <a:spcPct val="35000"/>
            </a:spcAft>
          </a:pPr>
          <a:r>
            <a:rPr lang="id-ID" sz="4500" kern="1200" dirty="0" smtClean="0">
              <a:latin typeface="Times New Roman" pitchFamily="18" charset="0"/>
              <a:cs typeface="Times New Roman" pitchFamily="18" charset="0"/>
            </a:rPr>
            <a:t>Unsur</a:t>
          </a:r>
          <a:endParaRPr lang="id-ID" sz="4500" kern="1200" dirty="0">
            <a:latin typeface="Times New Roman" pitchFamily="18" charset="0"/>
            <a:cs typeface="Times New Roman" pitchFamily="18" charset="0"/>
          </a:endParaRPr>
        </a:p>
      </dsp:txBody>
      <dsp:txXfrm>
        <a:off x="5234099" y="2459421"/>
        <a:ext cx="2066317" cy="2066317"/>
      </dsp:txXfrm>
    </dsp:sp>
    <dsp:sp modelId="{58FDDF14-0A74-44E0-93F4-6F814670D1E3}">
      <dsp:nvSpPr>
        <dsp:cNvPr id="0" name=""/>
        <dsp:cNvSpPr/>
      </dsp:nvSpPr>
      <dsp:spPr>
        <a:xfrm rot="12844524">
          <a:off x="2470527" y="1663502"/>
          <a:ext cx="3055996" cy="588900"/>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634EFED-1921-459A-9049-B713141AD86D}">
      <dsp:nvSpPr>
        <dsp:cNvPr id="0" name=""/>
        <dsp:cNvSpPr/>
      </dsp:nvSpPr>
      <dsp:spPr>
        <a:xfrm>
          <a:off x="557966" y="316640"/>
          <a:ext cx="4349834" cy="157040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id-ID" sz="2100" b="1" kern="1200" dirty="0" smtClean="0">
              <a:latin typeface="Times New Roman" pitchFamily="18" charset="0"/>
              <a:cs typeface="Times New Roman" pitchFamily="18" charset="0"/>
            </a:rPr>
            <a:t>Melandasi Hubungan Antara Subyek-subyek Hukum Internasional Dan Mengatur Persoalan-persoalan Hukum Publik Yang Bersifat Lintas Batas Negara</a:t>
          </a:r>
          <a:endParaRPr lang="id-ID" sz="2100" kern="1200" dirty="0">
            <a:latin typeface="Times New Roman" pitchFamily="18" charset="0"/>
            <a:cs typeface="Times New Roman" pitchFamily="18" charset="0"/>
          </a:endParaRPr>
        </a:p>
      </dsp:txBody>
      <dsp:txXfrm>
        <a:off x="557966" y="316640"/>
        <a:ext cx="4349834" cy="1570401"/>
      </dsp:txXfrm>
    </dsp:sp>
    <dsp:sp modelId="{64850A4E-0F98-4901-B6C1-E42762AFA16E}">
      <dsp:nvSpPr>
        <dsp:cNvPr id="0" name=""/>
        <dsp:cNvSpPr/>
      </dsp:nvSpPr>
      <dsp:spPr>
        <a:xfrm rot="16200000">
          <a:off x="5476295" y="1281937"/>
          <a:ext cx="1581926" cy="588900"/>
        </a:xfrm>
        <a:prstGeom prst="leftArrow">
          <a:avLst>
            <a:gd name="adj1" fmla="val 60000"/>
            <a:gd name="adj2" fmla="val 50000"/>
          </a:avLst>
        </a:prstGeom>
        <a:solidFill>
          <a:schemeClr val="accent3">
            <a:hueOff val="5625132"/>
            <a:satOff val="-8440"/>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642F917-EBC0-49F8-8AA4-DC631ECE0438}">
      <dsp:nvSpPr>
        <dsp:cNvPr id="0" name=""/>
        <dsp:cNvSpPr/>
      </dsp:nvSpPr>
      <dsp:spPr>
        <a:xfrm>
          <a:off x="5285757" y="224"/>
          <a:ext cx="1963001" cy="1570401"/>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id-ID" sz="2100" b="1" kern="1200" dirty="0" smtClean="0">
              <a:latin typeface="Times New Roman" pitchFamily="18" charset="0"/>
              <a:cs typeface="Times New Roman" pitchFamily="18" charset="0"/>
            </a:rPr>
            <a:t>Prinsip (Asas) Hukum Dan Norma (Kaidah) Hukum</a:t>
          </a:r>
          <a:endParaRPr lang="id-ID" sz="2100" kern="1200" dirty="0">
            <a:latin typeface="Times New Roman" pitchFamily="18" charset="0"/>
            <a:cs typeface="Times New Roman" pitchFamily="18" charset="0"/>
          </a:endParaRPr>
        </a:p>
      </dsp:txBody>
      <dsp:txXfrm>
        <a:off x="5285757" y="224"/>
        <a:ext cx="1963001" cy="1570401"/>
      </dsp:txXfrm>
    </dsp:sp>
    <dsp:sp modelId="{20A2606F-1C04-472A-94C7-B34BBF613EBD}">
      <dsp:nvSpPr>
        <dsp:cNvPr id="0" name=""/>
        <dsp:cNvSpPr/>
      </dsp:nvSpPr>
      <dsp:spPr>
        <a:xfrm rot="19500000">
          <a:off x="7045947" y="2099047"/>
          <a:ext cx="1581926" cy="588900"/>
        </a:xfrm>
        <a:prstGeom prst="leftArrow">
          <a:avLst>
            <a:gd name="adj1" fmla="val 60000"/>
            <a:gd name="adj2" fmla="val 50000"/>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A031222-5033-4F20-BD7A-FB6DA098A2BF}">
      <dsp:nvSpPr>
        <dsp:cNvPr id="0" name=""/>
        <dsp:cNvSpPr/>
      </dsp:nvSpPr>
      <dsp:spPr>
        <a:xfrm>
          <a:off x="7503328" y="1154619"/>
          <a:ext cx="1963001" cy="157040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id-ID" sz="2100" b="1" kern="1200" dirty="0" smtClean="0">
              <a:latin typeface="Times New Roman" pitchFamily="18" charset="0"/>
              <a:cs typeface="Times New Roman" pitchFamily="18" charset="0"/>
            </a:rPr>
            <a:t>Bersifat Publik</a:t>
          </a:r>
          <a:endParaRPr lang="id-ID" sz="2100" kern="1200" dirty="0">
            <a:latin typeface="Times New Roman" pitchFamily="18" charset="0"/>
            <a:cs typeface="Times New Roman" pitchFamily="18" charset="0"/>
          </a:endParaRPr>
        </a:p>
      </dsp:txBody>
      <dsp:txXfrm>
        <a:off x="7503328" y="1154619"/>
        <a:ext cx="1963001" cy="1570401"/>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E5B0363-C7AF-470A-B8F9-CDF4B5E1A555}">
      <dsp:nvSpPr>
        <dsp:cNvPr id="0" name=""/>
        <dsp:cNvSpPr/>
      </dsp:nvSpPr>
      <dsp:spPr>
        <a:xfrm>
          <a:off x="1907" y="999013"/>
          <a:ext cx="2527935" cy="2527935"/>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id-ID" sz="2100" b="1" kern="1200" dirty="0" smtClean="0">
              <a:latin typeface="Times New Roman" pitchFamily="18" charset="0"/>
              <a:cs typeface="Times New Roman" pitchFamily="18" charset="0"/>
            </a:rPr>
            <a:t>HI</a:t>
          </a:r>
          <a:endParaRPr lang="id-ID" sz="2100" b="1" kern="1200" dirty="0">
            <a:latin typeface="Times New Roman" pitchFamily="18" charset="0"/>
            <a:cs typeface="Times New Roman" pitchFamily="18" charset="0"/>
          </a:endParaRPr>
        </a:p>
      </dsp:txBody>
      <dsp:txXfrm>
        <a:off x="1907" y="999013"/>
        <a:ext cx="2527935" cy="2527935"/>
      </dsp:txXfrm>
    </dsp:sp>
    <dsp:sp modelId="{50796972-D60A-48B7-817A-6103F349405E}">
      <dsp:nvSpPr>
        <dsp:cNvPr id="0" name=""/>
        <dsp:cNvSpPr/>
      </dsp:nvSpPr>
      <dsp:spPr>
        <a:xfrm>
          <a:off x="2735111" y="1529880"/>
          <a:ext cx="1466202" cy="1466202"/>
        </a:xfrm>
        <a:prstGeom prst="mathPlus">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id-ID" sz="1700" b="1" kern="1200">
            <a:latin typeface="Times New Roman" pitchFamily="18" charset="0"/>
            <a:cs typeface="Times New Roman" pitchFamily="18" charset="0"/>
          </a:endParaRPr>
        </a:p>
      </dsp:txBody>
      <dsp:txXfrm>
        <a:off x="2735111" y="1529880"/>
        <a:ext cx="1466202" cy="1466202"/>
      </dsp:txXfrm>
    </dsp:sp>
    <dsp:sp modelId="{CB864DF7-7C45-466D-8045-C352977A6DDE}">
      <dsp:nvSpPr>
        <dsp:cNvPr id="0" name=""/>
        <dsp:cNvSpPr/>
      </dsp:nvSpPr>
      <dsp:spPr>
        <a:xfrm>
          <a:off x="4406582" y="999013"/>
          <a:ext cx="2527935" cy="2527935"/>
        </a:xfrm>
        <a:prstGeom prst="ellipse">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id-ID" sz="2100" b="1" kern="1200" dirty="0" smtClean="0">
              <a:latin typeface="Times New Roman" pitchFamily="18" charset="0"/>
              <a:cs typeface="Times New Roman" pitchFamily="18" charset="0"/>
            </a:rPr>
            <a:t>HPI</a:t>
          </a:r>
          <a:endParaRPr lang="id-ID" sz="2100" b="1" kern="1200" dirty="0">
            <a:latin typeface="Times New Roman" pitchFamily="18" charset="0"/>
            <a:cs typeface="Times New Roman" pitchFamily="18" charset="0"/>
          </a:endParaRPr>
        </a:p>
      </dsp:txBody>
      <dsp:txXfrm>
        <a:off x="4406582" y="999013"/>
        <a:ext cx="2527935" cy="2527935"/>
      </dsp:txXfrm>
    </dsp:sp>
    <dsp:sp modelId="{A261819A-024E-48FF-8974-5216F14D6CFA}">
      <dsp:nvSpPr>
        <dsp:cNvPr id="0" name=""/>
        <dsp:cNvSpPr/>
      </dsp:nvSpPr>
      <dsp:spPr>
        <a:xfrm>
          <a:off x="7139786" y="1529880"/>
          <a:ext cx="1466202" cy="1466202"/>
        </a:xfrm>
        <a:prstGeom prst="mathEqual">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id-ID" sz="1700" b="1" kern="1200">
            <a:latin typeface="Times New Roman" pitchFamily="18" charset="0"/>
            <a:cs typeface="Times New Roman" pitchFamily="18" charset="0"/>
          </a:endParaRPr>
        </a:p>
      </dsp:txBody>
      <dsp:txXfrm>
        <a:off x="7139786" y="1529880"/>
        <a:ext cx="1466202" cy="1466202"/>
      </dsp:txXfrm>
    </dsp:sp>
    <dsp:sp modelId="{FA4AE56B-9018-449A-ADD9-E0BE6B74C5A1}">
      <dsp:nvSpPr>
        <dsp:cNvPr id="0" name=""/>
        <dsp:cNvSpPr/>
      </dsp:nvSpPr>
      <dsp:spPr>
        <a:xfrm>
          <a:off x="8811257" y="999013"/>
          <a:ext cx="2527935" cy="2527935"/>
        </a:xfrm>
        <a:prstGeom prst="ellipse">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id-ID" sz="2100" b="1" kern="1200" dirty="0" smtClean="0">
              <a:latin typeface="Times New Roman" pitchFamily="18" charset="0"/>
              <a:cs typeface="Times New Roman" pitchFamily="18" charset="0"/>
            </a:rPr>
            <a:t>mengatur hubungan atau persoalan yang melintasi batas negara</a:t>
          </a:r>
          <a:endParaRPr lang="id-ID" sz="2100" b="1" kern="1200" dirty="0">
            <a:latin typeface="Times New Roman" pitchFamily="18" charset="0"/>
            <a:cs typeface="Times New Roman" pitchFamily="18" charset="0"/>
          </a:endParaRPr>
        </a:p>
      </dsp:txBody>
      <dsp:txXfrm>
        <a:off x="8811257" y="999013"/>
        <a:ext cx="2527935" cy="2527935"/>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CD9E89B-BBA4-4349-A96B-3B8495BB07B0}">
      <dsp:nvSpPr>
        <dsp:cNvPr id="0" name=""/>
        <dsp:cNvSpPr/>
      </dsp:nvSpPr>
      <dsp:spPr>
        <a:xfrm>
          <a:off x="1907" y="999013"/>
          <a:ext cx="2527935" cy="2527935"/>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id-ID" sz="2700" kern="1200" dirty="0" smtClean="0">
              <a:latin typeface="Times New Roman" pitchFamily="18" charset="0"/>
              <a:cs typeface="Times New Roman" pitchFamily="18" charset="0"/>
            </a:rPr>
            <a:t>Hi</a:t>
          </a:r>
          <a:endParaRPr lang="id-ID" sz="2700" kern="1200" dirty="0">
            <a:latin typeface="Times New Roman" pitchFamily="18" charset="0"/>
            <a:cs typeface="Times New Roman" pitchFamily="18" charset="0"/>
          </a:endParaRPr>
        </a:p>
      </dsp:txBody>
      <dsp:txXfrm>
        <a:off x="1907" y="999013"/>
        <a:ext cx="2527935" cy="2527935"/>
      </dsp:txXfrm>
    </dsp:sp>
    <dsp:sp modelId="{450B8687-E9DC-4E63-8ED5-9B708E9A5EDA}">
      <dsp:nvSpPr>
        <dsp:cNvPr id="0" name=""/>
        <dsp:cNvSpPr/>
      </dsp:nvSpPr>
      <dsp:spPr>
        <a:xfrm>
          <a:off x="2735111" y="1529880"/>
          <a:ext cx="1466202" cy="1466202"/>
        </a:xfrm>
        <a:prstGeom prst="mathPlus">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id-ID" sz="2100" kern="1200" dirty="0">
            <a:latin typeface="Times New Roman" pitchFamily="18" charset="0"/>
            <a:cs typeface="Times New Roman" pitchFamily="18" charset="0"/>
          </a:endParaRPr>
        </a:p>
      </dsp:txBody>
      <dsp:txXfrm>
        <a:off x="2735111" y="1529880"/>
        <a:ext cx="1466202" cy="1466202"/>
      </dsp:txXfrm>
    </dsp:sp>
    <dsp:sp modelId="{EF66148C-E678-483D-90A7-77D707C550A1}">
      <dsp:nvSpPr>
        <dsp:cNvPr id="0" name=""/>
        <dsp:cNvSpPr/>
      </dsp:nvSpPr>
      <dsp:spPr>
        <a:xfrm>
          <a:off x="4406582" y="999013"/>
          <a:ext cx="2527935" cy="2527935"/>
        </a:xfrm>
        <a:prstGeom prst="ellipse">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id-ID" sz="2700" kern="1200" dirty="0" smtClean="0">
              <a:latin typeface="Times New Roman" pitchFamily="18" charset="0"/>
              <a:cs typeface="Times New Roman" pitchFamily="18" charset="0"/>
            </a:rPr>
            <a:t>Hpi</a:t>
          </a:r>
          <a:endParaRPr lang="id-ID" sz="2700" kern="1200" dirty="0">
            <a:latin typeface="Times New Roman" pitchFamily="18" charset="0"/>
            <a:cs typeface="Times New Roman" pitchFamily="18" charset="0"/>
          </a:endParaRPr>
        </a:p>
      </dsp:txBody>
      <dsp:txXfrm>
        <a:off x="4406582" y="999013"/>
        <a:ext cx="2527935" cy="2527935"/>
      </dsp:txXfrm>
    </dsp:sp>
    <dsp:sp modelId="{389B2F64-4D3C-41A2-B1EC-C41FC4291111}">
      <dsp:nvSpPr>
        <dsp:cNvPr id="0" name=""/>
        <dsp:cNvSpPr/>
      </dsp:nvSpPr>
      <dsp:spPr>
        <a:xfrm>
          <a:off x="7110709" y="1540774"/>
          <a:ext cx="1466202" cy="1466202"/>
        </a:xfrm>
        <a:prstGeom prst="mathNotEqual">
          <a:avLst/>
        </a:prstGeom>
        <a:solidFill>
          <a:schemeClr val="accent5">
            <a:hueOff val="-9933876"/>
            <a:satOff val="39811"/>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id-ID" sz="2100" kern="1200" dirty="0">
            <a:latin typeface="Times New Roman" pitchFamily="18" charset="0"/>
            <a:cs typeface="Times New Roman" pitchFamily="18" charset="0"/>
          </a:endParaRPr>
        </a:p>
      </dsp:txBody>
      <dsp:txXfrm>
        <a:off x="7110709" y="1540774"/>
        <a:ext cx="1466202" cy="1466202"/>
      </dsp:txXfrm>
    </dsp:sp>
    <dsp:sp modelId="{E9C32922-6AB5-4F59-BD72-D9E13F7D713D}">
      <dsp:nvSpPr>
        <dsp:cNvPr id="0" name=""/>
        <dsp:cNvSpPr/>
      </dsp:nvSpPr>
      <dsp:spPr>
        <a:xfrm>
          <a:off x="8811257" y="999013"/>
          <a:ext cx="2527935" cy="2527935"/>
        </a:xfrm>
        <a:prstGeom prst="ellipse">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id-ID" sz="2700" b="1" kern="1200" dirty="0" smtClean="0">
              <a:latin typeface="Times New Roman" pitchFamily="18" charset="0"/>
              <a:cs typeface="Times New Roman" pitchFamily="18" charset="0"/>
            </a:rPr>
            <a:t>Sumber Hukumnya</a:t>
          </a:r>
          <a:endParaRPr lang="id-ID" sz="2700" kern="1200" dirty="0">
            <a:latin typeface="Times New Roman" pitchFamily="18" charset="0"/>
            <a:cs typeface="Times New Roman" pitchFamily="18" charset="0"/>
          </a:endParaRPr>
        </a:p>
      </dsp:txBody>
      <dsp:txXfrm>
        <a:off x="8811257" y="999013"/>
        <a:ext cx="2527935" cy="2527935"/>
      </dsp:txXfrm>
    </dsp:sp>
  </dsp:spTree>
</dsp:drawing>
</file>

<file path=ppt/diagrams/layout1.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1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5118" y="2130426"/>
            <a:ext cx="10711339"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90236" y="3886200"/>
            <a:ext cx="882110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AD159ACC-28BC-414E-986D-E8F072E619CA}" type="datetimeFigureOut">
              <a:rPr lang="id-ID" smtClean="0"/>
              <a:pPr/>
              <a:t>12/09/2021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6850C49-7D0A-4B48-A561-7E5D601F0736}"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AD159ACC-28BC-414E-986D-E8F072E619CA}" type="datetimeFigureOut">
              <a:rPr lang="id-ID" smtClean="0"/>
              <a:pPr/>
              <a:t>12/09/2021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6850C49-7D0A-4B48-A561-7E5D601F0736}"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590638" y="274639"/>
            <a:ext cx="3907363"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868547" y="274639"/>
            <a:ext cx="11512064"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AD159ACC-28BC-414E-986D-E8F072E619CA}" type="datetimeFigureOut">
              <a:rPr lang="id-ID" smtClean="0"/>
              <a:pPr/>
              <a:t>12/09/2021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6850C49-7D0A-4B48-A561-7E5D601F0736}"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AD159ACC-28BC-414E-986D-E8F072E619CA}" type="datetimeFigureOut">
              <a:rPr lang="id-ID" smtClean="0"/>
              <a:pPr/>
              <a:t>12/09/2021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6850C49-7D0A-4B48-A561-7E5D601F0736}"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5437" y="4406901"/>
            <a:ext cx="10711339"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95437" y="2906713"/>
            <a:ext cx="1071133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159ACC-28BC-414E-986D-E8F072E619CA}" type="datetimeFigureOut">
              <a:rPr lang="id-ID" smtClean="0"/>
              <a:pPr/>
              <a:t>12/09/2021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6850C49-7D0A-4B48-A561-7E5D601F0736}"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868547" y="1600201"/>
            <a:ext cx="770971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8788286" y="1600201"/>
            <a:ext cx="770971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AD159ACC-28BC-414E-986D-E8F072E619CA}" type="datetimeFigureOut">
              <a:rPr lang="id-ID" smtClean="0"/>
              <a:pPr/>
              <a:t>12/09/2021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6850C49-7D0A-4B48-A561-7E5D601F0736}"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079" y="274638"/>
            <a:ext cx="11341418" cy="1143000"/>
          </a:xfrm>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30079" y="1535113"/>
            <a:ext cx="556788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079" y="2174875"/>
            <a:ext cx="556788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401426" y="1535113"/>
            <a:ext cx="557007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401426" y="2174875"/>
            <a:ext cx="557007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AD159ACC-28BC-414E-986D-E8F072E619CA}" type="datetimeFigureOut">
              <a:rPr lang="id-ID" smtClean="0"/>
              <a:pPr/>
              <a:t>12/09/2021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36850C49-7D0A-4B48-A561-7E5D601F0736}"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AD159ACC-28BC-414E-986D-E8F072E619CA}" type="datetimeFigureOut">
              <a:rPr lang="id-ID" smtClean="0"/>
              <a:pPr/>
              <a:t>12/09/2021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36850C49-7D0A-4B48-A561-7E5D601F0736}"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159ACC-28BC-414E-986D-E8F072E619CA}" type="datetimeFigureOut">
              <a:rPr lang="id-ID" smtClean="0"/>
              <a:pPr/>
              <a:t>12/09/2021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36850C49-7D0A-4B48-A561-7E5D601F0736}"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080" y="273050"/>
            <a:ext cx="4145831"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926866" y="273051"/>
            <a:ext cx="704463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30080" y="1435101"/>
            <a:ext cx="414583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159ACC-28BC-414E-986D-E8F072E619CA}" type="datetimeFigureOut">
              <a:rPr lang="id-ID" smtClean="0"/>
              <a:pPr/>
              <a:t>12/09/2021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6850C49-7D0A-4B48-A561-7E5D601F0736}"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9997" y="4800600"/>
            <a:ext cx="7560945"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469997" y="612775"/>
            <a:ext cx="756094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469997" y="5367338"/>
            <a:ext cx="756094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159ACC-28BC-414E-986D-E8F072E619CA}" type="datetimeFigureOut">
              <a:rPr lang="id-ID" smtClean="0"/>
              <a:pPr/>
              <a:t>12/09/2021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6850C49-7D0A-4B48-A561-7E5D601F0736}"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t="-13000" b="-1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0079" y="274638"/>
            <a:ext cx="11341418"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30079" y="1600201"/>
            <a:ext cx="11341418"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630079" y="6356351"/>
            <a:ext cx="2940368"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159ACC-28BC-414E-986D-E8F072E619CA}" type="datetimeFigureOut">
              <a:rPr lang="id-ID" smtClean="0"/>
              <a:pPr/>
              <a:t>12/09/2021</a:t>
            </a:fld>
            <a:endParaRPr lang="id-ID"/>
          </a:p>
        </p:txBody>
      </p:sp>
      <p:sp>
        <p:nvSpPr>
          <p:cNvPr id="5" name="Footer Placeholder 4"/>
          <p:cNvSpPr>
            <a:spLocks noGrp="1"/>
          </p:cNvSpPr>
          <p:nvPr>
            <p:ph type="ftr" sz="quarter" idx="3"/>
          </p:nvPr>
        </p:nvSpPr>
        <p:spPr>
          <a:xfrm>
            <a:off x="4305538" y="6356351"/>
            <a:ext cx="399049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9031129" y="6356351"/>
            <a:ext cx="294036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850C49-7D0A-4B48-A561-7E5D601F0736}"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latin typeface="Times New Roman" pitchFamily="18" charset="0"/>
                <a:cs typeface="Times New Roman" pitchFamily="18" charset="0"/>
              </a:rPr>
              <a:t>Istilah Hukum Internasional</a:t>
            </a:r>
            <a:endParaRPr lang="id-ID" b="1" dirty="0"/>
          </a:p>
        </p:txBody>
      </p:sp>
      <p:graphicFrame>
        <p:nvGraphicFramePr>
          <p:cNvPr id="4" name="Content Placeholder 3"/>
          <p:cNvGraphicFramePr>
            <a:graphicFrameLocks noGrp="1"/>
          </p:cNvGraphicFramePr>
          <p:nvPr>
            <p:ph idx="1"/>
          </p:nvPr>
        </p:nvGraphicFramePr>
        <p:xfrm>
          <a:off x="630238" y="1600200"/>
          <a:ext cx="113411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b="1" dirty="0" smtClean="0"/>
              <a:t>Sekilas Perbedaan HI dan HPI</a:t>
            </a:r>
            <a:endParaRPr lang="id-ID" dirty="0"/>
          </a:p>
        </p:txBody>
      </p:sp>
      <p:graphicFrame>
        <p:nvGraphicFramePr>
          <p:cNvPr id="4" name="Content Placeholder 3"/>
          <p:cNvGraphicFramePr>
            <a:graphicFrameLocks noGrp="1"/>
          </p:cNvGraphicFramePr>
          <p:nvPr>
            <p:ph idx="1"/>
          </p:nvPr>
        </p:nvGraphicFramePr>
        <p:xfrm>
          <a:off x="630238" y="1600200"/>
          <a:ext cx="113411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139" y="0"/>
            <a:ext cx="11341418" cy="1143000"/>
          </a:xfrm>
        </p:spPr>
        <p:txBody>
          <a:bodyPr/>
          <a:lstStyle/>
          <a:p>
            <a:r>
              <a:rPr lang="id-ID" b="1" dirty="0" smtClean="0"/>
              <a:t>Sumber </a:t>
            </a:r>
            <a:r>
              <a:rPr lang="id-ID" b="1" dirty="0" smtClean="0"/>
              <a:t>HI dan HPI</a:t>
            </a:r>
            <a:endParaRPr lang="id-ID" dirty="0"/>
          </a:p>
        </p:txBody>
      </p:sp>
      <p:graphicFrame>
        <p:nvGraphicFramePr>
          <p:cNvPr id="4" name="Content Placeholder 3"/>
          <p:cNvGraphicFramePr>
            <a:graphicFrameLocks noGrp="1"/>
          </p:cNvGraphicFramePr>
          <p:nvPr>
            <p:ph idx="1"/>
          </p:nvPr>
        </p:nvGraphicFramePr>
        <p:xfrm>
          <a:off x="0" y="908720"/>
          <a:ext cx="7020867" cy="5949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nvGraphicFramePr>
        <p:xfrm>
          <a:off x="7524923" y="1196752"/>
          <a:ext cx="5076652" cy="566124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graphicFrame>
        <p:nvGraphicFramePr>
          <p:cNvPr id="4" name="Content Placeholder 3"/>
          <p:cNvGraphicFramePr>
            <a:graphicFrameLocks noGrp="1"/>
          </p:cNvGraphicFramePr>
          <p:nvPr>
            <p:ph idx="1"/>
          </p:nvPr>
        </p:nvGraphicFramePr>
        <p:xfrm>
          <a:off x="630238" y="0"/>
          <a:ext cx="113411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graphicFrame>
        <p:nvGraphicFramePr>
          <p:cNvPr id="4" name="Content Placeholder 3"/>
          <p:cNvGraphicFramePr>
            <a:graphicFrameLocks noGrp="1"/>
          </p:cNvGraphicFramePr>
          <p:nvPr>
            <p:ph idx="1"/>
          </p:nvPr>
        </p:nvGraphicFramePr>
        <p:xfrm>
          <a:off x="630238" y="0"/>
          <a:ext cx="113411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graphicFrame>
        <p:nvGraphicFramePr>
          <p:cNvPr id="4" name="Content Placeholder 3"/>
          <p:cNvGraphicFramePr>
            <a:graphicFrameLocks noGrp="1"/>
          </p:cNvGraphicFramePr>
          <p:nvPr>
            <p:ph idx="1"/>
          </p:nvPr>
        </p:nvGraphicFramePr>
        <p:xfrm>
          <a:off x="630238" y="1600200"/>
          <a:ext cx="113411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155" y="2492896"/>
            <a:ext cx="11341418" cy="1143000"/>
          </a:xfrm>
        </p:spPr>
        <p:txBody>
          <a:bodyPr>
            <a:normAutofit fontScale="90000"/>
          </a:bodyPr>
          <a:lstStyle/>
          <a:p>
            <a:r>
              <a:rPr lang="id-ID" dirty="0" smtClean="0"/>
              <a:t>BENTUK PERWUJUDAN HI DAN LANDASAN SOSIOLOGIS BERLAKUNYA HI</a:t>
            </a:r>
            <a:endParaRPr lang="id-ID"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graphicFrame>
        <p:nvGraphicFramePr>
          <p:cNvPr id="4" name="Content Placeholder 3"/>
          <p:cNvGraphicFramePr>
            <a:graphicFrameLocks noGrp="1"/>
          </p:cNvGraphicFramePr>
          <p:nvPr>
            <p:ph idx="1"/>
          </p:nvPr>
        </p:nvGraphicFramePr>
        <p:xfrm>
          <a:off x="630238" y="260648"/>
          <a:ext cx="11341100" cy="58655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graphicFrame>
        <p:nvGraphicFramePr>
          <p:cNvPr id="4" name="Content Placeholder 3"/>
          <p:cNvGraphicFramePr>
            <a:graphicFrameLocks noGrp="1"/>
          </p:cNvGraphicFramePr>
          <p:nvPr>
            <p:ph idx="1"/>
          </p:nvPr>
        </p:nvGraphicFramePr>
        <p:xfrm>
          <a:off x="-1" y="0"/>
          <a:ext cx="12601575"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0" y="3933056"/>
            <a:ext cx="6266395" cy="523220"/>
          </a:xfrm>
          <a:prstGeom prst="rect">
            <a:avLst/>
          </a:prstGeom>
          <a:noFill/>
        </p:spPr>
        <p:txBody>
          <a:bodyPr wrap="none" rtlCol="0">
            <a:spAutoFit/>
          </a:bodyPr>
          <a:lstStyle/>
          <a:p>
            <a:r>
              <a:rPr lang="id-ID" sz="2800" b="1" dirty="0" smtClean="0">
                <a:latin typeface="Times New Roman" pitchFamily="18" charset="0"/>
                <a:cs typeface="Times New Roman" pitchFamily="18" charset="0"/>
              </a:rPr>
              <a:t>Tiga Kelompok Bentuk Perwujudan HI</a:t>
            </a:r>
            <a:endParaRPr lang="id-ID" sz="28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0079" y="764705"/>
            <a:ext cx="11341418" cy="5361460"/>
          </a:xfrm>
        </p:spPr>
        <p:txBody>
          <a:bodyPr>
            <a:normAutofit fontScale="92500" lnSpcReduction="10000"/>
          </a:bodyPr>
          <a:lstStyle/>
          <a:p>
            <a:pPr>
              <a:buNone/>
            </a:pPr>
            <a:r>
              <a:rPr lang="id-ID" dirty="0">
                <a:latin typeface="Times New Roman" pitchFamily="18" charset="0"/>
                <a:cs typeface="Times New Roman" pitchFamily="18" charset="0"/>
              </a:rPr>
              <a:t>Hukum internasional umum, universal, atau global adalah hukum internasional yang berlaku secara umum, universal atau global di seluruh dunia terhadap semua atau bagian terbesar subyek-subyek hukum internasional pada umumnya, dan negara-negara pada khususnya</a:t>
            </a:r>
            <a:r>
              <a:rPr lang="id-ID" dirty="0" smtClean="0">
                <a:latin typeface="Times New Roman" pitchFamily="18" charset="0"/>
                <a:cs typeface="Times New Roman" pitchFamily="18" charset="0"/>
              </a:rPr>
              <a:t>.</a:t>
            </a:r>
          </a:p>
          <a:p>
            <a:pPr>
              <a:buNone/>
            </a:pPr>
            <a:r>
              <a:rPr lang="id-ID" dirty="0">
                <a:latin typeface="Times New Roman" pitchFamily="18" charset="0"/>
                <a:cs typeface="Times New Roman" pitchFamily="18" charset="0"/>
              </a:rPr>
              <a:t> hukum internasional regional merupakan hukum yang hanya berlaku dalam ruang lingkup yang lebih terbatas, yakni hanya berlaku di dalam suatu region atau kawasan tertentu</a:t>
            </a:r>
            <a:r>
              <a:rPr lang="id-ID" dirty="0" smtClean="0">
                <a:latin typeface="Times New Roman" pitchFamily="18" charset="0"/>
                <a:cs typeface="Times New Roman" pitchFamily="18" charset="0"/>
              </a:rPr>
              <a:t>.</a:t>
            </a:r>
          </a:p>
          <a:p>
            <a:pPr>
              <a:buNone/>
            </a:pPr>
            <a:r>
              <a:rPr lang="id-ID" dirty="0">
                <a:latin typeface="Times New Roman" pitchFamily="18" charset="0"/>
                <a:cs typeface="Times New Roman" pitchFamily="18" charset="0"/>
              </a:rPr>
              <a:t>hukum internasional khusus (</a:t>
            </a:r>
            <a:r>
              <a:rPr lang="id-ID" i="1" dirty="0">
                <a:latin typeface="Times New Roman" pitchFamily="18" charset="0"/>
                <a:cs typeface="Times New Roman" pitchFamily="18" charset="0"/>
              </a:rPr>
              <a:t>special international law)</a:t>
            </a:r>
            <a:r>
              <a:rPr lang="id-ID" dirty="0">
                <a:latin typeface="Times New Roman" pitchFamily="18" charset="0"/>
                <a:cs typeface="Times New Roman" pitchFamily="18" charset="0"/>
              </a:rPr>
              <a:t> dicirikan oleh subyek-­subyek hukum internasional yang tunduk atau menjadi pihak di dalamnya tanpa memandang di kawasan mana subyek-subyek hukum itu berada.</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graphicFrame>
        <p:nvGraphicFramePr>
          <p:cNvPr id="4" name="Content Placeholder 3"/>
          <p:cNvGraphicFramePr>
            <a:graphicFrameLocks noGrp="1"/>
          </p:cNvGraphicFramePr>
          <p:nvPr>
            <p:ph idx="1"/>
          </p:nvPr>
        </p:nvGraphicFramePr>
        <p:xfrm>
          <a:off x="630238" y="1600200"/>
          <a:ext cx="113411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graphicFrame>
        <p:nvGraphicFramePr>
          <p:cNvPr id="4" name="Content Placeholder 3"/>
          <p:cNvGraphicFramePr>
            <a:graphicFrameLocks noGrp="1"/>
          </p:cNvGraphicFramePr>
          <p:nvPr>
            <p:ph idx="1"/>
          </p:nvPr>
        </p:nvGraphicFramePr>
        <p:xfrm>
          <a:off x="630238" y="1600200"/>
          <a:ext cx="113411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graphicFrame>
        <p:nvGraphicFramePr>
          <p:cNvPr id="6" name="Content Placeholder 5"/>
          <p:cNvGraphicFramePr>
            <a:graphicFrameLocks noGrp="1"/>
          </p:cNvGraphicFramePr>
          <p:nvPr>
            <p:ph idx="1"/>
          </p:nvPr>
        </p:nvGraphicFramePr>
        <p:xfrm>
          <a:off x="630237" y="1600201"/>
          <a:ext cx="11971337" cy="362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756171" y="4725144"/>
            <a:ext cx="11233248" cy="1384995"/>
          </a:xfrm>
          <a:prstGeom prst="rect">
            <a:avLst/>
          </a:prstGeom>
        </p:spPr>
        <p:txBody>
          <a:bodyPr wrap="square">
            <a:spAutoFit/>
          </a:bodyPr>
          <a:lstStyle/>
          <a:p>
            <a:r>
              <a:rPr lang="id-ID" sz="2800" b="1" i="1" dirty="0" smtClean="0">
                <a:latin typeface="Times New Roman" pitchFamily="18" charset="0"/>
                <a:ea typeface="Tahoma" pitchFamily="34" charset="0"/>
                <a:cs typeface="Times New Roman" pitchFamily="18" charset="0"/>
              </a:rPr>
              <a:t>“Awareness of the effect of war on our fundamental law should bring home to our people the imperative and practical nature of our striving for a rule of law among the nations.” </a:t>
            </a:r>
            <a:endParaRPr lang="id-ID" sz="2800" b="1" dirty="0">
              <a:latin typeface="Times New Roman" pitchFamily="18" charset="0"/>
              <a:ea typeface="Tahoma" pitchFamily="34"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graphicFrame>
        <p:nvGraphicFramePr>
          <p:cNvPr id="4" name="Content Placeholder 3"/>
          <p:cNvGraphicFramePr>
            <a:graphicFrameLocks noGrp="1"/>
          </p:cNvGraphicFramePr>
          <p:nvPr>
            <p:ph idx="1"/>
          </p:nvPr>
        </p:nvGraphicFramePr>
        <p:xfrm>
          <a:off x="630238" y="0"/>
          <a:ext cx="113411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6804843" y="1916832"/>
            <a:ext cx="3168352" cy="369332"/>
          </a:xfrm>
          <a:prstGeom prst="rect">
            <a:avLst/>
          </a:prstGeom>
          <a:noFill/>
        </p:spPr>
        <p:txBody>
          <a:bodyPr wrap="square" rtlCol="0">
            <a:spAutoFit/>
          </a:bodyPr>
          <a:lstStyle/>
          <a:p>
            <a:r>
              <a:rPr lang="id-ID" dirty="0" smtClean="0"/>
              <a:t>MAKNA LAIN</a:t>
            </a:r>
            <a:endParaRPr lang="id-ID" dirty="0"/>
          </a:p>
        </p:txBody>
      </p:sp>
      <p:sp>
        <p:nvSpPr>
          <p:cNvPr id="6" name="TextBox 5"/>
          <p:cNvSpPr txBox="1"/>
          <p:nvPr/>
        </p:nvSpPr>
        <p:spPr>
          <a:xfrm>
            <a:off x="6876851" y="4581128"/>
            <a:ext cx="1009635" cy="369332"/>
          </a:xfrm>
          <a:prstGeom prst="rect">
            <a:avLst/>
          </a:prstGeom>
          <a:noFill/>
        </p:spPr>
        <p:txBody>
          <a:bodyPr wrap="none" rtlCol="0">
            <a:spAutoFit/>
          </a:bodyPr>
          <a:lstStyle/>
          <a:p>
            <a:r>
              <a:rPr lang="id-ID" dirty="0" smtClean="0"/>
              <a:t>CONTOH</a:t>
            </a:r>
            <a:endParaRPr lang="id-ID"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graphicFrame>
        <p:nvGraphicFramePr>
          <p:cNvPr id="4" name="Content Placeholder 3"/>
          <p:cNvGraphicFramePr>
            <a:graphicFrameLocks noGrp="1"/>
          </p:cNvGraphicFramePr>
          <p:nvPr>
            <p:ph idx="1"/>
          </p:nvPr>
        </p:nvGraphicFramePr>
        <p:xfrm>
          <a:off x="630238" y="332656"/>
          <a:ext cx="11341100" cy="6525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buNone/>
            </a:pPr>
            <a:r>
              <a:rPr lang="id-ID" dirty="0" smtClean="0"/>
              <a:t>Mochtar Kusumaatmadja dan Etty R. Agoes secara eksplisit mengemukakan definisi Hukum Internasional Publik untuk membedakannya dengan Hukum Perdata Internasional. Hukum Internasional Publik didefinisikan sebagai keseluruhan kaidah dan asas hukum yang mengatur hubungan atau persoalan yang melintasi batas negara (hubungan internasional) yang </a:t>
            </a:r>
            <a:r>
              <a:rPr lang="id-ID" b="1" dirty="0" smtClean="0"/>
              <a:t>bukan bersifat perdata.</a:t>
            </a:r>
          </a:p>
          <a:p>
            <a:pPr>
              <a:buNone/>
            </a:pPr>
            <a:endParaRPr lang="id-ID"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latin typeface="Times New Roman" pitchFamily="18" charset="0"/>
                <a:cs typeface="Times New Roman" pitchFamily="18" charset="0"/>
              </a:rPr>
              <a:t>Terdapat 3 (Tiga) Unsur Dari Batasan Tersebut, Yakni:</a:t>
            </a:r>
            <a:endParaRPr lang="id-ID"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630238" y="1600200"/>
          <a:ext cx="113411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b="1" dirty="0" smtClean="0"/>
              <a:t>Sekilas </a:t>
            </a:r>
            <a:r>
              <a:rPr lang="fi-FI" b="1" dirty="0" smtClean="0"/>
              <a:t>Per</a:t>
            </a:r>
            <a:r>
              <a:rPr lang="id-ID" b="1" dirty="0" smtClean="0"/>
              <a:t>samaan</a:t>
            </a:r>
            <a:r>
              <a:rPr lang="fi-FI" b="1" dirty="0" smtClean="0"/>
              <a:t> </a:t>
            </a:r>
            <a:r>
              <a:rPr lang="fi-FI" b="1" dirty="0" smtClean="0"/>
              <a:t>HI dan HPI</a:t>
            </a:r>
            <a:endParaRPr lang="id-ID" dirty="0"/>
          </a:p>
        </p:txBody>
      </p:sp>
      <p:graphicFrame>
        <p:nvGraphicFramePr>
          <p:cNvPr id="4" name="Content Placeholder 3"/>
          <p:cNvGraphicFramePr>
            <a:graphicFrameLocks noGrp="1"/>
          </p:cNvGraphicFramePr>
          <p:nvPr>
            <p:ph idx="1"/>
          </p:nvPr>
        </p:nvGraphicFramePr>
        <p:xfrm>
          <a:off x="630238" y="1600200"/>
          <a:ext cx="113411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TotalTime>
  <Words>373</Words>
  <Application>Microsoft Office PowerPoint</Application>
  <PresentationFormat>Custom</PresentationFormat>
  <Paragraphs>75</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Istilah Hukum Internasional</vt:lpstr>
      <vt:lpstr>Slide 2</vt:lpstr>
      <vt:lpstr>Slide 3</vt:lpstr>
      <vt:lpstr>Slide 4</vt:lpstr>
      <vt:lpstr>Slide 5</vt:lpstr>
      <vt:lpstr>Slide 6</vt:lpstr>
      <vt:lpstr>Slide 7</vt:lpstr>
      <vt:lpstr>Terdapat 3 (Tiga) Unsur Dari Batasan Tersebut, Yakni:</vt:lpstr>
      <vt:lpstr>Sekilas Persamaan HI dan HPI</vt:lpstr>
      <vt:lpstr>Sekilas Perbedaan HI dan HPI</vt:lpstr>
      <vt:lpstr>Sumber HI dan HPI</vt:lpstr>
      <vt:lpstr>Slide 12</vt:lpstr>
      <vt:lpstr>Slide 13</vt:lpstr>
      <vt:lpstr>Slide 14</vt:lpstr>
      <vt:lpstr>BENTUK PERWUJUDAN HI DAN LANDASAN SOSIOLOGIS BERLAKUNYA HI</vt:lpstr>
      <vt:lpstr>Slide 16</vt:lpstr>
      <vt:lpstr>Slide 17</vt:lpstr>
      <vt:lpstr>Slide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Istilah Hukum Internasional</dc:title>
  <dc:creator>lia</dc:creator>
  <cp:lastModifiedBy>lia</cp:lastModifiedBy>
  <cp:revision>3</cp:revision>
  <dcterms:created xsi:type="dcterms:W3CDTF">2021-09-04T17:49:08Z</dcterms:created>
  <dcterms:modified xsi:type="dcterms:W3CDTF">2021-09-12T08:52:04Z</dcterms:modified>
</cp:coreProperties>
</file>